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sldIdLst>
    <p:sldId id="257" r:id="rId7"/>
    <p:sldId id="512" r:id="rId8"/>
    <p:sldId id="5633" r:id="rId9"/>
    <p:sldId id="5634" r:id="rId10"/>
    <p:sldId id="5644" r:id="rId11"/>
    <p:sldId id="5647" r:id="rId12"/>
    <p:sldId id="5648" r:id="rId13"/>
    <p:sldId id="5646" r:id="rId14"/>
    <p:sldId id="5645"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51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slide">
    <p:spTree>
      <p:nvGrpSpPr>
        <p:cNvPr id="1" name=""/>
        <p:cNvGrpSpPr/>
        <p:nvPr/>
      </p:nvGrpSpPr>
      <p:grpSpPr>
        <a:xfrm>
          <a:off x="0" y="0"/>
          <a:ext cx="0" cy="0"/>
          <a:chOff x="0" y="0"/>
          <a:chExt cx="0" cy="0"/>
        </a:xfrm>
      </p:grpSpPr>
      <p:sp>
        <p:nvSpPr>
          <p:cNvPr id="159" name="Tijdelijke aanduiding voor verticale tekst 158">
            <a:extLst>
              <a:ext uri="{FF2B5EF4-FFF2-40B4-BE49-F238E27FC236}">
                <a16:creationId xmlns:a16="http://schemas.microsoft.com/office/drawing/2014/main" id="{36552D3C-40D1-4FE0-BDFC-A62034036089}"/>
              </a:ext>
            </a:extLst>
          </p:cNvPr>
          <p:cNvSpPr>
            <a:spLocks noGrp="1"/>
          </p:cNvSpPr>
          <p:nvPr>
            <p:ph type="body" orient="vert" idx="15" hasCustomPrompt="1"/>
          </p:nvPr>
        </p:nvSpPr>
        <p:spPr>
          <a:xfrm>
            <a:off x="0" y="0"/>
            <a:ext cx="8791787" cy="5252720"/>
          </a:xfrm>
          <a:custGeom>
            <a:avLst/>
            <a:gdLst>
              <a:gd name="connsiteX0" fmla="*/ 0 w 8791787"/>
              <a:gd name="connsiteY0" fmla="*/ 0 h 5252720"/>
              <a:gd name="connsiteX1" fmla="*/ 6975443 w 8791787"/>
              <a:gd name="connsiteY1" fmla="*/ 0 h 5252720"/>
              <a:gd name="connsiteX2" fmla="*/ 8791787 w 8791787"/>
              <a:gd name="connsiteY2" fmla="*/ 0 h 5252720"/>
              <a:gd name="connsiteX3" fmla="*/ 8791787 w 8791787"/>
              <a:gd name="connsiteY3" fmla="*/ 5252720 h 5252720"/>
              <a:gd name="connsiteX4" fmla="*/ 0 w 8791787"/>
              <a:gd name="connsiteY4" fmla="*/ 5252720 h 5252720"/>
              <a:gd name="connsiteX5" fmla="*/ 0 w 8791787"/>
              <a:gd name="connsiteY5" fmla="*/ 125120 h 525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1787" h="5252720">
                <a:moveTo>
                  <a:pt x="0" y="0"/>
                </a:moveTo>
                <a:lnTo>
                  <a:pt x="6975443" y="0"/>
                </a:lnTo>
                <a:lnTo>
                  <a:pt x="8791787" y="0"/>
                </a:lnTo>
                <a:lnTo>
                  <a:pt x="8791787" y="5252720"/>
                </a:lnTo>
                <a:lnTo>
                  <a:pt x="0" y="5252720"/>
                </a:lnTo>
                <a:lnTo>
                  <a:pt x="0" y="125120"/>
                </a:lnTo>
                <a:close/>
              </a:path>
            </a:pathLst>
          </a:custGeom>
          <a:solidFill>
            <a:schemeClr val="tx2"/>
          </a:solidFill>
        </p:spPr>
        <p:txBody>
          <a:bodyPr vert="horz" wrap="square" lIns="0" tIns="0" rIns="0" bIns="0">
            <a:noAutofit/>
          </a:bodyPr>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en-US"/>
              <a:t> </a:t>
            </a:r>
            <a:endParaRPr lang="en-US" dirty="0"/>
          </a:p>
        </p:txBody>
      </p:sp>
      <p:grpSp>
        <p:nvGrpSpPr>
          <p:cNvPr id="145" name="Groep 144">
            <a:extLst>
              <a:ext uri="{FF2B5EF4-FFF2-40B4-BE49-F238E27FC236}">
                <a16:creationId xmlns:a16="http://schemas.microsoft.com/office/drawing/2014/main" id="{CFBE1032-940E-4149-8322-C95015876C2E}"/>
              </a:ext>
            </a:extLst>
          </p:cNvPr>
          <p:cNvGrpSpPr/>
          <p:nvPr userDrawn="1"/>
        </p:nvGrpSpPr>
        <p:grpSpPr>
          <a:xfrm>
            <a:off x="11222645" y="577755"/>
            <a:ext cx="359989" cy="358589"/>
            <a:chOff x="11222645" y="577755"/>
            <a:chExt cx="359989" cy="358589"/>
          </a:xfrm>
        </p:grpSpPr>
        <p:sp>
          <p:nvSpPr>
            <p:cNvPr id="146" name="Rechthoek 145">
              <a:extLst>
                <a:ext uri="{FF2B5EF4-FFF2-40B4-BE49-F238E27FC236}">
                  <a16:creationId xmlns:a16="http://schemas.microsoft.com/office/drawing/2014/main" id="{4F929199-A196-487D-B762-200B17F3E920}"/>
                </a:ext>
              </a:extLst>
            </p:cNvPr>
            <p:cNvSpPr/>
            <p:nvPr/>
          </p:nvSpPr>
          <p:spPr>
            <a:xfrm>
              <a:off x="11222645" y="577755"/>
              <a:ext cx="359989" cy="3585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7" name="Group 1548">
              <a:extLst>
                <a:ext uri="{FF2B5EF4-FFF2-40B4-BE49-F238E27FC236}">
                  <a16:creationId xmlns:a16="http://schemas.microsoft.com/office/drawing/2014/main" id="{990085EF-170E-4F9A-80DD-71C18FA64615}"/>
                </a:ext>
              </a:extLst>
            </p:cNvPr>
            <p:cNvGrpSpPr>
              <a:grpSpLocks noChangeAspect="1"/>
            </p:cNvGrpSpPr>
            <p:nvPr/>
          </p:nvGrpSpPr>
          <p:grpSpPr bwMode="auto">
            <a:xfrm>
              <a:off x="11291280" y="643566"/>
              <a:ext cx="222592" cy="221726"/>
              <a:chOff x="7071" y="358"/>
              <a:chExt cx="257" cy="256"/>
            </a:xfrm>
            <a:solidFill>
              <a:schemeClr val="tx2"/>
            </a:solidFill>
          </p:grpSpPr>
          <p:sp>
            <p:nvSpPr>
              <p:cNvPr id="148" name="Freeform 1549">
                <a:extLst>
                  <a:ext uri="{FF2B5EF4-FFF2-40B4-BE49-F238E27FC236}">
                    <a16:creationId xmlns:a16="http://schemas.microsoft.com/office/drawing/2014/main" id="{6A7FEA7F-93DA-47E0-8CC8-24778DEDAC5B}"/>
                  </a:ext>
                </a:extLst>
              </p:cNvPr>
              <p:cNvSpPr>
                <a:spLocks/>
              </p:cNvSpPr>
              <p:nvPr userDrawn="1"/>
            </p:nvSpPr>
            <p:spPr bwMode="auto">
              <a:xfrm>
                <a:off x="7071" y="489"/>
                <a:ext cx="124" cy="125"/>
              </a:xfrm>
              <a:custGeom>
                <a:avLst/>
                <a:gdLst>
                  <a:gd name="T0" fmla="*/ 55 w 58"/>
                  <a:gd name="T1" fmla="*/ 58 h 58"/>
                  <a:gd name="T2" fmla="*/ 58 w 58"/>
                  <a:gd name="T3" fmla="*/ 55 h 58"/>
                  <a:gd name="T4" fmla="*/ 58 w 58"/>
                  <a:gd name="T5" fmla="*/ 24 h 58"/>
                  <a:gd name="T6" fmla="*/ 57 w 58"/>
                  <a:gd name="T7" fmla="*/ 22 h 58"/>
                  <a:gd name="T8" fmla="*/ 36 w 58"/>
                  <a:gd name="T9" fmla="*/ 1 h 58"/>
                  <a:gd name="T10" fmla="*/ 34 w 58"/>
                  <a:gd name="T11" fmla="*/ 0 h 58"/>
                  <a:gd name="T12" fmla="*/ 3 w 58"/>
                  <a:gd name="T13" fmla="*/ 0 h 58"/>
                  <a:gd name="T14" fmla="*/ 0 w 58"/>
                  <a:gd name="T15" fmla="*/ 3 h 58"/>
                  <a:gd name="T16" fmla="*/ 1 w 58"/>
                  <a:gd name="T17" fmla="*/ 5 h 58"/>
                  <a:gd name="T18" fmla="*/ 53 w 58"/>
                  <a:gd name="T19" fmla="*/ 57 h 58"/>
                  <a:gd name="T20" fmla="*/ 55 w 58"/>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55" y="58"/>
                    </a:moveTo>
                    <a:cubicBezTo>
                      <a:pt x="57" y="58"/>
                      <a:pt x="58" y="57"/>
                      <a:pt x="58" y="55"/>
                    </a:cubicBezTo>
                    <a:cubicBezTo>
                      <a:pt x="58" y="24"/>
                      <a:pt x="58" y="24"/>
                      <a:pt x="58" y="24"/>
                    </a:cubicBezTo>
                    <a:cubicBezTo>
                      <a:pt x="58" y="23"/>
                      <a:pt x="58" y="23"/>
                      <a:pt x="57" y="22"/>
                    </a:cubicBezTo>
                    <a:cubicBezTo>
                      <a:pt x="36" y="1"/>
                      <a:pt x="36" y="1"/>
                      <a:pt x="36" y="1"/>
                    </a:cubicBezTo>
                    <a:cubicBezTo>
                      <a:pt x="35" y="0"/>
                      <a:pt x="35" y="0"/>
                      <a:pt x="34" y="0"/>
                    </a:cubicBezTo>
                    <a:cubicBezTo>
                      <a:pt x="3" y="0"/>
                      <a:pt x="3" y="0"/>
                      <a:pt x="3" y="0"/>
                    </a:cubicBezTo>
                    <a:cubicBezTo>
                      <a:pt x="1" y="0"/>
                      <a:pt x="0" y="1"/>
                      <a:pt x="0" y="3"/>
                    </a:cubicBezTo>
                    <a:cubicBezTo>
                      <a:pt x="0" y="4"/>
                      <a:pt x="0" y="4"/>
                      <a:pt x="1" y="5"/>
                    </a:cubicBezTo>
                    <a:cubicBezTo>
                      <a:pt x="53" y="57"/>
                      <a:pt x="53" y="57"/>
                      <a:pt x="53" y="57"/>
                    </a:cubicBezTo>
                    <a:cubicBezTo>
                      <a:pt x="54" y="58"/>
                      <a:pt x="54" y="58"/>
                      <a:pt x="55" y="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1550">
                <a:extLst>
                  <a:ext uri="{FF2B5EF4-FFF2-40B4-BE49-F238E27FC236}">
                    <a16:creationId xmlns:a16="http://schemas.microsoft.com/office/drawing/2014/main" id="{C7E39AE2-1DD3-4C31-96CE-D92E4B3C1321}"/>
                  </a:ext>
                </a:extLst>
              </p:cNvPr>
              <p:cNvSpPr>
                <a:spLocks/>
              </p:cNvSpPr>
              <p:nvPr userDrawn="1"/>
            </p:nvSpPr>
            <p:spPr bwMode="auto">
              <a:xfrm>
                <a:off x="7071" y="358"/>
                <a:ext cx="124" cy="125"/>
              </a:xfrm>
              <a:custGeom>
                <a:avLst/>
                <a:gdLst>
                  <a:gd name="T0" fmla="*/ 14 w 58"/>
                  <a:gd name="T1" fmla="*/ 30 h 58"/>
                  <a:gd name="T2" fmla="*/ 0 w 58"/>
                  <a:gd name="T3" fmla="*/ 44 h 58"/>
                  <a:gd name="T4" fmla="*/ 0 w 58"/>
                  <a:gd name="T5" fmla="*/ 55 h 58"/>
                  <a:gd name="T6" fmla="*/ 3 w 58"/>
                  <a:gd name="T7" fmla="*/ 58 h 58"/>
                  <a:gd name="T8" fmla="*/ 44 w 58"/>
                  <a:gd name="T9" fmla="*/ 58 h 58"/>
                  <a:gd name="T10" fmla="*/ 58 w 58"/>
                  <a:gd name="T11" fmla="*/ 44 h 58"/>
                  <a:gd name="T12" fmla="*/ 58 w 58"/>
                  <a:gd name="T13" fmla="*/ 3 h 58"/>
                  <a:gd name="T14" fmla="*/ 55 w 58"/>
                  <a:gd name="T15" fmla="*/ 0 h 58"/>
                  <a:gd name="T16" fmla="*/ 34 w 58"/>
                  <a:gd name="T17" fmla="*/ 0 h 58"/>
                  <a:gd name="T18" fmla="*/ 31 w 58"/>
                  <a:gd name="T19" fmla="*/ 3 h 58"/>
                  <a:gd name="T20" fmla="*/ 31 w 58"/>
                  <a:gd name="T21" fmla="*/ 30 h 58"/>
                  <a:gd name="T22" fmla="*/ 14 w 58"/>
                  <a:gd name="T2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8">
                    <a:moveTo>
                      <a:pt x="14" y="30"/>
                    </a:moveTo>
                    <a:cubicBezTo>
                      <a:pt x="6" y="30"/>
                      <a:pt x="0" y="36"/>
                      <a:pt x="0" y="44"/>
                    </a:cubicBezTo>
                    <a:cubicBezTo>
                      <a:pt x="0" y="55"/>
                      <a:pt x="0" y="55"/>
                      <a:pt x="0" y="55"/>
                    </a:cubicBezTo>
                    <a:cubicBezTo>
                      <a:pt x="0" y="56"/>
                      <a:pt x="1" y="58"/>
                      <a:pt x="3" y="58"/>
                    </a:cubicBezTo>
                    <a:cubicBezTo>
                      <a:pt x="44" y="58"/>
                      <a:pt x="44" y="58"/>
                      <a:pt x="44" y="58"/>
                    </a:cubicBezTo>
                    <a:cubicBezTo>
                      <a:pt x="52" y="58"/>
                      <a:pt x="58" y="52"/>
                      <a:pt x="58" y="44"/>
                    </a:cubicBezTo>
                    <a:cubicBezTo>
                      <a:pt x="58" y="3"/>
                      <a:pt x="58" y="3"/>
                      <a:pt x="58" y="3"/>
                    </a:cubicBezTo>
                    <a:cubicBezTo>
                      <a:pt x="58" y="1"/>
                      <a:pt x="57" y="0"/>
                      <a:pt x="55" y="0"/>
                    </a:cubicBezTo>
                    <a:cubicBezTo>
                      <a:pt x="34" y="0"/>
                      <a:pt x="34" y="0"/>
                      <a:pt x="34" y="0"/>
                    </a:cubicBezTo>
                    <a:cubicBezTo>
                      <a:pt x="32" y="0"/>
                      <a:pt x="31" y="1"/>
                      <a:pt x="31" y="3"/>
                    </a:cubicBezTo>
                    <a:cubicBezTo>
                      <a:pt x="31" y="30"/>
                      <a:pt x="31" y="30"/>
                      <a:pt x="31" y="30"/>
                    </a:cubicBezTo>
                    <a:lnTo>
                      <a:pt x="14"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Freeform 1551">
                <a:extLst>
                  <a:ext uri="{FF2B5EF4-FFF2-40B4-BE49-F238E27FC236}">
                    <a16:creationId xmlns:a16="http://schemas.microsoft.com/office/drawing/2014/main" id="{C609731F-C104-4FBB-8BB1-037C9D24B15F}"/>
                  </a:ext>
                </a:extLst>
              </p:cNvPr>
              <p:cNvSpPr>
                <a:spLocks/>
              </p:cNvSpPr>
              <p:nvPr userDrawn="1"/>
            </p:nvSpPr>
            <p:spPr bwMode="auto">
              <a:xfrm>
                <a:off x="7202" y="358"/>
                <a:ext cx="126" cy="125"/>
              </a:xfrm>
              <a:custGeom>
                <a:avLst/>
                <a:gdLst>
                  <a:gd name="T0" fmla="*/ 45 w 59"/>
                  <a:gd name="T1" fmla="*/ 30 h 58"/>
                  <a:gd name="T2" fmla="*/ 59 w 59"/>
                  <a:gd name="T3" fmla="*/ 44 h 58"/>
                  <a:gd name="T4" fmla="*/ 59 w 59"/>
                  <a:gd name="T5" fmla="*/ 55 h 58"/>
                  <a:gd name="T6" fmla="*/ 55 w 59"/>
                  <a:gd name="T7" fmla="*/ 58 h 58"/>
                  <a:gd name="T8" fmla="*/ 14 w 59"/>
                  <a:gd name="T9" fmla="*/ 58 h 58"/>
                  <a:gd name="T10" fmla="*/ 0 w 59"/>
                  <a:gd name="T11" fmla="*/ 44 h 58"/>
                  <a:gd name="T12" fmla="*/ 0 w 59"/>
                  <a:gd name="T13" fmla="*/ 3 h 58"/>
                  <a:gd name="T14" fmla="*/ 3 w 59"/>
                  <a:gd name="T15" fmla="*/ 0 h 58"/>
                  <a:gd name="T16" fmla="*/ 25 w 59"/>
                  <a:gd name="T17" fmla="*/ 0 h 58"/>
                  <a:gd name="T18" fmla="*/ 28 w 59"/>
                  <a:gd name="T19" fmla="*/ 3 h 58"/>
                  <a:gd name="T20" fmla="*/ 28 w 59"/>
                  <a:gd name="T21" fmla="*/ 30 h 58"/>
                  <a:gd name="T22" fmla="*/ 45 w 59"/>
                  <a:gd name="T2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8">
                    <a:moveTo>
                      <a:pt x="45" y="30"/>
                    </a:moveTo>
                    <a:cubicBezTo>
                      <a:pt x="52" y="30"/>
                      <a:pt x="59" y="36"/>
                      <a:pt x="59" y="44"/>
                    </a:cubicBezTo>
                    <a:cubicBezTo>
                      <a:pt x="59" y="55"/>
                      <a:pt x="59" y="55"/>
                      <a:pt x="59" y="55"/>
                    </a:cubicBezTo>
                    <a:cubicBezTo>
                      <a:pt x="59" y="56"/>
                      <a:pt x="57" y="58"/>
                      <a:pt x="55" y="58"/>
                    </a:cubicBezTo>
                    <a:cubicBezTo>
                      <a:pt x="14" y="58"/>
                      <a:pt x="14" y="58"/>
                      <a:pt x="14" y="58"/>
                    </a:cubicBezTo>
                    <a:cubicBezTo>
                      <a:pt x="7" y="58"/>
                      <a:pt x="0" y="52"/>
                      <a:pt x="0" y="44"/>
                    </a:cubicBezTo>
                    <a:cubicBezTo>
                      <a:pt x="0" y="3"/>
                      <a:pt x="0" y="3"/>
                      <a:pt x="0" y="3"/>
                    </a:cubicBezTo>
                    <a:cubicBezTo>
                      <a:pt x="0" y="1"/>
                      <a:pt x="2" y="0"/>
                      <a:pt x="3" y="0"/>
                    </a:cubicBezTo>
                    <a:cubicBezTo>
                      <a:pt x="25" y="0"/>
                      <a:pt x="25" y="0"/>
                      <a:pt x="25" y="0"/>
                    </a:cubicBezTo>
                    <a:cubicBezTo>
                      <a:pt x="27" y="0"/>
                      <a:pt x="28" y="1"/>
                      <a:pt x="28" y="3"/>
                    </a:cubicBezTo>
                    <a:cubicBezTo>
                      <a:pt x="28" y="30"/>
                      <a:pt x="28" y="30"/>
                      <a:pt x="28" y="30"/>
                    </a:cubicBezTo>
                    <a:lnTo>
                      <a:pt x="45"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1552">
                <a:extLst>
                  <a:ext uri="{FF2B5EF4-FFF2-40B4-BE49-F238E27FC236}">
                    <a16:creationId xmlns:a16="http://schemas.microsoft.com/office/drawing/2014/main" id="{08570A10-F093-4E83-8B24-FC4154692000}"/>
                  </a:ext>
                </a:extLst>
              </p:cNvPr>
              <p:cNvSpPr>
                <a:spLocks/>
              </p:cNvSpPr>
              <p:nvPr userDrawn="1"/>
            </p:nvSpPr>
            <p:spPr bwMode="auto">
              <a:xfrm>
                <a:off x="7202" y="489"/>
                <a:ext cx="126" cy="125"/>
              </a:xfrm>
              <a:custGeom>
                <a:avLst/>
                <a:gdLst>
                  <a:gd name="T0" fmla="*/ 3 w 59"/>
                  <a:gd name="T1" fmla="*/ 58 h 58"/>
                  <a:gd name="T2" fmla="*/ 0 w 59"/>
                  <a:gd name="T3" fmla="*/ 55 h 58"/>
                  <a:gd name="T4" fmla="*/ 0 w 59"/>
                  <a:gd name="T5" fmla="*/ 24 h 58"/>
                  <a:gd name="T6" fmla="*/ 1 w 59"/>
                  <a:gd name="T7" fmla="*/ 22 h 58"/>
                  <a:gd name="T8" fmla="*/ 23 w 59"/>
                  <a:gd name="T9" fmla="*/ 1 h 58"/>
                  <a:gd name="T10" fmla="*/ 25 w 59"/>
                  <a:gd name="T11" fmla="*/ 0 h 58"/>
                  <a:gd name="T12" fmla="*/ 55 w 59"/>
                  <a:gd name="T13" fmla="*/ 0 h 58"/>
                  <a:gd name="T14" fmla="*/ 59 w 59"/>
                  <a:gd name="T15" fmla="*/ 3 h 58"/>
                  <a:gd name="T16" fmla="*/ 58 w 59"/>
                  <a:gd name="T17" fmla="*/ 5 h 58"/>
                  <a:gd name="T18" fmla="*/ 6 w 59"/>
                  <a:gd name="T19" fmla="*/ 57 h 58"/>
                  <a:gd name="T20" fmla="*/ 3 w 59"/>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3" y="58"/>
                    </a:moveTo>
                    <a:cubicBezTo>
                      <a:pt x="2" y="58"/>
                      <a:pt x="0" y="57"/>
                      <a:pt x="0" y="55"/>
                    </a:cubicBezTo>
                    <a:cubicBezTo>
                      <a:pt x="0" y="24"/>
                      <a:pt x="0" y="24"/>
                      <a:pt x="0" y="24"/>
                    </a:cubicBezTo>
                    <a:cubicBezTo>
                      <a:pt x="0" y="23"/>
                      <a:pt x="1" y="23"/>
                      <a:pt x="1" y="22"/>
                    </a:cubicBezTo>
                    <a:cubicBezTo>
                      <a:pt x="23" y="1"/>
                      <a:pt x="23" y="1"/>
                      <a:pt x="23" y="1"/>
                    </a:cubicBezTo>
                    <a:cubicBezTo>
                      <a:pt x="23" y="0"/>
                      <a:pt x="24" y="0"/>
                      <a:pt x="25" y="0"/>
                    </a:cubicBezTo>
                    <a:cubicBezTo>
                      <a:pt x="55" y="0"/>
                      <a:pt x="55" y="0"/>
                      <a:pt x="55" y="0"/>
                    </a:cubicBezTo>
                    <a:cubicBezTo>
                      <a:pt x="57" y="0"/>
                      <a:pt x="59" y="1"/>
                      <a:pt x="59" y="3"/>
                    </a:cubicBezTo>
                    <a:cubicBezTo>
                      <a:pt x="59" y="4"/>
                      <a:pt x="58" y="4"/>
                      <a:pt x="58" y="5"/>
                    </a:cubicBezTo>
                    <a:cubicBezTo>
                      <a:pt x="6" y="57"/>
                      <a:pt x="6" y="57"/>
                      <a:pt x="6" y="57"/>
                    </a:cubicBezTo>
                    <a:cubicBezTo>
                      <a:pt x="5" y="58"/>
                      <a:pt x="4" y="58"/>
                      <a:pt x="3" y="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6" name="Groep 1643">
            <a:extLst>
              <a:ext uri="{FF2B5EF4-FFF2-40B4-BE49-F238E27FC236}">
                <a16:creationId xmlns:a16="http://schemas.microsoft.com/office/drawing/2014/main" id="{71CBBF25-D0BF-4066-B9A2-73ADA07411EF}"/>
              </a:ext>
            </a:extLst>
          </p:cNvPr>
          <p:cNvGrpSpPr/>
          <p:nvPr userDrawn="1"/>
        </p:nvGrpSpPr>
        <p:grpSpPr>
          <a:xfrm>
            <a:off x="4751177" y="6506600"/>
            <a:ext cx="6831457" cy="71464"/>
            <a:chOff x="4751177" y="6506600"/>
            <a:chExt cx="6831457" cy="71464"/>
          </a:xfrm>
          <a:solidFill>
            <a:srgbClr val="000000"/>
          </a:solidFill>
        </p:grpSpPr>
        <p:sp>
          <p:nvSpPr>
            <p:cNvPr id="7" name="Rechthoek 1644">
              <a:extLst>
                <a:ext uri="{FF2B5EF4-FFF2-40B4-BE49-F238E27FC236}">
                  <a16:creationId xmlns:a16="http://schemas.microsoft.com/office/drawing/2014/main" id="{71AC9868-343F-4A29-945B-EFEF66F78012}"/>
                </a:ext>
              </a:extLst>
            </p:cNvPr>
            <p:cNvSpPr/>
            <p:nvPr/>
          </p:nvSpPr>
          <p:spPr>
            <a:xfrm>
              <a:off x="9760744" y="6506600"/>
              <a:ext cx="1821890"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hthoek 1645">
              <a:extLst>
                <a:ext uri="{FF2B5EF4-FFF2-40B4-BE49-F238E27FC236}">
                  <a16:creationId xmlns:a16="http://schemas.microsoft.com/office/drawing/2014/main" id="{A3F172C4-0B1B-4592-A348-8F7BB6BC32ED}"/>
                </a:ext>
              </a:extLst>
            </p:cNvPr>
            <p:cNvSpPr/>
            <p:nvPr/>
          </p:nvSpPr>
          <p:spPr>
            <a:xfrm>
              <a:off x="7938854" y="6506600"/>
              <a:ext cx="1821890"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hthoek 1646">
              <a:extLst>
                <a:ext uri="{FF2B5EF4-FFF2-40B4-BE49-F238E27FC236}">
                  <a16:creationId xmlns:a16="http://schemas.microsoft.com/office/drawing/2014/main" id="{768972B1-BC62-4644-8066-8110BC3F1DD2}"/>
                </a:ext>
              </a:extLst>
            </p:cNvPr>
            <p:cNvSpPr/>
            <p:nvPr/>
          </p:nvSpPr>
          <p:spPr>
            <a:xfrm>
              <a:off x="7024688" y="6506600"/>
              <a:ext cx="914166"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hthoek 1647">
              <a:extLst>
                <a:ext uri="{FF2B5EF4-FFF2-40B4-BE49-F238E27FC236}">
                  <a16:creationId xmlns:a16="http://schemas.microsoft.com/office/drawing/2014/main" id="{3CE03AC2-D728-4DF2-83C1-FD72716B099F}"/>
                </a:ext>
              </a:extLst>
            </p:cNvPr>
            <p:cNvSpPr/>
            <p:nvPr/>
          </p:nvSpPr>
          <p:spPr>
            <a:xfrm>
              <a:off x="6116964" y="6506600"/>
              <a:ext cx="907724"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hthoek 1648">
              <a:extLst>
                <a:ext uri="{FF2B5EF4-FFF2-40B4-BE49-F238E27FC236}">
                  <a16:creationId xmlns:a16="http://schemas.microsoft.com/office/drawing/2014/main" id="{2AC8BFE7-612D-4798-BA76-CF706D3368B6}"/>
                </a:ext>
              </a:extLst>
            </p:cNvPr>
            <p:cNvSpPr/>
            <p:nvPr/>
          </p:nvSpPr>
          <p:spPr>
            <a:xfrm>
              <a:off x="5660231" y="6506600"/>
              <a:ext cx="456733"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hthoek 1649">
              <a:extLst>
                <a:ext uri="{FF2B5EF4-FFF2-40B4-BE49-F238E27FC236}">
                  <a16:creationId xmlns:a16="http://schemas.microsoft.com/office/drawing/2014/main" id="{4E7A125E-159F-454E-8388-9CF241FF3B57}"/>
                </a:ext>
              </a:extLst>
            </p:cNvPr>
            <p:cNvSpPr/>
            <p:nvPr/>
          </p:nvSpPr>
          <p:spPr>
            <a:xfrm>
              <a:off x="5202798" y="6506600"/>
              <a:ext cx="457083"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hthoek 1650">
              <a:extLst>
                <a:ext uri="{FF2B5EF4-FFF2-40B4-BE49-F238E27FC236}">
                  <a16:creationId xmlns:a16="http://schemas.microsoft.com/office/drawing/2014/main" id="{3F4F718C-8280-417D-9A4A-B1442C037DB5}"/>
                </a:ext>
              </a:extLst>
            </p:cNvPr>
            <p:cNvSpPr/>
            <p:nvPr/>
          </p:nvSpPr>
          <p:spPr>
            <a:xfrm>
              <a:off x="4976813" y="6506600"/>
              <a:ext cx="225635"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hthoek 1651">
              <a:extLst>
                <a:ext uri="{FF2B5EF4-FFF2-40B4-BE49-F238E27FC236}">
                  <a16:creationId xmlns:a16="http://schemas.microsoft.com/office/drawing/2014/main" id="{EE4C6920-D370-403A-80D7-40AB8CFBCA71}"/>
                </a:ext>
              </a:extLst>
            </p:cNvPr>
            <p:cNvSpPr/>
            <p:nvPr/>
          </p:nvSpPr>
          <p:spPr>
            <a:xfrm>
              <a:off x="4751177" y="6506600"/>
              <a:ext cx="225635"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42" name="Tijdelijke aanduiding voor voettekst 141">
            <a:extLst>
              <a:ext uri="{FF2B5EF4-FFF2-40B4-BE49-F238E27FC236}">
                <a16:creationId xmlns:a16="http://schemas.microsoft.com/office/drawing/2014/main" id="{59F018D4-AD0A-47DB-82EC-A8CC7510B2DE}"/>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F2682"/>
                </a:solidFill>
                <a:effectLst/>
                <a:uLnTx/>
                <a:uFillTx/>
                <a:latin typeface="Arial" panose="020B0604020202020204" pitchFamily="34" charset="0"/>
                <a:ea typeface="+mn-ea"/>
                <a:cs typeface="Arial" panose="020B0604020202020204" pitchFamily="34" charset="0"/>
              </a:rPr>
              <a:t>Insert your footer here</a:t>
            </a:r>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
        <p:nvSpPr>
          <p:cNvPr id="143" name="Tijdelijke aanduiding voor dianummer 142">
            <a:extLst>
              <a:ext uri="{FF2B5EF4-FFF2-40B4-BE49-F238E27FC236}">
                <a16:creationId xmlns:a16="http://schemas.microsoft.com/office/drawing/2014/main" id="{59876E66-67FC-4F3F-AC51-8F6E826D42E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
        <p:nvSpPr>
          <p:cNvPr id="156" name="Text Placeholder 3">
            <a:extLst>
              <a:ext uri="{FF2B5EF4-FFF2-40B4-BE49-F238E27FC236}">
                <a16:creationId xmlns:a16="http://schemas.microsoft.com/office/drawing/2014/main" id="{8DDADE40-4239-49B4-A40A-99A5493F543C}"/>
              </a:ext>
            </a:extLst>
          </p:cNvPr>
          <p:cNvSpPr>
            <a:spLocks noGrp="1"/>
          </p:cNvSpPr>
          <p:nvPr>
            <p:ph type="body" sz="quarter" idx="10" hasCustomPrompt="1"/>
          </p:nvPr>
        </p:nvSpPr>
        <p:spPr>
          <a:xfrm>
            <a:off x="575311" y="2854950"/>
            <a:ext cx="5047017" cy="775597"/>
          </a:xfrm>
        </p:spPr>
        <p:txBody>
          <a:bodyPr wrap="square" lIns="0" tIns="0" rIns="0" bIns="0">
            <a:noAutofit/>
          </a:bodyPr>
          <a:lstStyle>
            <a:lvl1pPr marL="0" indent="0" defTabSz="914400">
              <a:spcAft>
                <a:spcPts val="0"/>
              </a:spcAft>
              <a:buNone/>
              <a:defRPr lang="en-US" sz="2400" dirty="0">
                <a:solidFill>
                  <a:schemeClr val="bg1"/>
                </a:solidFill>
                <a:latin typeface="+mn-lt"/>
                <a:cs typeface="+mn-cs"/>
              </a:defRPr>
            </a:lvl1pPr>
          </a:lstStyle>
          <a:p>
            <a:pPr marL="0" lvl="0" defTabSz="914400"/>
            <a:r>
              <a:rPr lang="en-US" dirty="0"/>
              <a:t>Place subtitle here</a:t>
            </a:r>
            <a:br>
              <a:rPr lang="en-US" dirty="0"/>
            </a:br>
            <a:r>
              <a:rPr lang="en-US" dirty="0"/>
              <a:t>(Max. 2 sentences)</a:t>
            </a:r>
          </a:p>
        </p:txBody>
      </p:sp>
      <p:sp>
        <p:nvSpPr>
          <p:cNvPr id="157" name="Text Placeholder 3">
            <a:extLst>
              <a:ext uri="{FF2B5EF4-FFF2-40B4-BE49-F238E27FC236}">
                <a16:creationId xmlns:a16="http://schemas.microsoft.com/office/drawing/2014/main" id="{CAE0AAA4-0E14-4F48-BDCF-55BF49312346}"/>
              </a:ext>
            </a:extLst>
          </p:cNvPr>
          <p:cNvSpPr>
            <a:spLocks noGrp="1"/>
          </p:cNvSpPr>
          <p:nvPr>
            <p:ph type="body" sz="quarter" idx="11" hasCustomPrompt="1"/>
          </p:nvPr>
        </p:nvSpPr>
        <p:spPr>
          <a:xfrm>
            <a:off x="575311" y="4274590"/>
            <a:ext cx="5047017" cy="297410"/>
          </a:xfrm>
        </p:spPr>
        <p:txBody>
          <a:bodyPr wrap="square" lIns="0" tIns="0" rIns="0" bIns="0">
            <a:noAutofit/>
          </a:bodyPr>
          <a:lstStyle>
            <a:lvl1pPr marL="0" indent="0">
              <a:buNone/>
              <a:defRPr lang="en-US" sz="2000" dirty="0">
                <a:solidFill>
                  <a:schemeClr val="bg1"/>
                </a:solidFill>
                <a:latin typeface="+mn-lt"/>
                <a:cs typeface="+mn-cs"/>
              </a:defRPr>
            </a:lvl1pPr>
          </a:lstStyle>
          <a:p>
            <a:pPr marL="0" lvl="0" defTabSz="914400"/>
            <a:r>
              <a:rPr lang="en-US" dirty="0"/>
              <a:t>Name of speaker</a:t>
            </a:r>
          </a:p>
        </p:txBody>
      </p:sp>
      <p:sp>
        <p:nvSpPr>
          <p:cNvPr id="19" name="Tijdelijke aanduiding voor afbeelding 8">
            <a:extLst>
              <a:ext uri="{FF2B5EF4-FFF2-40B4-BE49-F238E27FC236}">
                <a16:creationId xmlns:a16="http://schemas.microsoft.com/office/drawing/2014/main" id="{C9D650D4-CA21-4C77-91EB-707505D2A2ED}"/>
              </a:ext>
            </a:extLst>
          </p:cNvPr>
          <p:cNvSpPr>
            <a:spLocks noGrp="1"/>
          </p:cNvSpPr>
          <p:nvPr>
            <p:ph type="pic" sz="quarter" idx="14" hasCustomPrompt="1"/>
          </p:nvPr>
        </p:nvSpPr>
        <p:spPr>
          <a:xfrm>
            <a:off x="6064181" y="575746"/>
            <a:ext cx="5520254" cy="5563117"/>
          </a:xfrm>
          <a:prstGeom prst="rect">
            <a:avLst/>
          </a:prstGeom>
          <a:solidFill>
            <a:schemeClr val="bg1">
              <a:lumMod val="95000"/>
            </a:schemeClr>
          </a:solidFill>
        </p:spPr>
        <p:txBody>
          <a:bodyPr bIns="1260000" anchor="ctr"/>
          <a:lstStyle>
            <a:lvl1pPr marL="0" indent="0" algn="ctr">
              <a:lnSpc>
                <a:spcPct val="90000"/>
              </a:lnSpc>
              <a:spcBef>
                <a:spcPts val="0"/>
              </a:spcBef>
              <a:spcAft>
                <a:spcPts val="0"/>
              </a:spcAft>
              <a:buNone/>
              <a:defRPr sz="1400" i="1">
                <a:solidFill>
                  <a:schemeClr val="tx1">
                    <a:lumMod val="50000"/>
                    <a:lumOff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‘Images’, select the </a:t>
            </a:r>
            <a:br>
              <a:rPr lang="en-GB" noProof="0" dirty="0"/>
            </a:br>
            <a:r>
              <a:rPr lang="en-GB" noProof="0" dirty="0"/>
              <a:t>preferred image and click on ‘Insert’.</a:t>
            </a:r>
          </a:p>
        </p:txBody>
      </p:sp>
      <p:sp>
        <p:nvSpPr>
          <p:cNvPr id="18" name="Titel 17">
            <a:extLst>
              <a:ext uri="{FF2B5EF4-FFF2-40B4-BE49-F238E27FC236}">
                <a16:creationId xmlns:a16="http://schemas.microsoft.com/office/drawing/2014/main" id="{E81816B6-8BCB-47EA-9D3D-A5345DC36987}"/>
              </a:ext>
            </a:extLst>
          </p:cNvPr>
          <p:cNvSpPr>
            <a:spLocks noGrp="1"/>
          </p:cNvSpPr>
          <p:nvPr>
            <p:ph type="title" hasCustomPrompt="1"/>
          </p:nvPr>
        </p:nvSpPr>
        <p:spPr>
          <a:xfrm>
            <a:off x="575311" y="575746"/>
            <a:ext cx="5047017" cy="2276924"/>
          </a:xfrm>
        </p:spPr>
        <p:txBody>
          <a:bodyPr anchor="t"/>
          <a:lstStyle>
            <a:lvl1pPr>
              <a:defRPr sz="5400">
                <a:solidFill>
                  <a:schemeClr val="bg1"/>
                </a:solidFill>
              </a:defRPr>
            </a:lvl1pPr>
          </a:lstStyle>
          <a:p>
            <a:r>
              <a:rPr lang="en-US" dirty="0"/>
              <a:t>Place title here</a:t>
            </a:r>
            <a:br>
              <a:rPr lang="en-US" dirty="0"/>
            </a:br>
            <a:r>
              <a:rPr lang="en-US" dirty="0"/>
              <a:t>(Max. 3 sentences)</a:t>
            </a:r>
          </a:p>
        </p:txBody>
      </p:sp>
      <p:pic>
        <p:nvPicPr>
          <p:cNvPr id="2" name="Graphic 1">
            <a:extLst>
              <a:ext uri="{FF2B5EF4-FFF2-40B4-BE49-F238E27FC236}">
                <a16:creationId xmlns:a16="http://schemas.microsoft.com/office/drawing/2014/main" id="{26D6B36D-7A56-41AF-8B1A-84F30DCC49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311" y="5722102"/>
            <a:ext cx="3649452" cy="855341"/>
          </a:xfrm>
          <a:prstGeom prst="rect">
            <a:avLst/>
          </a:prstGeom>
        </p:spPr>
      </p:pic>
      <p:sp>
        <p:nvSpPr>
          <p:cNvPr id="79" name="Text Placeholder 3">
            <a:extLst>
              <a:ext uri="{FF2B5EF4-FFF2-40B4-BE49-F238E27FC236}">
                <a16:creationId xmlns:a16="http://schemas.microsoft.com/office/drawing/2014/main" id="{9E4DDDE9-AF84-42BD-AE23-DE5C15B325B7}"/>
              </a:ext>
            </a:extLst>
          </p:cNvPr>
          <p:cNvSpPr>
            <a:spLocks noGrp="1"/>
          </p:cNvSpPr>
          <p:nvPr>
            <p:ph type="body" sz="quarter" idx="18" hasCustomPrompt="1"/>
          </p:nvPr>
        </p:nvSpPr>
        <p:spPr>
          <a:xfrm>
            <a:off x="575311" y="4582270"/>
            <a:ext cx="5047017" cy="224813"/>
          </a:xfrm>
        </p:spPr>
        <p:txBody>
          <a:bodyPr wrap="square" lIns="0" tIns="0" rIns="0" bIns="0">
            <a:noAutofit/>
          </a:bodyPr>
          <a:lstStyle>
            <a:lvl1pPr marL="0" indent="0">
              <a:buNone/>
              <a:defRPr lang="en-US" sz="1600" dirty="0">
                <a:solidFill>
                  <a:schemeClr val="tx2">
                    <a:lumMod val="20000"/>
                    <a:lumOff val="80000"/>
                  </a:schemeClr>
                </a:solidFill>
                <a:latin typeface="+mn-lt"/>
                <a:cs typeface="+mn-cs"/>
              </a:defRPr>
            </a:lvl1pPr>
          </a:lstStyle>
          <a:p>
            <a:pPr marL="0" lvl="0" defTabSz="914400"/>
            <a:r>
              <a:rPr lang="en-US" dirty="0"/>
              <a:t>Job title</a:t>
            </a:r>
          </a:p>
        </p:txBody>
      </p:sp>
      <p:grpSp>
        <p:nvGrpSpPr>
          <p:cNvPr id="75" name="INSTRUCTION">
            <a:extLst>
              <a:ext uri="{FF2B5EF4-FFF2-40B4-BE49-F238E27FC236}">
                <a16:creationId xmlns:a16="http://schemas.microsoft.com/office/drawing/2014/main" id="{E8D539B0-47B9-4FB9-8ADF-85020DEDE216}"/>
              </a:ext>
            </a:extLst>
          </p:cNvPr>
          <p:cNvGrpSpPr/>
          <p:nvPr userDrawn="1"/>
        </p:nvGrpSpPr>
        <p:grpSpPr>
          <a:xfrm>
            <a:off x="12377595" y="-1"/>
            <a:ext cx="3693386" cy="6640349"/>
            <a:chOff x="-3786165" y="-1"/>
            <a:chExt cx="3693386" cy="6640349"/>
          </a:xfrm>
        </p:grpSpPr>
        <p:sp>
          <p:nvSpPr>
            <p:cNvPr id="76" name="Rechthoek 397">
              <a:extLst>
                <a:ext uri="{FF2B5EF4-FFF2-40B4-BE49-F238E27FC236}">
                  <a16:creationId xmlns:a16="http://schemas.microsoft.com/office/drawing/2014/main" id="{D755EDF4-62E5-4A88-98AF-C0C27A1ABDFA}"/>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3F2682"/>
                  </a:solidFill>
                  <a:effectLst/>
                  <a:uLnTx/>
                  <a:uFillTx/>
                  <a:latin typeface="Calibri" panose="020F0502020204030204" pitchFamily="34" charset="0"/>
                  <a:ea typeface="+mn-ea"/>
                  <a:cs typeface="Calibri" panose="020F0502020204030204" pitchFamily="34" charset="0"/>
                </a:rPr>
                <a:t>Insert/edit an image</a:t>
              </a:r>
            </a:p>
          </p:txBody>
        </p:sp>
        <p:sp>
          <p:nvSpPr>
            <p:cNvPr id="77" name="Ovaal 398">
              <a:extLst>
                <a:ext uri="{FF2B5EF4-FFF2-40B4-BE49-F238E27FC236}">
                  <a16:creationId xmlns:a16="http://schemas.microsoft.com/office/drawing/2014/main" id="{F6D6FAA1-C5EB-4D90-8583-20D69DA00BA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78" name="Rechthoek 399">
              <a:extLst>
                <a:ext uri="{FF2B5EF4-FFF2-40B4-BE49-F238E27FC236}">
                  <a16:creationId xmlns:a16="http://schemas.microsoft.com/office/drawing/2014/main" id="{1712DA18-5D0F-4381-A335-371319E527C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0" name="Ovaal 400">
              <a:extLst>
                <a:ext uri="{FF2B5EF4-FFF2-40B4-BE49-F238E27FC236}">
                  <a16:creationId xmlns:a16="http://schemas.microsoft.com/office/drawing/2014/main" id="{D5902AEB-8E70-42D4-9E7F-2940616A83AB}"/>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81" name="Rechthoek 401">
              <a:extLst>
                <a:ext uri="{FF2B5EF4-FFF2-40B4-BE49-F238E27FC236}">
                  <a16:creationId xmlns:a16="http://schemas.microsoft.com/office/drawing/2014/main" id="{0FD7C621-B385-446B-9379-530AD82426E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2" name="Ovaal 402">
              <a:extLst>
                <a:ext uri="{FF2B5EF4-FFF2-40B4-BE49-F238E27FC236}">
                  <a16:creationId xmlns:a16="http://schemas.microsoft.com/office/drawing/2014/main" id="{0D91F620-4249-4211-8A7D-7CAA28E2D58F}"/>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83" name="Rechthoek 403">
              <a:extLst>
                <a:ext uri="{FF2B5EF4-FFF2-40B4-BE49-F238E27FC236}">
                  <a16:creationId xmlns:a16="http://schemas.microsoft.com/office/drawing/2014/main" id="{867521E1-697E-4DF0-B07D-205A7DF73860}"/>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sp>
          <p:nvSpPr>
            <p:cNvPr id="84" name="Rechthoek 404">
              <a:extLst>
                <a:ext uri="{FF2B5EF4-FFF2-40B4-BE49-F238E27FC236}">
                  <a16:creationId xmlns:a16="http://schemas.microsoft.com/office/drawing/2014/main" id="{15BC82EE-BF5C-4AC0-A2F8-658E981EE182}"/>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85" name="Groep 405">
              <a:extLst>
                <a:ext uri="{FF2B5EF4-FFF2-40B4-BE49-F238E27FC236}">
                  <a16:creationId xmlns:a16="http://schemas.microsoft.com/office/drawing/2014/main" id="{A966BAFB-5002-4CD0-B02F-EC42F27823E4}"/>
                </a:ext>
              </a:extLst>
            </p:cNvPr>
            <p:cNvGrpSpPr/>
            <p:nvPr userDrawn="1"/>
          </p:nvGrpSpPr>
          <p:grpSpPr>
            <a:xfrm>
              <a:off x="-2485819" y="3479783"/>
              <a:ext cx="1222990" cy="563933"/>
              <a:chOff x="-2485819" y="3399207"/>
              <a:chExt cx="1222990" cy="563933"/>
            </a:xfrm>
          </p:grpSpPr>
          <p:sp>
            <p:nvSpPr>
              <p:cNvPr id="124" name="Rechthoek 444">
                <a:extLst>
                  <a:ext uri="{FF2B5EF4-FFF2-40B4-BE49-F238E27FC236}">
                    <a16:creationId xmlns:a16="http://schemas.microsoft.com/office/drawing/2014/main" id="{796E90D6-7F10-4272-A270-4132E9E9AA6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5" name="Rechthoek 445">
                <a:extLst>
                  <a:ext uri="{FF2B5EF4-FFF2-40B4-BE49-F238E27FC236}">
                    <a16:creationId xmlns:a16="http://schemas.microsoft.com/office/drawing/2014/main" id="{035BB528-EC77-482C-9729-A91BEE38E4B0}"/>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26" name="Groep 446">
                <a:extLst>
                  <a:ext uri="{FF2B5EF4-FFF2-40B4-BE49-F238E27FC236}">
                    <a16:creationId xmlns:a16="http://schemas.microsoft.com/office/drawing/2014/main" id="{2F133FDE-545F-432A-8BE1-F2BC2A27A55A}"/>
                  </a:ext>
                </a:extLst>
              </p:cNvPr>
              <p:cNvGrpSpPr/>
              <p:nvPr userDrawn="1"/>
            </p:nvGrpSpPr>
            <p:grpSpPr>
              <a:xfrm>
                <a:off x="-2403869" y="3460544"/>
                <a:ext cx="155951" cy="131922"/>
                <a:chOff x="12968836" y="3354170"/>
                <a:chExt cx="404806" cy="342433"/>
              </a:xfrm>
            </p:grpSpPr>
            <p:sp>
              <p:nvSpPr>
                <p:cNvPr id="139" name="Rechthoek: afgeronde hoeken 459">
                  <a:extLst>
                    <a:ext uri="{FF2B5EF4-FFF2-40B4-BE49-F238E27FC236}">
                      <a16:creationId xmlns:a16="http://schemas.microsoft.com/office/drawing/2014/main" id="{C6726473-89E8-4D52-BDEA-EEA480FED11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0" name="Rechthoek 460">
                  <a:extLst>
                    <a:ext uri="{FF2B5EF4-FFF2-40B4-BE49-F238E27FC236}">
                      <a16:creationId xmlns:a16="http://schemas.microsoft.com/office/drawing/2014/main" id="{DD81FE83-B2C3-48A7-A207-ED48F524436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1" name="Rechthoek 461">
                  <a:extLst>
                    <a:ext uri="{FF2B5EF4-FFF2-40B4-BE49-F238E27FC236}">
                      <a16:creationId xmlns:a16="http://schemas.microsoft.com/office/drawing/2014/main" id="{568B4FF4-5EC9-4D95-AD92-78AC59CAC20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4" name="Rechthoek 462">
                  <a:extLst>
                    <a:ext uri="{FF2B5EF4-FFF2-40B4-BE49-F238E27FC236}">
                      <a16:creationId xmlns:a16="http://schemas.microsoft.com/office/drawing/2014/main" id="{77ED4F10-05B5-4142-928C-5353D53FF65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2" name="Rechthoek 463">
                  <a:extLst>
                    <a:ext uri="{FF2B5EF4-FFF2-40B4-BE49-F238E27FC236}">
                      <a16:creationId xmlns:a16="http://schemas.microsoft.com/office/drawing/2014/main" id="{0BA046DC-4AEB-4549-B9A8-1E2698A6DB6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3" name="Rechthoek 464">
                  <a:extLst>
                    <a:ext uri="{FF2B5EF4-FFF2-40B4-BE49-F238E27FC236}">
                      <a16:creationId xmlns:a16="http://schemas.microsoft.com/office/drawing/2014/main" id="{D2D50A6D-0AC1-45EF-A662-59F53958745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27" name="Groep 447">
                <a:extLst>
                  <a:ext uri="{FF2B5EF4-FFF2-40B4-BE49-F238E27FC236}">
                    <a16:creationId xmlns:a16="http://schemas.microsoft.com/office/drawing/2014/main" id="{070964B6-7D29-4B6C-9FDE-A5CF84A7A310}"/>
                  </a:ext>
                </a:extLst>
              </p:cNvPr>
              <p:cNvGrpSpPr/>
              <p:nvPr userDrawn="1"/>
            </p:nvGrpSpPr>
            <p:grpSpPr>
              <a:xfrm>
                <a:off x="-2423424" y="3690208"/>
                <a:ext cx="166739" cy="218963"/>
                <a:chOff x="12940828" y="3950597"/>
                <a:chExt cx="432813" cy="568367"/>
              </a:xfrm>
            </p:grpSpPr>
            <p:grpSp>
              <p:nvGrpSpPr>
                <p:cNvPr id="131" name="Groep 451">
                  <a:extLst>
                    <a:ext uri="{FF2B5EF4-FFF2-40B4-BE49-F238E27FC236}">
                      <a16:creationId xmlns:a16="http://schemas.microsoft.com/office/drawing/2014/main" id="{34BA46ED-F5A2-41B0-9B25-0392FFA4FEE7}"/>
                    </a:ext>
                  </a:extLst>
                </p:cNvPr>
                <p:cNvGrpSpPr/>
                <p:nvPr userDrawn="1"/>
              </p:nvGrpSpPr>
              <p:grpSpPr>
                <a:xfrm>
                  <a:off x="13000382" y="4006891"/>
                  <a:ext cx="373259" cy="315747"/>
                  <a:chOff x="12968836" y="3354170"/>
                  <a:chExt cx="404806" cy="342433"/>
                </a:xfrm>
              </p:grpSpPr>
              <p:sp>
                <p:nvSpPr>
                  <p:cNvPr id="133" name="Rechthoek: afgeronde hoeken 453">
                    <a:extLst>
                      <a:ext uri="{FF2B5EF4-FFF2-40B4-BE49-F238E27FC236}">
                        <a16:creationId xmlns:a16="http://schemas.microsoft.com/office/drawing/2014/main" id="{C8809B88-43A9-4259-88AD-EF67227F47C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4" name="Rechthoek 454">
                    <a:extLst>
                      <a:ext uri="{FF2B5EF4-FFF2-40B4-BE49-F238E27FC236}">
                        <a16:creationId xmlns:a16="http://schemas.microsoft.com/office/drawing/2014/main" id="{CE9B5BCE-2BDE-42B1-B4C5-16D0ED32544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5" name="Rechthoek 455">
                    <a:extLst>
                      <a:ext uri="{FF2B5EF4-FFF2-40B4-BE49-F238E27FC236}">
                        <a16:creationId xmlns:a16="http://schemas.microsoft.com/office/drawing/2014/main" id="{9ED8AFB7-648B-416E-9307-3729AE57938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6" name="Rechthoek 456">
                    <a:extLst>
                      <a:ext uri="{FF2B5EF4-FFF2-40B4-BE49-F238E27FC236}">
                        <a16:creationId xmlns:a16="http://schemas.microsoft.com/office/drawing/2014/main" id="{2490B8A1-8A9F-453A-BF5A-34AA13D1742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7" name="Rechthoek 457">
                    <a:extLst>
                      <a:ext uri="{FF2B5EF4-FFF2-40B4-BE49-F238E27FC236}">
                        <a16:creationId xmlns:a16="http://schemas.microsoft.com/office/drawing/2014/main" id="{6854B682-4951-4E7D-97F4-5633E073F80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8" name="Rechthoek 458">
                    <a:extLst>
                      <a:ext uri="{FF2B5EF4-FFF2-40B4-BE49-F238E27FC236}">
                        <a16:creationId xmlns:a16="http://schemas.microsoft.com/office/drawing/2014/main" id="{13E06C2F-F1C7-40BC-B933-2195569BC87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32" name="Boog 452">
                  <a:extLst>
                    <a:ext uri="{FF2B5EF4-FFF2-40B4-BE49-F238E27FC236}">
                      <a16:creationId xmlns:a16="http://schemas.microsoft.com/office/drawing/2014/main" id="{CF25B0A3-8EE4-4E47-BF1B-7BA5FF4D875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28" name="Tekstvak 448">
                <a:extLst>
                  <a:ext uri="{FF2B5EF4-FFF2-40B4-BE49-F238E27FC236}">
                    <a16:creationId xmlns:a16="http://schemas.microsoft.com/office/drawing/2014/main" id="{27961F60-25AA-4C8D-A783-FFDCD66280EA}"/>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Layout</a:t>
                </a:r>
              </a:p>
            </p:txBody>
          </p:sp>
          <p:sp>
            <p:nvSpPr>
              <p:cNvPr id="129" name="Tekstvak 449">
                <a:extLst>
                  <a:ext uri="{FF2B5EF4-FFF2-40B4-BE49-F238E27FC236}">
                    <a16:creationId xmlns:a16="http://schemas.microsoft.com/office/drawing/2014/main" id="{D0595CF0-CCF3-4ABA-89EE-3F617D4E8682}"/>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Reset slide</a:t>
                </a:r>
              </a:p>
            </p:txBody>
          </p:sp>
          <p:sp>
            <p:nvSpPr>
              <p:cNvPr id="130" name="Vrije vorm: vorm 450">
                <a:extLst>
                  <a:ext uri="{FF2B5EF4-FFF2-40B4-BE49-F238E27FC236}">
                    <a16:creationId xmlns:a16="http://schemas.microsoft.com/office/drawing/2014/main" id="{DC19C52A-A4AE-404F-AF3F-A84AC0E92E2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86" name="Groep 406">
              <a:extLst>
                <a:ext uri="{FF2B5EF4-FFF2-40B4-BE49-F238E27FC236}">
                  <a16:creationId xmlns:a16="http://schemas.microsoft.com/office/drawing/2014/main" id="{41D77436-78CA-471C-9B22-3FE6122A33B5}"/>
                </a:ext>
              </a:extLst>
            </p:cNvPr>
            <p:cNvGrpSpPr/>
            <p:nvPr userDrawn="1"/>
          </p:nvGrpSpPr>
          <p:grpSpPr>
            <a:xfrm>
              <a:off x="-3786165" y="5680652"/>
              <a:ext cx="3693386" cy="959696"/>
              <a:chOff x="-3786437" y="6163468"/>
              <a:chExt cx="3693386" cy="959696"/>
            </a:xfrm>
          </p:grpSpPr>
          <p:sp>
            <p:nvSpPr>
              <p:cNvPr id="114" name="Rechthoek 434">
                <a:extLst>
                  <a:ext uri="{FF2B5EF4-FFF2-40B4-BE49-F238E27FC236}">
                    <a16:creationId xmlns:a16="http://schemas.microsoft.com/office/drawing/2014/main" id="{01DF658C-E7DE-4991-94AA-ACC2DACA9D54}"/>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nvGrpSpPr>
              <p:cNvPr id="115" name="ICOON_info">
                <a:extLst>
                  <a:ext uri="{FF2B5EF4-FFF2-40B4-BE49-F238E27FC236}">
                    <a16:creationId xmlns:a16="http://schemas.microsoft.com/office/drawing/2014/main" id="{C3C58BAB-5307-4ACF-BE18-8E4D6691BB5B}"/>
                  </a:ext>
                </a:extLst>
              </p:cNvPr>
              <p:cNvGrpSpPr/>
              <p:nvPr userDrawn="1"/>
            </p:nvGrpSpPr>
            <p:grpSpPr>
              <a:xfrm>
                <a:off x="-376736" y="6163468"/>
                <a:ext cx="283685" cy="283685"/>
                <a:chOff x="-510741" y="5913713"/>
                <a:chExt cx="267555" cy="267555"/>
              </a:xfrm>
            </p:grpSpPr>
            <p:sp>
              <p:nvSpPr>
                <p:cNvPr id="122" name="Ovaal 442">
                  <a:extLst>
                    <a:ext uri="{FF2B5EF4-FFF2-40B4-BE49-F238E27FC236}">
                      <a16:creationId xmlns:a16="http://schemas.microsoft.com/office/drawing/2014/main" id="{F4D3FA35-7987-472D-8D59-5D0BFB79E3B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3" name="Graphic 163" descr="Informatie">
                  <a:extLst>
                    <a:ext uri="{FF2B5EF4-FFF2-40B4-BE49-F238E27FC236}">
                      <a16:creationId xmlns:a16="http://schemas.microsoft.com/office/drawing/2014/main" id="{FFFF06FA-E89E-4949-B479-2AE2CA838E5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16" name="Groep 436">
                <a:extLst>
                  <a:ext uri="{FF2B5EF4-FFF2-40B4-BE49-F238E27FC236}">
                    <a16:creationId xmlns:a16="http://schemas.microsoft.com/office/drawing/2014/main" id="{947ED86E-E6D0-4364-8864-738EACC39328}"/>
                  </a:ext>
                </a:extLst>
              </p:cNvPr>
              <p:cNvGrpSpPr/>
              <p:nvPr userDrawn="1"/>
            </p:nvGrpSpPr>
            <p:grpSpPr>
              <a:xfrm>
                <a:off x="-938434" y="6420818"/>
                <a:ext cx="627798" cy="576693"/>
                <a:chOff x="-938434" y="4570310"/>
                <a:chExt cx="627798" cy="576693"/>
              </a:xfrm>
            </p:grpSpPr>
            <p:grpSp>
              <p:nvGrpSpPr>
                <p:cNvPr id="117" name="Inspireren">
                  <a:extLst>
                    <a:ext uri="{FF2B5EF4-FFF2-40B4-BE49-F238E27FC236}">
                      <a16:creationId xmlns:a16="http://schemas.microsoft.com/office/drawing/2014/main" id="{D5C02FBB-0D23-4FB5-AF1F-F3BDB663900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19" name="Freeform 12">
                    <a:extLst>
                      <a:ext uri="{FF2B5EF4-FFF2-40B4-BE49-F238E27FC236}">
                        <a16:creationId xmlns:a16="http://schemas.microsoft.com/office/drawing/2014/main" id="{45C8EFFF-ECE4-4A80-AB44-33AEA958409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20" name="Freeform 13">
                    <a:extLst>
                      <a:ext uri="{FF2B5EF4-FFF2-40B4-BE49-F238E27FC236}">
                        <a16:creationId xmlns:a16="http://schemas.microsoft.com/office/drawing/2014/main" id="{1553B299-C77F-4B3B-966C-9F97DEE4FF7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21" name="Freeform 14">
                    <a:extLst>
                      <a:ext uri="{FF2B5EF4-FFF2-40B4-BE49-F238E27FC236}">
                        <a16:creationId xmlns:a16="http://schemas.microsoft.com/office/drawing/2014/main" id="{A661A9C4-FC64-4709-B4E3-4112E6FBEA3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18" name="Tekstvak 438">
                  <a:extLst>
                    <a:ext uri="{FF2B5EF4-FFF2-40B4-BE49-F238E27FC236}">
                      <a16:creationId xmlns:a16="http://schemas.microsoft.com/office/drawing/2014/main" id="{F5E98942-7ACF-47DA-AABC-81FAC5FDF76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oep 407">
              <a:extLst>
                <a:ext uri="{FF2B5EF4-FFF2-40B4-BE49-F238E27FC236}">
                  <a16:creationId xmlns:a16="http://schemas.microsoft.com/office/drawing/2014/main" id="{A22121D7-83B9-4021-94EE-54AA8F403087}"/>
                </a:ext>
              </a:extLst>
            </p:cNvPr>
            <p:cNvGrpSpPr/>
            <p:nvPr userDrawn="1"/>
          </p:nvGrpSpPr>
          <p:grpSpPr>
            <a:xfrm>
              <a:off x="-3426806" y="5129582"/>
              <a:ext cx="514284" cy="506545"/>
              <a:chOff x="12617641" y="3403239"/>
              <a:chExt cx="752963" cy="741634"/>
            </a:xfrm>
          </p:grpSpPr>
          <p:grpSp>
            <p:nvGrpSpPr>
              <p:cNvPr id="98" name="Groep 418">
                <a:extLst>
                  <a:ext uri="{FF2B5EF4-FFF2-40B4-BE49-F238E27FC236}">
                    <a16:creationId xmlns:a16="http://schemas.microsoft.com/office/drawing/2014/main" id="{99E34B3D-3DC0-4DD6-9828-D8A32984E16B}"/>
                  </a:ext>
                </a:extLst>
              </p:cNvPr>
              <p:cNvGrpSpPr/>
              <p:nvPr userDrawn="1"/>
            </p:nvGrpSpPr>
            <p:grpSpPr>
              <a:xfrm>
                <a:off x="12771530" y="3403239"/>
                <a:ext cx="467176" cy="448491"/>
                <a:chOff x="12782157" y="3403239"/>
                <a:chExt cx="467176" cy="448491"/>
              </a:xfrm>
            </p:grpSpPr>
            <p:grpSp>
              <p:nvGrpSpPr>
                <p:cNvPr id="101" name="Groep 421">
                  <a:extLst>
                    <a:ext uri="{FF2B5EF4-FFF2-40B4-BE49-F238E27FC236}">
                      <a16:creationId xmlns:a16="http://schemas.microsoft.com/office/drawing/2014/main" id="{6A128065-A031-488C-A6D5-79846FDA29AB}"/>
                    </a:ext>
                  </a:extLst>
                </p:cNvPr>
                <p:cNvGrpSpPr/>
                <p:nvPr userDrawn="1"/>
              </p:nvGrpSpPr>
              <p:grpSpPr>
                <a:xfrm>
                  <a:off x="12782157" y="3403239"/>
                  <a:ext cx="412976" cy="396132"/>
                  <a:chOff x="13554906" y="3320109"/>
                  <a:chExt cx="443917" cy="425811"/>
                </a:xfrm>
              </p:grpSpPr>
              <p:grpSp>
                <p:nvGrpSpPr>
                  <p:cNvPr id="108" name="Groep 428">
                    <a:extLst>
                      <a:ext uri="{FF2B5EF4-FFF2-40B4-BE49-F238E27FC236}">
                        <a16:creationId xmlns:a16="http://schemas.microsoft.com/office/drawing/2014/main" id="{8547D736-67B5-42D3-A14B-1668FBA5510B}"/>
                      </a:ext>
                    </a:extLst>
                  </p:cNvPr>
                  <p:cNvGrpSpPr/>
                  <p:nvPr userDrawn="1"/>
                </p:nvGrpSpPr>
                <p:grpSpPr>
                  <a:xfrm>
                    <a:off x="13554906" y="3320109"/>
                    <a:ext cx="443917" cy="425811"/>
                    <a:chOff x="12909684" y="1276143"/>
                    <a:chExt cx="443917" cy="425811"/>
                  </a:xfrm>
                </p:grpSpPr>
                <p:sp>
                  <p:nvSpPr>
                    <p:cNvPr id="111" name="Rechthoek 431">
                      <a:extLst>
                        <a:ext uri="{FF2B5EF4-FFF2-40B4-BE49-F238E27FC236}">
                          <a16:creationId xmlns:a16="http://schemas.microsoft.com/office/drawing/2014/main" id="{3A446317-E710-4C52-877A-9975D38590E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2" name="Rechthoek 432">
                      <a:extLst>
                        <a:ext uri="{FF2B5EF4-FFF2-40B4-BE49-F238E27FC236}">
                          <a16:creationId xmlns:a16="http://schemas.microsoft.com/office/drawing/2014/main" id="{52ADF8E3-848E-4861-A15F-2E431C03376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3" name="Ovaal 433">
                      <a:extLst>
                        <a:ext uri="{FF2B5EF4-FFF2-40B4-BE49-F238E27FC236}">
                          <a16:creationId xmlns:a16="http://schemas.microsoft.com/office/drawing/2014/main" id="{3B7E34DE-FD52-4EDF-B73F-578C789CB1C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109" name="Afbeelding 429">
                    <a:extLst>
                      <a:ext uri="{FF2B5EF4-FFF2-40B4-BE49-F238E27FC236}">
                        <a16:creationId xmlns:a16="http://schemas.microsoft.com/office/drawing/2014/main" id="{D1A70A63-C4EA-436F-92DA-8961A9477713}"/>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0" name="Afbeelding 430">
                    <a:extLst>
                      <a:ext uri="{FF2B5EF4-FFF2-40B4-BE49-F238E27FC236}">
                        <a16:creationId xmlns:a16="http://schemas.microsoft.com/office/drawing/2014/main" id="{C80C1C4C-FC1E-4C75-8B9B-76C31934E11D}"/>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2" name="Groep 422">
                  <a:extLst>
                    <a:ext uri="{FF2B5EF4-FFF2-40B4-BE49-F238E27FC236}">
                      <a16:creationId xmlns:a16="http://schemas.microsoft.com/office/drawing/2014/main" id="{12BD46FA-4482-4A26-8437-C6949A756D76}"/>
                    </a:ext>
                  </a:extLst>
                </p:cNvPr>
                <p:cNvGrpSpPr/>
                <p:nvPr userDrawn="1"/>
              </p:nvGrpSpPr>
              <p:grpSpPr>
                <a:xfrm>
                  <a:off x="13103513" y="3705268"/>
                  <a:ext cx="145820" cy="146462"/>
                  <a:chOff x="13096169" y="3602278"/>
                  <a:chExt cx="145820" cy="146462"/>
                </a:xfrm>
              </p:grpSpPr>
              <p:sp>
                <p:nvSpPr>
                  <p:cNvPr id="106" name="Rechthoek 426">
                    <a:extLst>
                      <a:ext uri="{FF2B5EF4-FFF2-40B4-BE49-F238E27FC236}">
                        <a16:creationId xmlns:a16="http://schemas.microsoft.com/office/drawing/2014/main" id="{F1A58F61-7B80-45EC-B860-8C0E2C8947B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427">
                    <a:extLst>
                      <a:ext uri="{FF2B5EF4-FFF2-40B4-BE49-F238E27FC236}">
                        <a16:creationId xmlns:a16="http://schemas.microsoft.com/office/drawing/2014/main" id="{4121B0B8-972E-4F8A-9954-CCD28DC2FC2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03" name="Groep 423">
                  <a:extLst>
                    <a:ext uri="{FF2B5EF4-FFF2-40B4-BE49-F238E27FC236}">
                      <a16:creationId xmlns:a16="http://schemas.microsoft.com/office/drawing/2014/main" id="{5F85452D-A11B-42AA-8500-AF6493B1CBEF}"/>
                    </a:ext>
                  </a:extLst>
                </p:cNvPr>
                <p:cNvGrpSpPr/>
                <p:nvPr userDrawn="1"/>
              </p:nvGrpSpPr>
              <p:grpSpPr>
                <a:xfrm rot="10800000">
                  <a:off x="13061402" y="3665637"/>
                  <a:ext cx="145820" cy="146462"/>
                  <a:chOff x="13096169" y="3602278"/>
                  <a:chExt cx="145820" cy="146462"/>
                </a:xfrm>
              </p:grpSpPr>
              <p:sp>
                <p:nvSpPr>
                  <p:cNvPr id="104" name="Rechthoek 424">
                    <a:extLst>
                      <a:ext uri="{FF2B5EF4-FFF2-40B4-BE49-F238E27FC236}">
                        <a16:creationId xmlns:a16="http://schemas.microsoft.com/office/drawing/2014/main" id="{7CAE4A2D-622D-46C7-901B-C7CDA33BFBB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5" name="Rechthoek 425">
                    <a:extLst>
                      <a:ext uri="{FF2B5EF4-FFF2-40B4-BE49-F238E27FC236}">
                        <a16:creationId xmlns:a16="http://schemas.microsoft.com/office/drawing/2014/main" id="{1C79C9F1-D184-41DC-9ED3-052A6F2A68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99" name="Rechthoek 419">
                <a:extLst>
                  <a:ext uri="{FF2B5EF4-FFF2-40B4-BE49-F238E27FC236}">
                    <a16:creationId xmlns:a16="http://schemas.microsoft.com/office/drawing/2014/main" id="{7970C0C1-2B3D-480C-9536-B7C15E3AB7A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100" name="Gelijkbenige driehoek 420">
                <a:extLst>
                  <a:ext uri="{FF2B5EF4-FFF2-40B4-BE49-F238E27FC236}">
                    <a16:creationId xmlns:a16="http://schemas.microsoft.com/office/drawing/2014/main" id="{88B9DEBC-251E-4C79-AD39-1FF17AE3151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88" name="Ovaal 408">
              <a:extLst>
                <a:ext uri="{FF2B5EF4-FFF2-40B4-BE49-F238E27FC236}">
                  <a16:creationId xmlns:a16="http://schemas.microsoft.com/office/drawing/2014/main" id="{E0EDADDF-F5B6-4739-908B-3E717A4122E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89" name="Rechthoek 409">
              <a:extLst>
                <a:ext uri="{FF2B5EF4-FFF2-40B4-BE49-F238E27FC236}">
                  <a16:creationId xmlns:a16="http://schemas.microsoft.com/office/drawing/2014/main" id="{D6542E56-851E-4BE3-834B-A74EEAA765F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0" name="Rechthoek 410">
              <a:extLst>
                <a:ext uri="{FF2B5EF4-FFF2-40B4-BE49-F238E27FC236}">
                  <a16:creationId xmlns:a16="http://schemas.microsoft.com/office/drawing/2014/main" id="{6973B8EE-D1DC-4572-AC1B-2554F35E166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grpSp>
          <p:nvGrpSpPr>
            <p:cNvPr id="91" name="Groep 411">
              <a:extLst>
                <a:ext uri="{FF2B5EF4-FFF2-40B4-BE49-F238E27FC236}">
                  <a16:creationId xmlns:a16="http://schemas.microsoft.com/office/drawing/2014/main" id="{E1365D00-69C2-4493-998E-0DEB12D9434E}"/>
                </a:ext>
              </a:extLst>
            </p:cNvPr>
            <p:cNvGrpSpPr/>
            <p:nvPr userDrawn="1"/>
          </p:nvGrpSpPr>
          <p:grpSpPr>
            <a:xfrm>
              <a:off x="-3365484" y="1226982"/>
              <a:ext cx="446937" cy="406485"/>
              <a:chOff x="-3563526" y="1409294"/>
              <a:chExt cx="354190" cy="322133"/>
            </a:xfrm>
          </p:grpSpPr>
          <p:grpSp>
            <p:nvGrpSpPr>
              <p:cNvPr id="92" name="Groep 412">
                <a:extLst>
                  <a:ext uri="{FF2B5EF4-FFF2-40B4-BE49-F238E27FC236}">
                    <a16:creationId xmlns:a16="http://schemas.microsoft.com/office/drawing/2014/main" id="{50E8676B-4049-4B8F-B03B-D4C14D5C3C96}"/>
                  </a:ext>
                </a:extLst>
              </p:cNvPr>
              <p:cNvGrpSpPr/>
              <p:nvPr userDrawn="1"/>
            </p:nvGrpSpPr>
            <p:grpSpPr>
              <a:xfrm>
                <a:off x="-3499992" y="1409294"/>
                <a:ext cx="225195" cy="195499"/>
                <a:chOff x="8987389" y="1361199"/>
                <a:chExt cx="2200275" cy="1914525"/>
              </a:xfrm>
            </p:grpSpPr>
            <p:sp>
              <p:nvSpPr>
                <p:cNvPr id="94" name="Vrije vorm: vorm 414">
                  <a:extLst>
                    <a:ext uri="{FF2B5EF4-FFF2-40B4-BE49-F238E27FC236}">
                      <a16:creationId xmlns:a16="http://schemas.microsoft.com/office/drawing/2014/main" id="{122EBC3B-BA2A-4AF1-835A-412AA918EC6A}"/>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nvGrpSpPr>
                <p:cNvPr id="95" name="Groep 415">
                  <a:extLst>
                    <a:ext uri="{FF2B5EF4-FFF2-40B4-BE49-F238E27FC236}">
                      <a16:creationId xmlns:a16="http://schemas.microsoft.com/office/drawing/2014/main" id="{EB55CBDD-9315-4EB9-AAA1-6E26EF1D71AA}"/>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6" name="Vrije vorm: vorm 416">
                    <a:extLst>
                      <a:ext uri="{FF2B5EF4-FFF2-40B4-BE49-F238E27FC236}">
                        <a16:creationId xmlns:a16="http://schemas.microsoft.com/office/drawing/2014/main" id="{7962F5A1-02E7-4CC1-B083-95C7A01C4CE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97" name="Vrije vorm: vorm 417">
                    <a:extLst>
                      <a:ext uri="{FF2B5EF4-FFF2-40B4-BE49-F238E27FC236}">
                        <a16:creationId xmlns:a16="http://schemas.microsoft.com/office/drawing/2014/main" id="{EF5A3074-8CE5-42F5-974E-ABBC4B79068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93" name="Tekstvak 413">
                <a:extLst>
                  <a:ext uri="{FF2B5EF4-FFF2-40B4-BE49-F238E27FC236}">
                    <a16:creationId xmlns:a16="http://schemas.microsoft.com/office/drawing/2014/main" id="{C451856C-F5A0-4DEA-915B-85BCCC8506D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33205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2DB92214-C9F7-436B-8DDE-6749FD06AE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F2682"/>
                </a:solidFill>
                <a:effectLst/>
                <a:uLnTx/>
                <a:uFillTx/>
                <a:latin typeface="Arial" panose="020B0604020202020204" pitchFamily="34" charset="0"/>
                <a:ea typeface="+mn-ea"/>
                <a:cs typeface="Arial" panose="020B0604020202020204" pitchFamily="34" charset="0"/>
              </a:rPr>
              <a:t>Insert your footer here</a:t>
            </a:r>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
        <p:nvSpPr>
          <p:cNvPr id="2" name="Titel 1"/>
          <p:cNvSpPr>
            <a:spLocks noGrp="1"/>
          </p:cNvSpPr>
          <p:nvPr>
            <p:ph type="title" hasCustomPrompt="1"/>
          </p:nvPr>
        </p:nvSpPr>
        <p:spPr/>
        <p:txBody>
          <a:bodyPr lIns="0" tIns="0" rIns="0" bIns="0"/>
          <a:lstStyle>
            <a:lvl1pPr>
              <a:defRPr/>
            </a:lvl1pPr>
          </a:lstStyle>
          <a:p>
            <a:r>
              <a:rPr lang="en-US" dirty="0"/>
              <a:t>Place title here</a:t>
            </a:r>
          </a:p>
        </p:txBody>
      </p:sp>
      <p:sp>
        <p:nvSpPr>
          <p:cNvPr id="3" name="Tijdelijke aanduiding voor verticale tekst 2"/>
          <p:cNvSpPr>
            <a:spLocks noGrp="1"/>
          </p:cNvSpPr>
          <p:nvPr>
            <p:ph type="body" orient="vert" idx="1" hasCustomPrompt="1"/>
          </p:nvPr>
        </p:nvSpPr>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here to add a bullet.</a:t>
            </a:r>
          </a:p>
          <a:p>
            <a:pPr lvl="1"/>
            <a:r>
              <a:rPr lang="en-US" dirty="0"/>
              <a:t>Sub-bullets</a:t>
            </a:r>
          </a:p>
          <a:p>
            <a:pPr lvl="2"/>
            <a:r>
              <a:rPr lang="en-US" dirty="0"/>
              <a:t>Default text</a:t>
            </a:r>
          </a:p>
          <a:p>
            <a:pPr lvl="3"/>
            <a:r>
              <a:rPr lang="en-US" dirty="0"/>
              <a:t>Subtitle</a:t>
            </a:r>
          </a:p>
          <a:p>
            <a:pPr lvl="4"/>
            <a:r>
              <a:rPr lang="en-US" dirty="0"/>
              <a:t>Numeric bullets</a:t>
            </a:r>
          </a:p>
          <a:p>
            <a:pPr lvl="5"/>
            <a:r>
              <a:rPr lang="en-US" dirty="0"/>
              <a:t># </a:t>
            </a:r>
            <a:r>
              <a:rPr lang="en-US" dirty="0" err="1"/>
              <a:t>Abc</a:t>
            </a:r>
            <a:endParaRPr lang="en-US" dirty="0"/>
          </a:p>
          <a:p>
            <a:pPr lvl="6"/>
            <a:r>
              <a:rPr lang="en-US" dirty="0"/>
              <a:t># Bullets</a:t>
            </a:r>
          </a:p>
          <a:p>
            <a:pPr lvl="7"/>
            <a:r>
              <a:rPr lang="en-US" dirty="0"/>
              <a:t>Cursive</a:t>
            </a:r>
          </a:p>
          <a:p>
            <a:pPr lvl="8"/>
            <a:r>
              <a:rPr lang="en-US" dirty="0"/>
              <a:t>Alt. Subtitle</a:t>
            </a:r>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grpSp>
        <p:nvGrpSpPr>
          <p:cNvPr id="84" name="Groep 1643">
            <a:extLst>
              <a:ext uri="{FF2B5EF4-FFF2-40B4-BE49-F238E27FC236}">
                <a16:creationId xmlns:a16="http://schemas.microsoft.com/office/drawing/2014/main" id="{06CBE4A6-4A74-463F-9A64-D6ED9BAB36F0}"/>
              </a:ext>
            </a:extLst>
          </p:cNvPr>
          <p:cNvGrpSpPr/>
          <p:nvPr userDrawn="1"/>
        </p:nvGrpSpPr>
        <p:grpSpPr>
          <a:xfrm>
            <a:off x="4751177" y="6506600"/>
            <a:ext cx="6831457" cy="71464"/>
            <a:chOff x="4751177" y="6506600"/>
            <a:chExt cx="6831457" cy="71464"/>
          </a:xfrm>
          <a:solidFill>
            <a:srgbClr val="000000"/>
          </a:solidFill>
        </p:grpSpPr>
        <p:sp>
          <p:nvSpPr>
            <p:cNvPr id="85" name="Rechthoek 1644">
              <a:extLst>
                <a:ext uri="{FF2B5EF4-FFF2-40B4-BE49-F238E27FC236}">
                  <a16:creationId xmlns:a16="http://schemas.microsoft.com/office/drawing/2014/main" id="{63DEA5B8-51CB-4FA4-99B1-20E108EF311D}"/>
                </a:ext>
              </a:extLst>
            </p:cNvPr>
            <p:cNvSpPr/>
            <p:nvPr/>
          </p:nvSpPr>
          <p:spPr>
            <a:xfrm>
              <a:off x="9760744" y="6506600"/>
              <a:ext cx="1821890"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6" name="Rechthoek 1645">
              <a:extLst>
                <a:ext uri="{FF2B5EF4-FFF2-40B4-BE49-F238E27FC236}">
                  <a16:creationId xmlns:a16="http://schemas.microsoft.com/office/drawing/2014/main" id="{3F5FF627-50D3-471A-828F-9636608ABA1E}"/>
                </a:ext>
              </a:extLst>
            </p:cNvPr>
            <p:cNvSpPr/>
            <p:nvPr/>
          </p:nvSpPr>
          <p:spPr>
            <a:xfrm>
              <a:off x="7938854" y="6506600"/>
              <a:ext cx="1821890"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Rechthoek 1646">
              <a:extLst>
                <a:ext uri="{FF2B5EF4-FFF2-40B4-BE49-F238E27FC236}">
                  <a16:creationId xmlns:a16="http://schemas.microsoft.com/office/drawing/2014/main" id="{A8C4E008-2ABB-4523-A16B-167BDB4AC273}"/>
                </a:ext>
              </a:extLst>
            </p:cNvPr>
            <p:cNvSpPr/>
            <p:nvPr/>
          </p:nvSpPr>
          <p:spPr>
            <a:xfrm>
              <a:off x="7024688" y="6506600"/>
              <a:ext cx="914166"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8" name="Rechthoek 1647">
              <a:extLst>
                <a:ext uri="{FF2B5EF4-FFF2-40B4-BE49-F238E27FC236}">
                  <a16:creationId xmlns:a16="http://schemas.microsoft.com/office/drawing/2014/main" id="{CB5FE018-81CE-423D-9896-B50DBE65A606}"/>
                </a:ext>
              </a:extLst>
            </p:cNvPr>
            <p:cNvSpPr/>
            <p:nvPr/>
          </p:nvSpPr>
          <p:spPr>
            <a:xfrm>
              <a:off x="6116964" y="6506600"/>
              <a:ext cx="907724"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9" name="Rechthoek 1648">
              <a:extLst>
                <a:ext uri="{FF2B5EF4-FFF2-40B4-BE49-F238E27FC236}">
                  <a16:creationId xmlns:a16="http://schemas.microsoft.com/office/drawing/2014/main" id="{0F2960BC-E074-429D-AE09-BAC7C288D60D}"/>
                </a:ext>
              </a:extLst>
            </p:cNvPr>
            <p:cNvSpPr/>
            <p:nvPr/>
          </p:nvSpPr>
          <p:spPr>
            <a:xfrm>
              <a:off x="5660231" y="6506600"/>
              <a:ext cx="456733"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0" name="Rechthoek 1649">
              <a:extLst>
                <a:ext uri="{FF2B5EF4-FFF2-40B4-BE49-F238E27FC236}">
                  <a16:creationId xmlns:a16="http://schemas.microsoft.com/office/drawing/2014/main" id="{1244F909-1D2A-4A81-A085-25699A8AAF35}"/>
                </a:ext>
              </a:extLst>
            </p:cNvPr>
            <p:cNvSpPr/>
            <p:nvPr/>
          </p:nvSpPr>
          <p:spPr>
            <a:xfrm>
              <a:off x="5202798" y="6506600"/>
              <a:ext cx="457083"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1" name="Rechthoek 1650">
              <a:extLst>
                <a:ext uri="{FF2B5EF4-FFF2-40B4-BE49-F238E27FC236}">
                  <a16:creationId xmlns:a16="http://schemas.microsoft.com/office/drawing/2014/main" id="{CE8FA5C8-0E51-4522-84BB-1503243E46BB}"/>
                </a:ext>
              </a:extLst>
            </p:cNvPr>
            <p:cNvSpPr/>
            <p:nvPr/>
          </p:nvSpPr>
          <p:spPr>
            <a:xfrm>
              <a:off x="4976813" y="6506600"/>
              <a:ext cx="225635" cy="71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2" name="Rechthoek 1651">
              <a:extLst>
                <a:ext uri="{FF2B5EF4-FFF2-40B4-BE49-F238E27FC236}">
                  <a16:creationId xmlns:a16="http://schemas.microsoft.com/office/drawing/2014/main" id="{546D7A59-38E7-4697-8AA1-79A2189D09B9}"/>
                </a:ext>
              </a:extLst>
            </p:cNvPr>
            <p:cNvSpPr/>
            <p:nvPr/>
          </p:nvSpPr>
          <p:spPr>
            <a:xfrm>
              <a:off x="4751177" y="6506600"/>
              <a:ext cx="225635" cy="71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8" name="Groep 17">
            <a:extLst>
              <a:ext uri="{FF2B5EF4-FFF2-40B4-BE49-F238E27FC236}">
                <a16:creationId xmlns:a16="http://schemas.microsoft.com/office/drawing/2014/main" id="{5BE9AC45-8D77-4B98-94C3-32ED8509FB6C}"/>
              </a:ext>
            </a:extLst>
          </p:cNvPr>
          <p:cNvGrpSpPr/>
          <p:nvPr userDrawn="1"/>
        </p:nvGrpSpPr>
        <p:grpSpPr>
          <a:xfrm>
            <a:off x="-3786437" y="0"/>
            <a:ext cx="3697864" cy="5359349"/>
            <a:chOff x="-3786437" y="0"/>
            <a:chExt cx="3697864" cy="5359349"/>
          </a:xfrm>
        </p:grpSpPr>
        <p:grpSp>
          <p:nvGrpSpPr>
            <p:cNvPr id="108" name="INSTRUCTION">
              <a:extLst>
                <a:ext uri="{FF2B5EF4-FFF2-40B4-BE49-F238E27FC236}">
                  <a16:creationId xmlns:a16="http://schemas.microsoft.com/office/drawing/2014/main" id="{589E339C-2F7B-4A1E-B7C0-A6277F10DA5E}"/>
                </a:ext>
              </a:extLst>
            </p:cNvPr>
            <p:cNvGrpSpPr/>
            <p:nvPr userDrawn="1"/>
          </p:nvGrpSpPr>
          <p:grpSpPr>
            <a:xfrm>
              <a:off x="-3786437" y="0"/>
              <a:ext cx="3693386" cy="5359349"/>
              <a:chOff x="-3786437" y="0"/>
              <a:chExt cx="3693386" cy="5359349"/>
            </a:xfrm>
          </p:grpSpPr>
          <p:sp>
            <p:nvSpPr>
              <p:cNvPr id="109" name="Rechthoek 108">
                <a:extLst>
                  <a:ext uri="{FF2B5EF4-FFF2-40B4-BE49-F238E27FC236}">
                    <a16:creationId xmlns:a16="http://schemas.microsoft.com/office/drawing/2014/main" id="{5C5FA7BD-EA92-4DBB-9630-BCCF48BF6CD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3F2682"/>
                    </a:solidFill>
                    <a:effectLst/>
                    <a:uLnTx/>
                    <a:uFillTx/>
                    <a:latin typeface="Calibri" panose="020F0502020204030204" pitchFamily="34" charset="0"/>
                    <a:ea typeface="+mn-ea"/>
                    <a:cs typeface="Calibri" panose="020F0502020204030204" pitchFamily="34" charset="0"/>
                  </a:rPr>
                  <a:t>Choosing text levels</a:t>
                </a:r>
              </a:p>
            </p:txBody>
          </p:sp>
          <p:sp>
            <p:nvSpPr>
              <p:cNvPr id="110" name="Ovaal 109">
                <a:extLst>
                  <a:ext uri="{FF2B5EF4-FFF2-40B4-BE49-F238E27FC236}">
                    <a16:creationId xmlns:a16="http://schemas.microsoft.com/office/drawing/2014/main" id="{283C894B-9DC6-41C4-9970-9EC055BBE7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12" name="Ovaal 111">
                <a:extLst>
                  <a:ext uri="{FF2B5EF4-FFF2-40B4-BE49-F238E27FC236}">
                    <a16:creationId xmlns:a16="http://schemas.microsoft.com/office/drawing/2014/main" id="{F9435AA2-5357-474A-989F-A8034A0D0672}"/>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13" name="Rechthoek 112">
                <a:extLst>
                  <a:ext uri="{FF2B5EF4-FFF2-40B4-BE49-F238E27FC236}">
                    <a16:creationId xmlns:a16="http://schemas.microsoft.com/office/drawing/2014/main" id="{F965EFB1-C095-4637-AC5C-04195D309E5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from:</a:t>
                </a:r>
              </a:p>
            </p:txBody>
          </p:sp>
          <p:sp>
            <p:nvSpPr>
              <p:cNvPr id="115" name="Ovaal 114">
                <a:extLst>
                  <a:ext uri="{FF2B5EF4-FFF2-40B4-BE49-F238E27FC236}">
                    <a16:creationId xmlns:a16="http://schemas.microsoft.com/office/drawing/2014/main" id="{E092C549-6DD1-4A8A-B6B3-5E329DA9D82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17" name="Ovaal 116">
                <a:extLst>
                  <a:ext uri="{FF2B5EF4-FFF2-40B4-BE49-F238E27FC236}">
                    <a16:creationId xmlns:a16="http://schemas.microsoft.com/office/drawing/2014/main" id="{88F4CEF5-9B00-4595-A558-7FD6C94E833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19" name="Ovaal 118">
                <a:extLst>
                  <a:ext uri="{FF2B5EF4-FFF2-40B4-BE49-F238E27FC236}">
                    <a16:creationId xmlns:a16="http://schemas.microsoft.com/office/drawing/2014/main" id="{FD75605B-38A1-4E4F-B817-364A78D9447B}"/>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121" name="Ovaal 120">
                <a:extLst>
                  <a:ext uri="{FF2B5EF4-FFF2-40B4-BE49-F238E27FC236}">
                    <a16:creationId xmlns:a16="http://schemas.microsoft.com/office/drawing/2014/main" id="{C056DB39-D0DD-45B4-8050-D4703155F4C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123" name="Ovaal 122">
                <a:extLst>
                  <a:ext uri="{FF2B5EF4-FFF2-40B4-BE49-F238E27FC236}">
                    <a16:creationId xmlns:a16="http://schemas.microsoft.com/office/drawing/2014/main" id="{A67A2ABC-95EB-4805-8827-FDCDE2879BE6}"/>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125" name="Ovaal 124">
                <a:extLst>
                  <a:ext uri="{FF2B5EF4-FFF2-40B4-BE49-F238E27FC236}">
                    <a16:creationId xmlns:a16="http://schemas.microsoft.com/office/drawing/2014/main" id="{0CE479BA-62F1-4922-ACE8-5786710BD1A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127" name="Ovaal 126">
                <a:extLst>
                  <a:ext uri="{FF2B5EF4-FFF2-40B4-BE49-F238E27FC236}">
                    <a16:creationId xmlns:a16="http://schemas.microsoft.com/office/drawing/2014/main" id="{C20DA216-558F-4BD1-9B7A-41D37188919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129" name="Rechthoek 128">
                <a:extLst>
                  <a:ext uri="{FF2B5EF4-FFF2-40B4-BE49-F238E27FC236}">
                    <a16:creationId xmlns:a16="http://schemas.microsoft.com/office/drawing/2014/main" id="{8BCD5F11-FAE5-4687-BCD2-4D84E513A9A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nvGrpSpPr>
              <p:cNvPr id="130" name="ICOON_info">
                <a:extLst>
                  <a:ext uri="{FF2B5EF4-FFF2-40B4-BE49-F238E27FC236}">
                    <a16:creationId xmlns:a16="http://schemas.microsoft.com/office/drawing/2014/main" id="{B2541D26-FC74-4609-AF45-EAE4A9A693A6}"/>
                  </a:ext>
                </a:extLst>
              </p:cNvPr>
              <p:cNvGrpSpPr/>
              <p:nvPr userDrawn="1"/>
            </p:nvGrpSpPr>
            <p:grpSpPr>
              <a:xfrm>
                <a:off x="-376736" y="4400186"/>
                <a:ext cx="283685" cy="283685"/>
                <a:chOff x="-510741" y="5913713"/>
                <a:chExt cx="267555" cy="267555"/>
              </a:xfrm>
            </p:grpSpPr>
            <p:sp>
              <p:nvSpPr>
                <p:cNvPr id="178" name="Ovaal 177">
                  <a:extLst>
                    <a:ext uri="{FF2B5EF4-FFF2-40B4-BE49-F238E27FC236}">
                      <a16:creationId xmlns:a16="http://schemas.microsoft.com/office/drawing/2014/main" id="{62148B61-1EAC-4A85-A849-3F296B0AE2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9" name="Graphic 163" descr="Informatie">
                  <a:extLst>
                    <a:ext uri="{FF2B5EF4-FFF2-40B4-BE49-F238E27FC236}">
                      <a16:creationId xmlns:a16="http://schemas.microsoft.com/office/drawing/2014/main" id="{F97DE18F-7833-44DC-8243-5391A8FAA00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31" name="VOORBEELD">
                <a:extLst>
                  <a:ext uri="{FF2B5EF4-FFF2-40B4-BE49-F238E27FC236}">
                    <a16:creationId xmlns:a16="http://schemas.microsoft.com/office/drawing/2014/main" id="{22DE6382-FF9C-47B6-8097-D6473B6DBB86}"/>
                  </a:ext>
                </a:extLst>
              </p:cNvPr>
              <p:cNvGrpSpPr/>
              <p:nvPr userDrawn="1"/>
            </p:nvGrpSpPr>
            <p:grpSpPr>
              <a:xfrm>
                <a:off x="-3605171" y="458674"/>
                <a:ext cx="3234311" cy="558875"/>
                <a:chOff x="-3605171" y="458674"/>
                <a:chExt cx="3234311" cy="558875"/>
              </a:xfrm>
            </p:grpSpPr>
            <p:sp>
              <p:nvSpPr>
                <p:cNvPr id="138" name="Rechthoek 137">
                  <a:extLst>
                    <a:ext uri="{FF2B5EF4-FFF2-40B4-BE49-F238E27FC236}">
                      <a16:creationId xmlns:a16="http://schemas.microsoft.com/office/drawing/2014/main" id="{821E129D-4E9C-4134-92FD-62ABA3F48F6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Home</a:t>
                  </a:r>
                </a:p>
              </p:txBody>
            </p:sp>
            <p:sp>
              <p:nvSpPr>
                <p:cNvPr id="139" name="Rechthoek 138">
                  <a:extLst>
                    <a:ext uri="{FF2B5EF4-FFF2-40B4-BE49-F238E27FC236}">
                      <a16:creationId xmlns:a16="http://schemas.microsoft.com/office/drawing/2014/main" id="{5AD6F260-FB8C-4995-A852-34350AD41AC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40" name="Groep 139">
                  <a:extLst>
                    <a:ext uri="{FF2B5EF4-FFF2-40B4-BE49-F238E27FC236}">
                      <a16:creationId xmlns:a16="http://schemas.microsoft.com/office/drawing/2014/main" id="{D2423BAD-0DF3-4E92-A71A-B09BEBBE56A4}"/>
                    </a:ext>
                  </a:extLst>
                </p:cNvPr>
                <p:cNvGrpSpPr/>
                <p:nvPr userDrawn="1"/>
              </p:nvGrpSpPr>
              <p:grpSpPr>
                <a:xfrm>
                  <a:off x="-3386247" y="830871"/>
                  <a:ext cx="139423" cy="109566"/>
                  <a:chOff x="-2866744" y="827071"/>
                  <a:chExt cx="168701" cy="132575"/>
                </a:xfrm>
              </p:grpSpPr>
              <p:grpSp>
                <p:nvGrpSpPr>
                  <p:cNvPr id="171" name="Groep 170">
                    <a:extLst>
                      <a:ext uri="{FF2B5EF4-FFF2-40B4-BE49-F238E27FC236}">
                        <a16:creationId xmlns:a16="http://schemas.microsoft.com/office/drawing/2014/main" id="{3473A35D-D733-4E28-849E-182EF24D484B}"/>
                      </a:ext>
                    </a:extLst>
                  </p:cNvPr>
                  <p:cNvGrpSpPr/>
                  <p:nvPr userDrawn="1"/>
                </p:nvGrpSpPr>
                <p:grpSpPr>
                  <a:xfrm>
                    <a:off x="-2866744" y="827071"/>
                    <a:ext cx="168701" cy="132575"/>
                    <a:chOff x="-2866744" y="827071"/>
                    <a:chExt cx="168701" cy="132575"/>
                  </a:xfrm>
                </p:grpSpPr>
                <p:cxnSp>
                  <p:nvCxnSpPr>
                    <p:cNvPr id="173" name="Rechte verbindingslijn 172">
                      <a:extLst>
                        <a:ext uri="{FF2B5EF4-FFF2-40B4-BE49-F238E27FC236}">
                          <a16:creationId xmlns:a16="http://schemas.microsoft.com/office/drawing/2014/main" id="{B3297C90-6072-4661-BC82-D6A3F3CC491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790562BE-185D-4F41-A37D-F631A7EF08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7D86A068-D47D-4D24-B251-E59E81DC66C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0C8324BA-90A3-44F9-A0E3-39EC6CAF369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6844A1D5-A55E-488C-8013-1A896AD5264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2" name="Pijl: rechts 171">
                    <a:extLst>
                      <a:ext uri="{FF2B5EF4-FFF2-40B4-BE49-F238E27FC236}">
                        <a16:creationId xmlns:a16="http://schemas.microsoft.com/office/drawing/2014/main" id="{2D75959F-16FA-4DE3-A7F7-A9EDC9FAF54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41" name="Groep 140">
                  <a:extLst>
                    <a:ext uri="{FF2B5EF4-FFF2-40B4-BE49-F238E27FC236}">
                      <a16:creationId xmlns:a16="http://schemas.microsoft.com/office/drawing/2014/main" id="{1B7FD822-7F26-49F7-A5E7-D9EC78C229EC}"/>
                    </a:ext>
                  </a:extLst>
                </p:cNvPr>
                <p:cNvGrpSpPr/>
                <p:nvPr userDrawn="1"/>
              </p:nvGrpSpPr>
              <p:grpSpPr>
                <a:xfrm>
                  <a:off x="-3605171" y="830871"/>
                  <a:ext cx="139423" cy="109566"/>
                  <a:chOff x="-2866744" y="518074"/>
                  <a:chExt cx="168701" cy="132575"/>
                </a:xfrm>
              </p:grpSpPr>
              <p:grpSp>
                <p:nvGrpSpPr>
                  <p:cNvPr id="164" name="Groep 163">
                    <a:extLst>
                      <a:ext uri="{FF2B5EF4-FFF2-40B4-BE49-F238E27FC236}">
                        <a16:creationId xmlns:a16="http://schemas.microsoft.com/office/drawing/2014/main" id="{66497933-C6AA-47B9-8744-76E43FF746CC}"/>
                      </a:ext>
                    </a:extLst>
                  </p:cNvPr>
                  <p:cNvGrpSpPr/>
                  <p:nvPr userDrawn="1"/>
                </p:nvGrpSpPr>
                <p:grpSpPr>
                  <a:xfrm>
                    <a:off x="-2866744" y="518074"/>
                    <a:ext cx="168701" cy="132575"/>
                    <a:chOff x="-2866744" y="518074"/>
                    <a:chExt cx="168701" cy="132575"/>
                  </a:xfrm>
                </p:grpSpPr>
                <p:cxnSp>
                  <p:nvCxnSpPr>
                    <p:cNvPr id="166" name="Rechte verbindingslijn 165">
                      <a:extLst>
                        <a:ext uri="{FF2B5EF4-FFF2-40B4-BE49-F238E27FC236}">
                          <a16:creationId xmlns:a16="http://schemas.microsoft.com/office/drawing/2014/main" id="{C2A0B551-2D09-4339-8571-200C9CADCD3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A846D850-036D-44A2-8EC8-C2009E4A1D4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33FBF3D0-6A50-4AB7-9FBE-3D56BB8682C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A9873E16-C457-4573-8E26-AD23FDAE7B2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96545DF2-0267-4FF5-8CE8-107A4E8CF1B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5" name="Pijl: rechts 164">
                    <a:extLst>
                      <a:ext uri="{FF2B5EF4-FFF2-40B4-BE49-F238E27FC236}">
                        <a16:creationId xmlns:a16="http://schemas.microsoft.com/office/drawing/2014/main" id="{0FBEB823-B36D-412F-BE7E-92B13D61BF3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42" name="Rechte verbindingslijn 141">
                  <a:extLst>
                    <a:ext uri="{FF2B5EF4-FFF2-40B4-BE49-F238E27FC236}">
                      <a16:creationId xmlns:a16="http://schemas.microsoft.com/office/drawing/2014/main" id="{6AAD05AF-9C21-4624-B554-EC89B0E990B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3" name="Rechte verbindingslijn 142">
                  <a:extLst>
                    <a:ext uri="{FF2B5EF4-FFF2-40B4-BE49-F238E27FC236}">
                      <a16:creationId xmlns:a16="http://schemas.microsoft.com/office/drawing/2014/main" id="{CED22709-233C-46A0-8C34-1270684E447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4" name="Rechthoek 143">
                  <a:extLst>
                    <a:ext uri="{FF2B5EF4-FFF2-40B4-BE49-F238E27FC236}">
                      <a16:creationId xmlns:a16="http://schemas.microsoft.com/office/drawing/2014/main" id="{0BA16EAE-E533-42DC-9B7C-39F591EFF83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up</a:t>
                  </a:r>
                </a:p>
              </p:txBody>
            </p:sp>
            <p:sp>
              <p:nvSpPr>
                <p:cNvPr id="145" name="Rechthoek 144">
                  <a:extLst>
                    <a:ext uri="{FF2B5EF4-FFF2-40B4-BE49-F238E27FC236}">
                      <a16:creationId xmlns:a16="http://schemas.microsoft.com/office/drawing/2014/main" id="{D69315F3-3510-4A2B-8DBE-8DEBF887444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down</a:t>
                  </a:r>
                </a:p>
              </p:txBody>
            </p:sp>
            <p:grpSp>
              <p:nvGrpSpPr>
                <p:cNvPr id="146" name="Groep 145">
                  <a:extLst>
                    <a:ext uri="{FF2B5EF4-FFF2-40B4-BE49-F238E27FC236}">
                      <a16:creationId xmlns:a16="http://schemas.microsoft.com/office/drawing/2014/main" id="{1424DBBF-8F5D-4DBB-9364-C0D069C6F66A}"/>
                    </a:ext>
                  </a:extLst>
                </p:cNvPr>
                <p:cNvGrpSpPr/>
                <p:nvPr userDrawn="1"/>
              </p:nvGrpSpPr>
              <p:grpSpPr>
                <a:xfrm>
                  <a:off x="-2916763" y="769168"/>
                  <a:ext cx="268738" cy="248381"/>
                  <a:chOff x="-2916763" y="769168"/>
                  <a:chExt cx="268738" cy="248381"/>
                </a:xfrm>
              </p:grpSpPr>
              <p:sp>
                <p:nvSpPr>
                  <p:cNvPr id="156" name="Rechthoek 155">
                    <a:extLst>
                      <a:ext uri="{FF2B5EF4-FFF2-40B4-BE49-F238E27FC236}">
                        <a16:creationId xmlns:a16="http://schemas.microsoft.com/office/drawing/2014/main" id="{F7D526F7-E5D1-45BF-AB74-782BC3C0047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57" name="Groep 156">
                    <a:extLst>
                      <a:ext uri="{FF2B5EF4-FFF2-40B4-BE49-F238E27FC236}">
                        <a16:creationId xmlns:a16="http://schemas.microsoft.com/office/drawing/2014/main" id="{156B3815-0234-4274-B0B3-99918BFC8EED}"/>
                      </a:ext>
                    </a:extLst>
                  </p:cNvPr>
                  <p:cNvGrpSpPr/>
                  <p:nvPr userDrawn="1"/>
                </p:nvGrpSpPr>
                <p:grpSpPr>
                  <a:xfrm>
                    <a:off x="-2866744" y="827071"/>
                    <a:ext cx="168701" cy="132575"/>
                    <a:chOff x="-2866744" y="827071"/>
                    <a:chExt cx="168701" cy="132575"/>
                  </a:xfrm>
                </p:grpSpPr>
                <p:cxnSp>
                  <p:nvCxnSpPr>
                    <p:cNvPr id="159" name="Rechte verbindingslijn 158">
                      <a:extLst>
                        <a:ext uri="{FF2B5EF4-FFF2-40B4-BE49-F238E27FC236}">
                          <a16:creationId xmlns:a16="http://schemas.microsoft.com/office/drawing/2014/main" id="{659E0A79-ABE3-4A71-9D80-4F320718F73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ED20794F-7890-4217-A034-2C729A04259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89D195F7-6542-4506-9F64-95D68E9D662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2B1194ED-CBC3-410E-AC71-C8BEF42E2D9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A33A0538-05D1-4269-AB49-EB09D5CD5BD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8" name="Pijl: rechts 157">
                    <a:extLst>
                      <a:ext uri="{FF2B5EF4-FFF2-40B4-BE49-F238E27FC236}">
                        <a16:creationId xmlns:a16="http://schemas.microsoft.com/office/drawing/2014/main" id="{5E54F3D3-58F2-43E2-A195-316D183211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47" name="Groep 146">
                  <a:extLst>
                    <a:ext uri="{FF2B5EF4-FFF2-40B4-BE49-F238E27FC236}">
                      <a16:creationId xmlns:a16="http://schemas.microsoft.com/office/drawing/2014/main" id="{82A77E45-F71F-4D56-BF9B-9F8038B3B6C1}"/>
                    </a:ext>
                  </a:extLst>
                </p:cNvPr>
                <p:cNvGrpSpPr/>
                <p:nvPr userDrawn="1"/>
              </p:nvGrpSpPr>
              <p:grpSpPr>
                <a:xfrm>
                  <a:off x="-2916763" y="460171"/>
                  <a:ext cx="268738" cy="248381"/>
                  <a:chOff x="-2916763" y="460171"/>
                  <a:chExt cx="268738" cy="248381"/>
                </a:xfrm>
              </p:grpSpPr>
              <p:sp>
                <p:nvSpPr>
                  <p:cNvPr id="148" name="Rechthoek 147">
                    <a:extLst>
                      <a:ext uri="{FF2B5EF4-FFF2-40B4-BE49-F238E27FC236}">
                        <a16:creationId xmlns:a16="http://schemas.microsoft.com/office/drawing/2014/main" id="{F006AD39-09CD-430B-8379-E775B7E21D4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49" name="Groep 148">
                    <a:extLst>
                      <a:ext uri="{FF2B5EF4-FFF2-40B4-BE49-F238E27FC236}">
                        <a16:creationId xmlns:a16="http://schemas.microsoft.com/office/drawing/2014/main" id="{CE717054-9D9D-431F-8BFF-2694AE5602AE}"/>
                      </a:ext>
                    </a:extLst>
                  </p:cNvPr>
                  <p:cNvGrpSpPr/>
                  <p:nvPr userDrawn="1"/>
                </p:nvGrpSpPr>
                <p:grpSpPr>
                  <a:xfrm>
                    <a:off x="-2866744" y="518074"/>
                    <a:ext cx="168701" cy="132575"/>
                    <a:chOff x="-2866744" y="518074"/>
                    <a:chExt cx="168701" cy="132575"/>
                  </a:xfrm>
                </p:grpSpPr>
                <p:cxnSp>
                  <p:nvCxnSpPr>
                    <p:cNvPr id="151" name="Rechte verbindingslijn 150">
                      <a:extLst>
                        <a:ext uri="{FF2B5EF4-FFF2-40B4-BE49-F238E27FC236}">
                          <a16:creationId xmlns:a16="http://schemas.microsoft.com/office/drawing/2014/main" id="{CC2BF9C3-60EE-4FE4-B587-BA453D0DE22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2" name="Rechte verbindingslijn 151">
                      <a:extLst>
                        <a:ext uri="{FF2B5EF4-FFF2-40B4-BE49-F238E27FC236}">
                          <a16:creationId xmlns:a16="http://schemas.microsoft.com/office/drawing/2014/main" id="{2FE57FDB-3EA8-494C-960F-790CEBCF8E8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F546011E-E6E8-4754-BBD7-3BD542FDA2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EABFBF8D-3151-4690-B638-336119ACD7D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BDD795E6-02ED-47F0-B4DC-36C2B15509A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0" name="Pijl: rechts 149">
                    <a:extLst>
                      <a:ext uri="{FF2B5EF4-FFF2-40B4-BE49-F238E27FC236}">
                        <a16:creationId xmlns:a16="http://schemas.microsoft.com/office/drawing/2014/main" id="{06F48229-A1B4-4EB1-8435-A191C668742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132" name="Groep 131">
                <a:extLst>
                  <a:ext uri="{FF2B5EF4-FFF2-40B4-BE49-F238E27FC236}">
                    <a16:creationId xmlns:a16="http://schemas.microsoft.com/office/drawing/2014/main" id="{BB98D028-2A57-4EE2-A75E-660084CA333D}"/>
                  </a:ext>
                </a:extLst>
              </p:cNvPr>
              <p:cNvGrpSpPr/>
              <p:nvPr userDrawn="1"/>
            </p:nvGrpSpPr>
            <p:grpSpPr>
              <a:xfrm>
                <a:off x="-938434" y="4663037"/>
                <a:ext cx="627798" cy="576693"/>
                <a:chOff x="-1753862" y="6112775"/>
                <a:chExt cx="759635" cy="697798"/>
              </a:xfrm>
            </p:grpSpPr>
            <p:grpSp>
              <p:nvGrpSpPr>
                <p:cNvPr id="133" name="Inspireren">
                  <a:extLst>
                    <a:ext uri="{FF2B5EF4-FFF2-40B4-BE49-F238E27FC236}">
                      <a16:creationId xmlns:a16="http://schemas.microsoft.com/office/drawing/2014/main" id="{F6148DBC-01D7-430F-A06D-EE0402A0D67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5" name="Freeform 12">
                    <a:extLst>
                      <a:ext uri="{FF2B5EF4-FFF2-40B4-BE49-F238E27FC236}">
                        <a16:creationId xmlns:a16="http://schemas.microsoft.com/office/drawing/2014/main" id="{90C670DA-424E-4685-A43F-3109E54E159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36" name="Freeform 13">
                    <a:extLst>
                      <a:ext uri="{FF2B5EF4-FFF2-40B4-BE49-F238E27FC236}">
                        <a16:creationId xmlns:a16="http://schemas.microsoft.com/office/drawing/2014/main" id="{75F7A93A-49EA-4B01-8890-AB5569A8D80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37" name="Freeform 14">
                    <a:extLst>
                      <a:ext uri="{FF2B5EF4-FFF2-40B4-BE49-F238E27FC236}">
                        <a16:creationId xmlns:a16="http://schemas.microsoft.com/office/drawing/2014/main" id="{1E66AF88-FBE3-4214-925C-72CC770AF6D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34" name="Tekstvak 133">
                  <a:extLst>
                    <a:ext uri="{FF2B5EF4-FFF2-40B4-BE49-F238E27FC236}">
                      <a16:creationId xmlns:a16="http://schemas.microsoft.com/office/drawing/2014/main" id="{45612218-3D3C-4FDD-866A-775B4BEE90BA}"/>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 name="Rechthoek 4">
              <a:extLst>
                <a:ext uri="{FF2B5EF4-FFF2-40B4-BE49-F238E27FC236}">
                  <a16:creationId xmlns:a16="http://schemas.microsoft.com/office/drawing/2014/main" id="{7B844C7A-55AE-471B-B262-B7830834BD4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algn="l" defTabSz="914400" rtl="0" eaLnBrk="1" fontAlgn="auto" latinLnBrk="0" hangingPunct="1">
                <a:lnSpc>
                  <a:spcPct val="100000"/>
                </a:lnSpc>
                <a:spcBef>
                  <a:spcPts val="600"/>
                </a:spcBef>
                <a:spcAft>
                  <a:spcPts val="600"/>
                </a:spcAft>
                <a:buClr>
                  <a:prstClr val="black"/>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rPr>
                <a:t>Bullet</a:t>
              </a:r>
            </a:p>
          </p:txBody>
        </p:sp>
        <p:sp>
          <p:nvSpPr>
            <p:cNvPr id="8" name="Rechthoek 7">
              <a:extLst>
                <a:ext uri="{FF2B5EF4-FFF2-40B4-BE49-F238E27FC236}">
                  <a16:creationId xmlns:a16="http://schemas.microsoft.com/office/drawing/2014/main" id="{1EAC88F7-FEEF-4D9C-A30D-24624CFAC6A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prstClr val="black"/>
                </a:buClr>
                <a:buSzTx/>
                <a:buFont typeface="Wingdings" panose="05000000000000000000" pitchFamily="2" charset="2"/>
                <a:buChar char="à"/>
                <a:tabLst/>
                <a:defRPr/>
              </a:pPr>
              <a:r>
                <a:rPr kumimoji="0" lang="en-US" sz="1200" b="0" i="0" u="none" strike="noStrike" kern="0" cap="none" spc="0" normalizeH="0" baseline="0" noProof="0">
                  <a:ln>
                    <a:noFill/>
                  </a:ln>
                  <a:solidFill>
                    <a:prstClr val="black"/>
                  </a:solidFill>
                  <a:effectLst/>
                  <a:uLnTx/>
                  <a:uFillTx/>
                  <a:latin typeface="Arial"/>
                  <a:ea typeface="+mn-ea"/>
                  <a:cs typeface="Calibri" panose="020F0502020204030204" pitchFamily="34" charset="0"/>
                </a:rPr>
                <a:t>Sub-bullet #1</a:t>
              </a:r>
              <a:endPar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9" name="Rechthoek 8">
              <a:extLst>
                <a:ext uri="{FF2B5EF4-FFF2-40B4-BE49-F238E27FC236}">
                  <a16:creationId xmlns:a16="http://schemas.microsoft.com/office/drawing/2014/main" id="{2839EDFC-F69E-4450-B832-BD914A95BBC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3F2682"/>
                </a:buClr>
                <a:buSzTx/>
                <a:buFont typeface="Calibri" panose="020F0502020204030204" pitchFamily="34" charset="0"/>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rPr>
                <a:t>Default text</a:t>
              </a:r>
            </a:p>
          </p:txBody>
        </p:sp>
        <p:sp>
          <p:nvSpPr>
            <p:cNvPr id="10" name="Rechthoek 9">
              <a:extLst>
                <a:ext uri="{FF2B5EF4-FFF2-40B4-BE49-F238E27FC236}">
                  <a16:creationId xmlns:a16="http://schemas.microsoft.com/office/drawing/2014/main" id="{B3390B32-373B-4BE9-9A26-3F091AF38C2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3F2682"/>
                </a:buClr>
                <a:buSzTx/>
                <a:buFont typeface="Arial" panose="020B0604020202020204" pitchFamily="34" charset="0"/>
                <a:buNone/>
                <a:tabLst/>
                <a:defRPr/>
              </a:pPr>
              <a:r>
                <a:rPr kumimoji="0" lang="en-US" sz="1400" b="1" i="0" u="none" strike="noStrike" kern="0" cap="none" spc="0" normalizeH="0" baseline="0" noProof="0" dirty="0">
                  <a:ln>
                    <a:noFill/>
                  </a:ln>
                  <a:solidFill>
                    <a:srgbClr val="3F2682"/>
                  </a:solidFill>
                  <a:effectLst/>
                  <a:uLnTx/>
                  <a:uFillTx/>
                  <a:latin typeface="Arial"/>
                  <a:ea typeface="+mn-ea"/>
                  <a:cs typeface="Calibri" panose="020F0502020204030204" pitchFamily="34" charset="0"/>
                </a:rPr>
                <a:t>Subtitle</a:t>
              </a:r>
            </a:p>
          </p:txBody>
        </p:sp>
        <p:sp>
          <p:nvSpPr>
            <p:cNvPr id="13" name="Rechthoek 12">
              <a:extLst>
                <a:ext uri="{FF2B5EF4-FFF2-40B4-BE49-F238E27FC236}">
                  <a16:creationId xmlns:a16="http://schemas.microsoft.com/office/drawing/2014/main" id="{EA471680-0378-442A-A871-A866B5D7DAC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rgbClr val="E53527"/>
                </a:buClr>
                <a:buSzTx/>
                <a:buFont typeface="+mj-lt"/>
                <a:buAutoNum type="arabicPeriod"/>
                <a:tabLst/>
                <a:defRPr/>
              </a:pPr>
              <a:r>
                <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rPr>
                <a:t>Numeric bullet</a:t>
              </a:r>
            </a:p>
          </p:txBody>
        </p:sp>
        <p:sp>
          <p:nvSpPr>
            <p:cNvPr id="14" name="Rechthoek 13">
              <a:extLst>
                <a:ext uri="{FF2B5EF4-FFF2-40B4-BE49-F238E27FC236}">
                  <a16:creationId xmlns:a16="http://schemas.microsoft.com/office/drawing/2014/main" id="{AA7D96E1-28BC-4D90-9A6A-D6E086C3AA4D}"/>
                </a:ext>
              </a:extLst>
            </p:cNvPr>
            <p:cNvSpPr/>
            <p:nvPr userDrawn="1"/>
          </p:nvSpPr>
          <p:spPr>
            <a:xfrm>
              <a:off x="-3288610" y="3556765"/>
              <a:ext cx="2949220" cy="180000"/>
            </a:xfrm>
            <a:prstGeom prst="rect">
              <a:avLst/>
            </a:prstGeom>
            <a:noFill/>
            <a:ln w="25400" cap="flat" cmpd="sng" algn="ctr">
              <a:noFill/>
              <a:prstDash val="solid"/>
            </a:ln>
            <a:effectLst/>
          </p:spPr>
          <p:txBody>
            <a:bodyPr lIns="0" tIns="0" rIns="0" bIns="0" rtlCol="0" anchor="ctr"/>
            <a:lstStyle/>
            <a:p>
              <a:pPr marL="450850" marR="0" lvl="0" indent="-184150" algn="l" defTabSz="914400" rtl="0" eaLnBrk="1" fontAlgn="auto" latinLnBrk="0" hangingPunct="1">
                <a:lnSpc>
                  <a:spcPct val="100000"/>
                </a:lnSpc>
                <a:spcBef>
                  <a:spcPts val="600"/>
                </a:spcBef>
                <a:spcAft>
                  <a:spcPts val="600"/>
                </a:spcAft>
                <a:buClr>
                  <a:prstClr val="black"/>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rPr>
                <a:t># Bullet</a:t>
              </a:r>
            </a:p>
          </p:txBody>
        </p:sp>
        <p:sp>
          <p:nvSpPr>
            <p:cNvPr id="15" name="Rechthoek 14">
              <a:extLst>
                <a:ext uri="{FF2B5EF4-FFF2-40B4-BE49-F238E27FC236}">
                  <a16:creationId xmlns:a16="http://schemas.microsoft.com/office/drawing/2014/main" id="{0B446B40-20A4-4472-9343-60F93E369A99}"/>
                </a:ext>
              </a:extLst>
            </p:cNvPr>
            <p:cNvSpPr/>
            <p:nvPr userDrawn="1"/>
          </p:nvSpPr>
          <p:spPr>
            <a:xfrm>
              <a:off x="-3037793" y="3294429"/>
              <a:ext cx="2949220" cy="180000"/>
            </a:xfrm>
            <a:prstGeom prst="rect">
              <a:avLst/>
            </a:prstGeom>
            <a:noFill/>
            <a:ln w="25400" cap="flat" cmpd="sng" algn="ctr">
              <a:noFill/>
              <a:prstDash val="solid"/>
            </a:ln>
            <a:effectLst/>
          </p:spPr>
          <p:txBody>
            <a:bodyPr lIns="0" tIns="0" rIns="0" bIns="0" rtlCol="0" anchor="ctr"/>
            <a:lstStyle/>
            <a:p>
              <a:pPr marL="200025" marR="0" lvl="0" indent="-200025" algn="l" defTabSz="914400" rtl="0" eaLnBrk="1" fontAlgn="auto" latinLnBrk="0" hangingPunct="1">
                <a:lnSpc>
                  <a:spcPct val="100000"/>
                </a:lnSpc>
                <a:spcBef>
                  <a:spcPts val="600"/>
                </a:spcBef>
                <a:spcAft>
                  <a:spcPts val="600"/>
                </a:spcAft>
                <a:buClr>
                  <a:srgbClr val="3F2682"/>
                </a:buClr>
                <a:buSzTx/>
                <a:buFont typeface="+mj-lt"/>
                <a:buAutoNum type="alphaLcPeriod"/>
                <a:tabLst/>
                <a:defRPr/>
              </a:pPr>
              <a:r>
                <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200" b="0" i="0" u="none" strike="noStrike" kern="0" cap="none" spc="0" normalizeH="0" baseline="0" noProof="0" dirty="0" err="1">
                  <a:ln>
                    <a:noFill/>
                  </a:ln>
                  <a:solidFill>
                    <a:prstClr val="black"/>
                  </a:solidFill>
                  <a:effectLst/>
                  <a:uLnTx/>
                  <a:uFillTx/>
                  <a:latin typeface="Arial"/>
                  <a:ea typeface="+mn-ea"/>
                  <a:cs typeface="Calibri" panose="020F0502020204030204" pitchFamily="34" charset="0"/>
                </a:rPr>
                <a:t>Abc</a:t>
              </a:r>
              <a:endParaRPr kumimoji="0" lang="en-US" sz="1200" b="0" i="0" u="none" strike="noStrike" kern="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16" name="Rechthoek 15">
              <a:extLst>
                <a:ext uri="{FF2B5EF4-FFF2-40B4-BE49-F238E27FC236}">
                  <a16:creationId xmlns:a16="http://schemas.microsoft.com/office/drawing/2014/main" id="{3F788028-8163-4003-B900-6EE0806D5FFA}"/>
                </a:ext>
              </a:extLst>
            </p:cNvPr>
            <p:cNvSpPr/>
            <p:nvPr userDrawn="1"/>
          </p:nvSpPr>
          <p:spPr>
            <a:xfrm>
              <a:off x="-3288610" y="387326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prstClr val="black"/>
                </a:buClr>
                <a:buSzTx/>
                <a:buFont typeface="Arial" panose="020B0604020202020204" pitchFamily="34" charset="0"/>
                <a:buNone/>
                <a:tabLst/>
                <a:defRPr/>
              </a:pPr>
              <a:r>
                <a:rPr kumimoji="0" lang="en-US" sz="1200" b="0" i="1" u="none" strike="noStrike" kern="0" cap="none" spc="0" normalizeH="0" baseline="0" noProof="0" dirty="0">
                  <a:ln>
                    <a:noFill/>
                  </a:ln>
                  <a:solidFill>
                    <a:prstClr val="black"/>
                  </a:solidFill>
                  <a:effectLst/>
                  <a:uLnTx/>
                  <a:uFillTx/>
                  <a:latin typeface="Arial"/>
                  <a:ea typeface="+mn-ea"/>
                  <a:cs typeface="Calibri" panose="020F0502020204030204" pitchFamily="34" charset="0"/>
                </a:rPr>
                <a:t>Cursive</a:t>
              </a:r>
            </a:p>
          </p:txBody>
        </p:sp>
        <p:sp>
          <p:nvSpPr>
            <p:cNvPr id="17" name="Rechthoek 16">
              <a:extLst>
                <a:ext uri="{FF2B5EF4-FFF2-40B4-BE49-F238E27FC236}">
                  <a16:creationId xmlns:a16="http://schemas.microsoft.com/office/drawing/2014/main" id="{81C004D9-1FD1-4DD1-944A-0EB0219D8C4D}"/>
                </a:ext>
              </a:extLst>
            </p:cNvPr>
            <p:cNvSpPr/>
            <p:nvPr userDrawn="1"/>
          </p:nvSpPr>
          <p:spPr>
            <a:xfrm>
              <a:off x="-3288610" y="4161560"/>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prstClr val="black"/>
                </a:buClr>
                <a:buSzTx/>
                <a:buFont typeface="Arial" panose="020B0604020202020204" pitchFamily="34" charset="0"/>
                <a:buNone/>
                <a:tabLst/>
                <a:defRPr/>
              </a:pPr>
              <a:r>
                <a:rPr kumimoji="0" lang="en-US" sz="1400" b="1" i="0" u="none" strike="noStrike" kern="0" cap="none" spc="0" normalizeH="0" baseline="0" noProof="0" dirty="0">
                  <a:ln>
                    <a:noFill/>
                  </a:ln>
                  <a:solidFill>
                    <a:srgbClr val="E53527"/>
                  </a:solidFill>
                  <a:effectLst/>
                  <a:uLnTx/>
                  <a:uFillTx/>
                  <a:latin typeface="Arial"/>
                  <a:ea typeface="+mn-ea"/>
                  <a:cs typeface="Calibri" panose="020F0502020204030204" pitchFamily="34" charset="0"/>
                </a:rPr>
                <a:t>Alt. Subtitle</a:t>
              </a:r>
            </a:p>
          </p:txBody>
        </p:sp>
      </p:grpSp>
    </p:spTree>
    <p:extLst>
      <p:ext uri="{BB962C8B-B14F-4D97-AF65-F5344CB8AC3E}">
        <p14:creationId xmlns:p14="http://schemas.microsoft.com/office/powerpoint/2010/main" val="1993709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75311" y="520063"/>
            <a:ext cx="10000111" cy="490400"/>
          </a:xfrm>
          <a:prstGeom prst="rect">
            <a:avLst/>
          </a:prstGeom>
        </p:spPr>
        <p:txBody>
          <a:bodyPr vert="horz" lIns="0" tIns="0" rIns="0" bIns="0" rtlCol="0" anchor="ctr">
            <a:noAutofit/>
          </a:bodyPr>
          <a:lstStyle/>
          <a:p>
            <a:r>
              <a:rPr lang="en-US" dirty="0"/>
              <a:t>Place title here</a:t>
            </a:r>
          </a:p>
        </p:txBody>
      </p:sp>
      <p:sp>
        <p:nvSpPr>
          <p:cNvPr id="3" name="Tijdelijke aanduiding voor tekst 2"/>
          <p:cNvSpPr>
            <a:spLocks noGrp="1"/>
          </p:cNvSpPr>
          <p:nvPr>
            <p:ph type="body" idx="1"/>
          </p:nvPr>
        </p:nvSpPr>
        <p:spPr>
          <a:xfrm>
            <a:off x="603447" y="1462714"/>
            <a:ext cx="10980989" cy="4509490"/>
          </a:xfrm>
          <a:prstGeom prst="rect">
            <a:avLst/>
          </a:prstGeom>
        </p:spPr>
        <p:txBody>
          <a:bodyPr vert="horz" lIns="0" tIns="0" rIns="0" bIns="0" rtlCol="0">
            <a:noAutofit/>
          </a:bodyPr>
          <a:lstStyle/>
          <a:p>
            <a:pPr lvl="0"/>
            <a:r>
              <a:rPr lang="en-US" dirty="0"/>
              <a:t>Click here to add a bullet.</a:t>
            </a:r>
          </a:p>
          <a:p>
            <a:pPr lvl="1"/>
            <a:r>
              <a:rPr lang="en-US" dirty="0"/>
              <a:t>Sub-bullets</a:t>
            </a:r>
          </a:p>
          <a:p>
            <a:pPr lvl="2"/>
            <a:r>
              <a:rPr lang="en-US" dirty="0"/>
              <a:t>Default text</a:t>
            </a:r>
          </a:p>
          <a:p>
            <a:pPr lvl="3"/>
            <a:r>
              <a:rPr lang="en-US" dirty="0"/>
              <a:t>Subtitle</a:t>
            </a:r>
          </a:p>
          <a:p>
            <a:pPr lvl="4"/>
            <a:r>
              <a:rPr lang="en-US" dirty="0"/>
              <a:t>Numeric bullets</a:t>
            </a:r>
          </a:p>
          <a:p>
            <a:pPr lvl="5"/>
            <a:r>
              <a:rPr lang="en-US" dirty="0"/>
              <a:t># </a:t>
            </a:r>
            <a:r>
              <a:rPr lang="en-US" dirty="0" err="1"/>
              <a:t>Abc</a:t>
            </a:r>
            <a:endParaRPr lang="en-US" dirty="0"/>
          </a:p>
          <a:p>
            <a:pPr lvl="6"/>
            <a:r>
              <a:rPr lang="en-US" dirty="0"/>
              <a:t># Bullets</a:t>
            </a:r>
          </a:p>
          <a:p>
            <a:pPr lvl="7"/>
            <a:r>
              <a:rPr lang="en-US" dirty="0"/>
              <a:t>Cursive</a:t>
            </a:r>
          </a:p>
          <a:p>
            <a:pPr lvl="8"/>
            <a:r>
              <a:rPr lang="en-US" dirty="0"/>
              <a:t>Alt. Subtitle</a:t>
            </a:r>
          </a:p>
        </p:txBody>
      </p:sp>
      <p:sp>
        <p:nvSpPr>
          <p:cNvPr id="5" name="Tijdelijke aanduiding voor voettekst 4"/>
          <p:cNvSpPr>
            <a:spLocks noGrp="1"/>
          </p:cNvSpPr>
          <p:nvPr>
            <p:ph type="ftr" sz="quarter" idx="3"/>
          </p:nvPr>
        </p:nvSpPr>
        <p:spPr>
          <a:xfrm>
            <a:off x="603446" y="6331543"/>
            <a:ext cx="3942276" cy="365125"/>
          </a:xfrm>
          <a:prstGeom prst="rect">
            <a:avLst/>
          </a:prstGeom>
        </p:spPr>
        <p:txBody>
          <a:bodyPr vert="horz" lIns="0" tIns="0" rIns="0" bIns="0" rtlCol="0" anchor="ctr">
            <a:noAutofit/>
          </a:bodyPr>
          <a:lstStyle>
            <a:lvl1pPr algn="l">
              <a:defRPr sz="1050">
                <a:solidFill>
                  <a:schemeClr val="bg2"/>
                </a:solidFill>
                <a:latin typeface="Arial" panose="020B0604020202020204" pitchFamily="34" charset="0"/>
                <a:cs typeface="Arial" panose="020B0604020202020204" pitchFamily="34" charset="0"/>
              </a:defRPr>
            </a:lvl1pPr>
          </a:lstStyle>
          <a:p>
            <a:r>
              <a:rPr lang="en-US"/>
              <a:t>Insert your footer here</a:t>
            </a:r>
            <a:endParaRPr lang="en-US" dirty="0"/>
          </a:p>
        </p:txBody>
      </p:sp>
      <p:grpSp>
        <p:nvGrpSpPr>
          <p:cNvPr id="1618" name="Groep 1617" hidden="1">
            <a:extLst>
              <a:ext uri="{FF2B5EF4-FFF2-40B4-BE49-F238E27FC236}">
                <a16:creationId xmlns:a16="http://schemas.microsoft.com/office/drawing/2014/main" id="{444436EC-731E-4A07-9362-C8DE3375B745}"/>
              </a:ext>
            </a:extLst>
          </p:cNvPr>
          <p:cNvGrpSpPr/>
          <p:nvPr userDrawn="1"/>
        </p:nvGrpSpPr>
        <p:grpSpPr>
          <a:xfrm>
            <a:off x="-274266" y="-276217"/>
            <a:ext cx="12675816" cy="8057898"/>
            <a:chOff x="-274266" y="-276217"/>
            <a:chExt cx="12675816" cy="8057898"/>
          </a:xfrm>
        </p:grpSpPr>
        <p:grpSp>
          <p:nvGrpSpPr>
            <p:cNvPr id="1617" name="Groep 1616">
              <a:extLst>
                <a:ext uri="{FF2B5EF4-FFF2-40B4-BE49-F238E27FC236}">
                  <a16:creationId xmlns:a16="http://schemas.microsoft.com/office/drawing/2014/main" id="{BD3AC13C-A24A-4D4F-B684-AC3A45E6A195}"/>
                </a:ext>
              </a:extLst>
            </p:cNvPr>
            <p:cNvGrpSpPr/>
            <p:nvPr userDrawn="1"/>
          </p:nvGrpSpPr>
          <p:grpSpPr>
            <a:xfrm>
              <a:off x="-274266" y="-9088"/>
              <a:ext cx="12675816" cy="6879271"/>
              <a:chOff x="-1019175" y="-9088"/>
              <a:chExt cx="13420725" cy="6879271"/>
            </a:xfrm>
          </p:grpSpPr>
          <p:grpSp>
            <p:nvGrpSpPr>
              <p:cNvPr id="1608" name="Groep 1607">
                <a:extLst>
                  <a:ext uri="{FF2B5EF4-FFF2-40B4-BE49-F238E27FC236}">
                    <a16:creationId xmlns:a16="http://schemas.microsoft.com/office/drawing/2014/main" id="{00C1F4F9-CA02-4EF7-A3CC-82BA0EAEA3D4}"/>
                  </a:ext>
                </a:extLst>
              </p:cNvPr>
              <p:cNvGrpSpPr/>
              <p:nvPr userDrawn="1"/>
            </p:nvGrpSpPr>
            <p:grpSpPr>
              <a:xfrm>
                <a:off x="-1019175" y="5968957"/>
                <a:ext cx="13420725" cy="901226"/>
                <a:chOff x="-1019175" y="131649"/>
                <a:chExt cx="13420725" cy="901226"/>
              </a:xfrm>
            </p:grpSpPr>
            <p:grpSp>
              <p:nvGrpSpPr>
                <p:cNvPr id="1609" name="Groep 1608">
                  <a:extLst>
                    <a:ext uri="{FF2B5EF4-FFF2-40B4-BE49-F238E27FC236}">
                      <a16:creationId xmlns:a16="http://schemas.microsoft.com/office/drawing/2014/main" id="{893BF29C-1132-47A1-B8D3-DFFEF97BEEB0}"/>
                    </a:ext>
                  </a:extLst>
                </p:cNvPr>
                <p:cNvGrpSpPr/>
                <p:nvPr userDrawn="1"/>
              </p:nvGrpSpPr>
              <p:grpSpPr>
                <a:xfrm>
                  <a:off x="-1019175" y="741500"/>
                  <a:ext cx="13420725" cy="291375"/>
                  <a:chOff x="-1019175" y="731975"/>
                  <a:chExt cx="13420725" cy="291375"/>
                </a:xfrm>
              </p:grpSpPr>
              <p:cxnSp>
                <p:nvCxnSpPr>
                  <p:cNvPr id="1613" name="Rechte verbindingslijn 1612">
                    <a:extLst>
                      <a:ext uri="{FF2B5EF4-FFF2-40B4-BE49-F238E27FC236}">
                        <a16:creationId xmlns:a16="http://schemas.microsoft.com/office/drawing/2014/main" id="{16E7B6EE-6028-40CD-AD2E-A5D148F34F24}"/>
                      </a:ext>
                    </a:extLst>
                  </p:cNvPr>
                  <p:cNvCxnSpPr/>
                  <p:nvPr userDrawn="1"/>
                </p:nvCxnSpPr>
                <p:spPr>
                  <a:xfrm flipH="1">
                    <a:off x="-1019175" y="73197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4" name="Rechte verbindingslijn 1613">
                    <a:extLst>
                      <a:ext uri="{FF2B5EF4-FFF2-40B4-BE49-F238E27FC236}">
                        <a16:creationId xmlns:a16="http://schemas.microsoft.com/office/drawing/2014/main" id="{D08F07F9-F275-49D4-80AF-A16D429F2084}"/>
                      </a:ext>
                    </a:extLst>
                  </p:cNvPr>
                  <p:cNvCxnSpPr/>
                  <p:nvPr userDrawn="1"/>
                </p:nvCxnSpPr>
                <p:spPr>
                  <a:xfrm flipH="1">
                    <a:off x="-1019175" y="102335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10" name="Groep 1609">
                  <a:extLst>
                    <a:ext uri="{FF2B5EF4-FFF2-40B4-BE49-F238E27FC236}">
                      <a16:creationId xmlns:a16="http://schemas.microsoft.com/office/drawing/2014/main" id="{DBEE08B8-2876-4F75-8F37-9F41BEE7BC6E}"/>
                    </a:ext>
                  </a:extLst>
                </p:cNvPr>
                <p:cNvGrpSpPr/>
                <p:nvPr userDrawn="1"/>
              </p:nvGrpSpPr>
              <p:grpSpPr>
                <a:xfrm>
                  <a:off x="-1019175" y="131649"/>
                  <a:ext cx="13420725" cy="291375"/>
                  <a:chOff x="-1019175" y="731975"/>
                  <a:chExt cx="13420725" cy="291375"/>
                </a:xfrm>
              </p:grpSpPr>
              <p:cxnSp>
                <p:nvCxnSpPr>
                  <p:cNvPr id="1611" name="Rechte verbindingslijn 1610">
                    <a:extLst>
                      <a:ext uri="{FF2B5EF4-FFF2-40B4-BE49-F238E27FC236}">
                        <a16:creationId xmlns:a16="http://schemas.microsoft.com/office/drawing/2014/main" id="{35894CDD-FFAD-4D72-97EC-9AEE4820C6A7}"/>
                      </a:ext>
                    </a:extLst>
                  </p:cNvPr>
                  <p:cNvCxnSpPr/>
                  <p:nvPr userDrawn="1"/>
                </p:nvCxnSpPr>
                <p:spPr>
                  <a:xfrm flipH="1">
                    <a:off x="-1019175" y="73197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2" name="Rechte verbindingslijn 1611">
                    <a:extLst>
                      <a:ext uri="{FF2B5EF4-FFF2-40B4-BE49-F238E27FC236}">
                        <a16:creationId xmlns:a16="http://schemas.microsoft.com/office/drawing/2014/main" id="{ADF21499-AC06-4C80-AD28-8670DE9628D6}"/>
                      </a:ext>
                    </a:extLst>
                  </p:cNvPr>
                  <p:cNvCxnSpPr/>
                  <p:nvPr userDrawn="1"/>
                </p:nvCxnSpPr>
                <p:spPr>
                  <a:xfrm flipH="1">
                    <a:off x="-1019175" y="102335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6" name="Groep 1585">
                <a:extLst>
                  <a:ext uri="{FF2B5EF4-FFF2-40B4-BE49-F238E27FC236}">
                    <a16:creationId xmlns:a16="http://schemas.microsoft.com/office/drawing/2014/main" id="{38B8C01E-1759-4E18-A386-1A96BDD3BD7A}"/>
                  </a:ext>
                </a:extLst>
              </p:cNvPr>
              <p:cNvGrpSpPr/>
              <p:nvPr userDrawn="1"/>
            </p:nvGrpSpPr>
            <p:grpSpPr>
              <a:xfrm>
                <a:off x="-1019175" y="-9088"/>
                <a:ext cx="13420725" cy="1477889"/>
                <a:chOff x="-1019175" y="131649"/>
                <a:chExt cx="13420725" cy="1477889"/>
              </a:xfrm>
            </p:grpSpPr>
            <p:grpSp>
              <p:nvGrpSpPr>
                <p:cNvPr id="11" name="Groep 10">
                  <a:extLst>
                    <a:ext uri="{FF2B5EF4-FFF2-40B4-BE49-F238E27FC236}">
                      <a16:creationId xmlns:a16="http://schemas.microsoft.com/office/drawing/2014/main" id="{473194BD-A17B-41EC-9D8B-7831E14BD9EF}"/>
                    </a:ext>
                  </a:extLst>
                </p:cNvPr>
                <p:cNvGrpSpPr/>
                <p:nvPr userDrawn="1"/>
              </p:nvGrpSpPr>
              <p:grpSpPr>
                <a:xfrm>
                  <a:off x="-1019175" y="741500"/>
                  <a:ext cx="13420725" cy="868038"/>
                  <a:chOff x="-1019175" y="731975"/>
                  <a:chExt cx="13420725" cy="868038"/>
                </a:xfrm>
              </p:grpSpPr>
              <p:cxnSp>
                <p:nvCxnSpPr>
                  <p:cNvPr id="10" name="Rechte verbindingslijn 9">
                    <a:extLst>
                      <a:ext uri="{FF2B5EF4-FFF2-40B4-BE49-F238E27FC236}">
                        <a16:creationId xmlns:a16="http://schemas.microsoft.com/office/drawing/2014/main" id="{70CE5B0A-EAB2-4078-8269-B3431FCF0C41}"/>
                      </a:ext>
                    </a:extLst>
                  </p:cNvPr>
                  <p:cNvCxnSpPr/>
                  <p:nvPr userDrawn="1"/>
                </p:nvCxnSpPr>
                <p:spPr>
                  <a:xfrm flipH="1">
                    <a:off x="-1019175" y="73197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395404E5-A182-41FA-A7B9-0674ADCC723E}"/>
                      </a:ext>
                    </a:extLst>
                  </p:cNvPr>
                  <p:cNvCxnSpPr/>
                  <p:nvPr userDrawn="1"/>
                </p:nvCxnSpPr>
                <p:spPr>
                  <a:xfrm flipH="1">
                    <a:off x="-1019175" y="102335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1" name="Rechte verbindingslijn 1620">
                    <a:extLst>
                      <a:ext uri="{FF2B5EF4-FFF2-40B4-BE49-F238E27FC236}">
                        <a16:creationId xmlns:a16="http://schemas.microsoft.com/office/drawing/2014/main" id="{85CF3250-3BF6-4724-8ADA-2CC6771CC564}"/>
                      </a:ext>
                    </a:extLst>
                  </p:cNvPr>
                  <p:cNvCxnSpPr/>
                  <p:nvPr userDrawn="1"/>
                </p:nvCxnSpPr>
                <p:spPr>
                  <a:xfrm flipH="1">
                    <a:off x="-1019175" y="102125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2" name="Rechte verbindingslijn 1621">
                    <a:extLst>
                      <a:ext uri="{FF2B5EF4-FFF2-40B4-BE49-F238E27FC236}">
                        <a16:creationId xmlns:a16="http://schemas.microsoft.com/office/drawing/2014/main" id="{806E619D-4FF3-400F-BD94-FA730EA3F3ED}"/>
                      </a:ext>
                    </a:extLst>
                  </p:cNvPr>
                  <p:cNvCxnSpPr/>
                  <p:nvPr userDrawn="1"/>
                </p:nvCxnSpPr>
                <p:spPr>
                  <a:xfrm flipH="1">
                    <a:off x="-1019175" y="131263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4" name="Rechte verbindingslijn 1623">
                    <a:extLst>
                      <a:ext uri="{FF2B5EF4-FFF2-40B4-BE49-F238E27FC236}">
                        <a16:creationId xmlns:a16="http://schemas.microsoft.com/office/drawing/2014/main" id="{95B5DC8A-097B-461E-B2B3-EFC5A23D4F79}"/>
                      </a:ext>
                    </a:extLst>
                  </p:cNvPr>
                  <p:cNvCxnSpPr/>
                  <p:nvPr userDrawn="1"/>
                </p:nvCxnSpPr>
                <p:spPr>
                  <a:xfrm flipH="1">
                    <a:off x="-1019175" y="1308638"/>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5" name="Rechte verbindingslijn 1624">
                    <a:extLst>
                      <a:ext uri="{FF2B5EF4-FFF2-40B4-BE49-F238E27FC236}">
                        <a16:creationId xmlns:a16="http://schemas.microsoft.com/office/drawing/2014/main" id="{623F74A7-6A76-4EEC-AFC0-682CAEBAE02C}"/>
                      </a:ext>
                    </a:extLst>
                  </p:cNvPr>
                  <p:cNvCxnSpPr/>
                  <p:nvPr userDrawn="1"/>
                </p:nvCxnSpPr>
                <p:spPr>
                  <a:xfrm flipH="1">
                    <a:off x="-1019175" y="1600013"/>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ep 36">
                  <a:extLst>
                    <a:ext uri="{FF2B5EF4-FFF2-40B4-BE49-F238E27FC236}">
                      <a16:creationId xmlns:a16="http://schemas.microsoft.com/office/drawing/2014/main" id="{76D9460B-8806-4021-ADE3-03AB48A6DD97}"/>
                    </a:ext>
                  </a:extLst>
                </p:cNvPr>
                <p:cNvGrpSpPr/>
                <p:nvPr userDrawn="1"/>
              </p:nvGrpSpPr>
              <p:grpSpPr>
                <a:xfrm>
                  <a:off x="-1019175" y="131649"/>
                  <a:ext cx="13420725" cy="291375"/>
                  <a:chOff x="-1019175" y="731975"/>
                  <a:chExt cx="13420725" cy="291375"/>
                </a:xfrm>
              </p:grpSpPr>
              <p:cxnSp>
                <p:nvCxnSpPr>
                  <p:cNvPr id="38" name="Rechte verbindingslijn 37">
                    <a:extLst>
                      <a:ext uri="{FF2B5EF4-FFF2-40B4-BE49-F238E27FC236}">
                        <a16:creationId xmlns:a16="http://schemas.microsoft.com/office/drawing/2014/main" id="{EFFFD1A4-ABBF-4686-BCD5-30E5196E1008}"/>
                      </a:ext>
                    </a:extLst>
                  </p:cNvPr>
                  <p:cNvCxnSpPr/>
                  <p:nvPr userDrawn="1"/>
                </p:nvCxnSpPr>
                <p:spPr>
                  <a:xfrm flipH="1">
                    <a:off x="-1019175" y="73197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BF3055AC-E4A7-4F22-BC7A-23CF4D2522E4}"/>
                      </a:ext>
                    </a:extLst>
                  </p:cNvPr>
                  <p:cNvCxnSpPr/>
                  <p:nvPr userDrawn="1"/>
                </p:nvCxnSpPr>
                <p:spPr>
                  <a:xfrm flipH="1">
                    <a:off x="-1019175" y="102335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616" name="Groep 1615">
              <a:extLst>
                <a:ext uri="{FF2B5EF4-FFF2-40B4-BE49-F238E27FC236}">
                  <a16:creationId xmlns:a16="http://schemas.microsoft.com/office/drawing/2014/main" id="{EC40DB56-ACB5-4C5B-9A5C-5D8AD0026AAC}"/>
                </a:ext>
              </a:extLst>
            </p:cNvPr>
            <p:cNvGrpSpPr/>
            <p:nvPr userDrawn="1"/>
          </p:nvGrpSpPr>
          <p:grpSpPr>
            <a:xfrm>
              <a:off x="-6401" y="-276217"/>
              <a:ext cx="12200692" cy="8057898"/>
              <a:chOff x="-6401" y="-4743243"/>
              <a:chExt cx="12200692" cy="14455215"/>
            </a:xfrm>
          </p:grpSpPr>
          <p:grpSp>
            <p:nvGrpSpPr>
              <p:cNvPr id="1596" name="Groep 1595">
                <a:extLst>
                  <a:ext uri="{FF2B5EF4-FFF2-40B4-BE49-F238E27FC236}">
                    <a16:creationId xmlns:a16="http://schemas.microsoft.com/office/drawing/2014/main" id="{9D546ECF-31C4-45BD-90FB-66817E58985F}"/>
                  </a:ext>
                </a:extLst>
              </p:cNvPr>
              <p:cNvGrpSpPr/>
              <p:nvPr userDrawn="1"/>
            </p:nvGrpSpPr>
            <p:grpSpPr>
              <a:xfrm rot="5400000">
                <a:off x="-6411839" y="1662195"/>
                <a:ext cx="13420725" cy="609850"/>
                <a:chOff x="-1019175" y="423025"/>
                <a:chExt cx="13420725" cy="609850"/>
              </a:xfrm>
            </p:grpSpPr>
            <p:grpSp>
              <p:nvGrpSpPr>
                <p:cNvPr id="1597" name="Groep 1596">
                  <a:extLst>
                    <a:ext uri="{FF2B5EF4-FFF2-40B4-BE49-F238E27FC236}">
                      <a16:creationId xmlns:a16="http://schemas.microsoft.com/office/drawing/2014/main" id="{EE5E7594-7D94-4FF1-99CA-0718DF3CF1BC}"/>
                    </a:ext>
                  </a:extLst>
                </p:cNvPr>
                <p:cNvGrpSpPr/>
                <p:nvPr userDrawn="1"/>
              </p:nvGrpSpPr>
              <p:grpSpPr>
                <a:xfrm>
                  <a:off x="-1019175" y="741500"/>
                  <a:ext cx="13420725" cy="291375"/>
                  <a:chOff x="-1019175" y="731975"/>
                  <a:chExt cx="13420725" cy="291375"/>
                </a:xfrm>
              </p:grpSpPr>
              <p:cxnSp>
                <p:nvCxnSpPr>
                  <p:cNvPr id="1601" name="Rechte verbindingslijn 1600">
                    <a:extLst>
                      <a:ext uri="{FF2B5EF4-FFF2-40B4-BE49-F238E27FC236}">
                        <a16:creationId xmlns:a16="http://schemas.microsoft.com/office/drawing/2014/main" id="{5D8CA686-6267-42A8-8E9C-BF1E89EE9D78}"/>
                      </a:ext>
                    </a:extLst>
                  </p:cNvPr>
                  <p:cNvCxnSpPr/>
                  <p:nvPr userDrawn="1"/>
                </p:nvCxnSpPr>
                <p:spPr>
                  <a:xfrm flipH="1">
                    <a:off x="-1019175" y="73197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2" name="Rechte verbindingslijn 1601">
                    <a:extLst>
                      <a:ext uri="{FF2B5EF4-FFF2-40B4-BE49-F238E27FC236}">
                        <a16:creationId xmlns:a16="http://schemas.microsoft.com/office/drawing/2014/main" id="{A88C968B-CC2A-4D8F-A083-AA8F9172CCDC}"/>
                      </a:ext>
                    </a:extLst>
                  </p:cNvPr>
                  <p:cNvCxnSpPr/>
                  <p:nvPr userDrawn="1"/>
                </p:nvCxnSpPr>
                <p:spPr>
                  <a:xfrm flipH="1">
                    <a:off x="-1019175" y="102335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00" name="Rechte verbindingslijn 1599">
                  <a:extLst>
                    <a:ext uri="{FF2B5EF4-FFF2-40B4-BE49-F238E27FC236}">
                      <a16:creationId xmlns:a16="http://schemas.microsoft.com/office/drawing/2014/main" id="{8516EEB1-8431-4952-88E6-24C7AE0350C2}"/>
                    </a:ext>
                  </a:extLst>
                </p:cNvPr>
                <p:cNvCxnSpPr/>
                <p:nvPr userDrawn="1"/>
              </p:nvCxnSpPr>
              <p:spPr>
                <a:xfrm flipH="1">
                  <a:off x="-1019175" y="42302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03" name="Groep 1602">
                <a:extLst>
                  <a:ext uri="{FF2B5EF4-FFF2-40B4-BE49-F238E27FC236}">
                    <a16:creationId xmlns:a16="http://schemas.microsoft.com/office/drawing/2014/main" id="{8B506C50-E276-4195-BC7F-6C7B7F0686AA}"/>
                  </a:ext>
                </a:extLst>
              </p:cNvPr>
              <p:cNvGrpSpPr/>
              <p:nvPr userDrawn="1"/>
            </p:nvGrpSpPr>
            <p:grpSpPr>
              <a:xfrm rot="5400000">
                <a:off x="4661759" y="2179441"/>
                <a:ext cx="14455213" cy="609850"/>
                <a:chOff x="-1019175" y="423025"/>
                <a:chExt cx="14455213" cy="609850"/>
              </a:xfrm>
            </p:grpSpPr>
            <p:grpSp>
              <p:nvGrpSpPr>
                <p:cNvPr id="1604" name="Groep 1603">
                  <a:extLst>
                    <a:ext uri="{FF2B5EF4-FFF2-40B4-BE49-F238E27FC236}">
                      <a16:creationId xmlns:a16="http://schemas.microsoft.com/office/drawing/2014/main" id="{7CA9B787-CB99-4CBE-8157-D4C6DA3D6271}"/>
                    </a:ext>
                  </a:extLst>
                </p:cNvPr>
                <p:cNvGrpSpPr/>
                <p:nvPr userDrawn="1"/>
              </p:nvGrpSpPr>
              <p:grpSpPr>
                <a:xfrm>
                  <a:off x="-1019175" y="741500"/>
                  <a:ext cx="13420725" cy="291375"/>
                  <a:chOff x="-1019175" y="731975"/>
                  <a:chExt cx="13420725" cy="291375"/>
                </a:xfrm>
              </p:grpSpPr>
              <p:cxnSp>
                <p:nvCxnSpPr>
                  <p:cNvPr id="1606" name="Rechte verbindingslijn 1605">
                    <a:extLst>
                      <a:ext uri="{FF2B5EF4-FFF2-40B4-BE49-F238E27FC236}">
                        <a16:creationId xmlns:a16="http://schemas.microsoft.com/office/drawing/2014/main" id="{186F6E0D-4EA7-407F-9ACA-775E3D2C74EF}"/>
                      </a:ext>
                    </a:extLst>
                  </p:cNvPr>
                  <p:cNvCxnSpPr/>
                  <p:nvPr userDrawn="1"/>
                </p:nvCxnSpPr>
                <p:spPr>
                  <a:xfrm flipH="1">
                    <a:off x="-1019175" y="73197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7" name="Rechte verbindingslijn 1606">
                    <a:extLst>
                      <a:ext uri="{FF2B5EF4-FFF2-40B4-BE49-F238E27FC236}">
                        <a16:creationId xmlns:a16="http://schemas.microsoft.com/office/drawing/2014/main" id="{692FFD0D-FC58-4279-8FF3-2EF6CA0F7DC6}"/>
                      </a:ext>
                    </a:extLst>
                  </p:cNvPr>
                  <p:cNvCxnSpPr/>
                  <p:nvPr userDrawn="1"/>
                </p:nvCxnSpPr>
                <p:spPr>
                  <a:xfrm flipH="1">
                    <a:off x="-1019175" y="1023350"/>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05" name="Rechte verbindingslijn 1604">
                  <a:extLst>
                    <a:ext uri="{FF2B5EF4-FFF2-40B4-BE49-F238E27FC236}">
                      <a16:creationId xmlns:a16="http://schemas.microsoft.com/office/drawing/2014/main" id="{91F41506-226B-40D1-84BB-BE12B98AE27B}"/>
                    </a:ext>
                  </a:extLst>
                </p:cNvPr>
                <p:cNvCxnSpPr/>
                <p:nvPr userDrawn="1"/>
              </p:nvCxnSpPr>
              <p:spPr>
                <a:xfrm flipH="1">
                  <a:off x="-1019175" y="423025"/>
                  <a:ext cx="1342072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3" name="Rechte verbindingslijn 1622">
                  <a:extLst>
                    <a:ext uri="{FF2B5EF4-FFF2-40B4-BE49-F238E27FC236}">
                      <a16:creationId xmlns:a16="http://schemas.microsoft.com/office/drawing/2014/main" id="{EFB1F8D7-08E7-42D5-85E0-E50A9A02F294}"/>
                    </a:ext>
                  </a:extLst>
                </p:cNvPr>
                <p:cNvCxnSpPr/>
                <p:nvPr userDrawn="1"/>
              </p:nvCxnSpPr>
              <p:spPr>
                <a:xfrm flipH="1">
                  <a:off x="-500228" y="423026"/>
                  <a:ext cx="13420723"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6" name="Rechte verbindingslijn 1625">
                  <a:extLst>
                    <a:ext uri="{FF2B5EF4-FFF2-40B4-BE49-F238E27FC236}">
                      <a16:creationId xmlns:a16="http://schemas.microsoft.com/office/drawing/2014/main" id="{A20A35C7-BA81-4283-AA9E-2003EDB68DE4}"/>
                    </a:ext>
                  </a:extLst>
                </p:cNvPr>
                <p:cNvCxnSpPr/>
                <p:nvPr userDrawn="1"/>
              </p:nvCxnSpPr>
              <p:spPr>
                <a:xfrm flipH="1">
                  <a:off x="15314" y="423026"/>
                  <a:ext cx="13420724"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Slide Number Placeholder 5">
            <a:extLst>
              <a:ext uri="{FF2B5EF4-FFF2-40B4-BE49-F238E27FC236}">
                <a16:creationId xmlns:a16="http://schemas.microsoft.com/office/drawing/2014/main" id="{09D8A8A2-AFDF-4ED9-9717-FA786020FFDF}"/>
              </a:ext>
            </a:extLst>
          </p:cNvPr>
          <p:cNvSpPr>
            <a:spLocks noGrp="1"/>
          </p:cNvSpPr>
          <p:nvPr>
            <p:ph type="sldNum" sz="quarter" idx="4"/>
          </p:nvPr>
        </p:nvSpPr>
        <p:spPr>
          <a:xfrm>
            <a:off x="11756958" y="6331543"/>
            <a:ext cx="281173" cy="365125"/>
          </a:xfrm>
          <a:prstGeom prst="rect">
            <a:avLst/>
          </a:prstGeom>
        </p:spPr>
        <p:txBody>
          <a:bodyPr vert="horz" lIns="0" tIns="0" rIns="0" bIns="0" rtlCol="0" anchor="ctr">
            <a:noAutofit/>
          </a:bodyPr>
          <a:lstStyle>
            <a:lvl1pPr>
              <a:defRPr lang="en-US" sz="1050" smtClean="0">
                <a:solidFill>
                  <a:schemeClr val="bg2"/>
                </a:solidFill>
                <a:latin typeface="Arial" panose="020B0604020202020204" pitchFamily="34" charset="0"/>
                <a:cs typeface="Arial" panose="020B0604020202020204" pitchFamily="34" charset="0"/>
              </a:defRPr>
            </a:lvl1pPr>
          </a:lstStyle>
          <a:p>
            <a:pPr algn="r"/>
            <a:fld id="{1A5A4CAC-C957-460D-BEB4-DDF6C69F2157}" type="slidenum">
              <a:rPr lang="en-US" smtClean="0"/>
              <a:pPr algn="r"/>
              <a:t>‹nr.›</a:t>
            </a:fld>
            <a:endParaRPr lang="en-US" dirty="0"/>
          </a:p>
        </p:txBody>
      </p:sp>
      <p:sp>
        <p:nvSpPr>
          <p:cNvPr id="55" name="Tijdelijke aanduiding voor verticale tekst 2">
            <a:extLst>
              <a:ext uri="{FF2B5EF4-FFF2-40B4-BE49-F238E27FC236}">
                <a16:creationId xmlns:a16="http://schemas.microsoft.com/office/drawing/2014/main" id="{EEC374B2-DEC6-4285-9CEA-FE0389D4E7CC}"/>
              </a:ext>
            </a:extLst>
          </p:cNvPr>
          <p:cNvSpPr txBox="1">
            <a:spLocks/>
          </p:cNvSpPr>
          <p:nvPr userDrawn="1"/>
        </p:nvSpPr>
        <p:spPr>
          <a:xfrm>
            <a:off x="10866800" y="678431"/>
            <a:ext cx="715834" cy="173664"/>
          </a:xfrm>
          <a:prstGeom prst="rect">
            <a:avLst/>
          </a:prstGeom>
          <a:blipFill>
            <a:blip r:embed="rId4">
              <a:extLst>
                <a:ext uri="{96DAC541-7B7A-43D3-8B79-37D633B846F1}">
                  <asvg:svgBlip xmlns:asvg="http://schemas.microsoft.com/office/drawing/2016/SVG/main" r:embed="rId5"/>
                </a:ext>
              </a:extLst>
            </a:blip>
            <a:srcRect/>
            <a:stretch>
              <a:fillRect t="1" b="805"/>
            </a:stretch>
          </a:blipFill>
        </p:spPr>
        <p:txBody>
          <a:bodyPr vert="horz" lIns="0" tIns="0" rIns="0" bIns="0"/>
          <a:lstStyle>
            <a:lvl1pPr marL="0" indent="0" algn="l" defTabSz="719138" rtl="0" eaLnBrk="1" latinLnBrk="0" hangingPunct="1">
              <a:lnSpc>
                <a:spcPct val="90000"/>
              </a:lnSpc>
              <a:spcBef>
                <a:spcPts val="0"/>
              </a:spcBef>
              <a:spcAft>
                <a:spcPts val="1200"/>
              </a:spcAft>
              <a:buClrTx/>
              <a:buSzPct val="100000"/>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538163" indent="-274638" algn="l" defTabSz="719138" rtl="0" eaLnBrk="1" latinLnBrk="0" hangingPunct="1">
              <a:lnSpc>
                <a:spcPct val="90000"/>
              </a:lnSpc>
              <a:spcBef>
                <a:spcPts val="0"/>
              </a:spcBef>
              <a:spcAft>
                <a:spcPts val="1200"/>
              </a:spcAft>
              <a:buClrTx/>
              <a:buSzPct val="100000"/>
              <a:buFont typeface="Calibri Light" panose="020F0302020204030204" pitchFamily="34" charset="0"/>
              <a:buChar char="→"/>
              <a:defRPr sz="1600" i="0" kern="1200">
                <a:solidFill>
                  <a:schemeClr val="tx1"/>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90000"/>
              </a:lnSpc>
              <a:spcBef>
                <a:spcPts val="0"/>
              </a:spcBef>
              <a:spcAft>
                <a:spcPts val="1200"/>
              </a:spcAft>
              <a:buClr>
                <a:srgbClr val="0070C0"/>
              </a:buClr>
              <a:buSzPct val="85000"/>
              <a:buFont typeface="Arial" panose="020B0604020202020204" pitchFamily="34" charset="0"/>
              <a:buNone/>
              <a:defRPr sz="1600" i="0" kern="1200">
                <a:solidFill>
                  <a:schemeClr val="tx1"/>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0"/>
              </a:spcBef>
              <a:spcAft>
                <a:spcPts val="1200"/>
              </a:spcAft>
              <a:buFont typeface="Arial" panose="020B0604020202020204" pitchFamily="34" charset="0"/>
              <a:buNone/>
              <a:defRPr sz="2000" b="1" kern="1200" cap="none" spc="30" baseline="0">
                <a:solidFill>
                  <a:schemeClr val="bg2"/>
                </a:solidFill>
                <a:latin typeface="Arial" panose="020B0604020202020204" pitchFamily="34" charset="0"/>
                <a:ea typeface="+mn-ea"/>
                <a:cs typeface="Arial" panose="020B0604020202020204" pitchFamily="34" charset="0"/>
              </a:defRPr>
            </a:lvl4pPr>
            <a:lvl5pPr marL="263525" indent="-263525" algn="l" defTabSz="719138" rtl="0" eaLnBrk="1" latinLnBrk="0" hangingPunct="1">
              <a:lnSpc>
                <a:spcPct val="90000"/>
              </a:lnSpc>
              <a:spcBef>
                <a:spcPts val="0"/>
              </a:spcBef>
              <a:spcAft>
                <a:spcPts val="1200"/>
              </a:spcAft>
              <a:buClr>
                <a:schemeClr val="tx2"/>
              </a:buClr>
              <a:buFont typeface="+mj-lt"/>
              <a:buAutoNum type="arabicPeriod"/>
              <a:defRPr sz="1600" i="0" kern="1200">
                <a:solidFill>
                  <a:schemeClr val="tx1"/>
                </a:solidFill>
                <a:latin typeface="Arial" panose="020B0604020202020204" pitchFamily="34" charset="0"/>
                <a:ea typeface="+mn-ea"/>
                <a:cs typeface="Arial" panose="020B0604020202020204" pitchFamily="34" charset="0"/>
              </a:defRPr>
            </a:lvl5pPr>
            <a:lvl6pPr marL="538163" indent="-274638" algn="l" defTabSz="914400" rtl="0" eaLnBrk="1" latinLnBrk="0" hangingPunct="1">
              <a:lnSpc>
                <a:spcPct val="90000"/>
              </a:lnSpc>
              <a:spcBef>
                <a:spcPts val="0"/>
              </a:spcBef>
              <a:spcAft>
                <a:spcPts val="1200"/>
              </a:spcAft>
              <a:buClrTx/>
              <a:buFont typeface="+mj-lt"/>
              <a:buAutoNum type="alphaLcPeriod"/>
              <a:defRPr sz="1600" b="0" i="0" kern="1200">
                <a:solidFill>
                  <a:schemeClr val="tx1"/>
                </a:solidFill>
                <a:latin typeface="Arial" panose="020B0604020202020204" pitchFamily="34" charset="0"/>
                <a:ea typeface="+mn-ea"/>
                <a:cs typeface="Arial" panose="020B0604020202020204" pitchFamily="34" charset="0"/>
              </a:defRPr>
            </a:lvl6pPr>
            <a:lvl7pPr marL="549275" indent="-285750" algn="l" defTabSz="914400" rtl="0" eaLnBrk="1" latinLnBrk="0" hangingPunct="1">
              <a:lnSpc>
                <a:spcPct val="90000"/>
              </a:lnSpc>
              <a:spcBef>
                <a:spcPts val="0"/>
              </a:spcBef>
              <a:spcAft>
                <a:spcPts val="1200"/>
              </a:spcAft>
              <a:buClrTx/>
              <a:buFont typeface="Wingdings" panose="05000000000000000000" pitchFamily="2" charset="2"/>
              <a:buChar char="§"/>
              <a:defRPr sz="1600" b="0" i="0" kern="1200">
                <a:solidFill>
                  <a:schemeClr val="tx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1200"/>
              </a:spcAft>
              <a:buFont typeface="Arial" panose="020B0604020202020204" pitchFamily="34" charset="0"/>
              <a:buNone/>
              <a:defRPr sz="1600" i="1" kern="1200">
                <a:solidFill>
                  <a:schemeClr val="tx1"/>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1200"/>
              </a:spcAft>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9pPr>
          </a:lstStyle>
          <a:p>
            <a:r>
              <a:rPr lang="en-US"/>
              <a:t> </a:t>
            </a:r>
            <a:endParaRPr lang="en-US" dirty="0"/>
          </a:p>
        </p:txBody>
      </p:sp>
    </p:spTree>
    <p:extLst>
      <p:ext uri="{BB962C8B-B14F-4D97-AF65-F5344CB8AC3E}">
        <p14:creationId xmlns:p14="http://schemas.microsoft.com/office/powerpoint/2010/main" val="184090193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tabLst>
          <a:tab pos="1255713" algn="l"/>
        </a:tabLst>
        <a:defRPr sz="3000" b="1" kern="1200">
          <a:solidFill>
            <a:schemeClr val="bg2"/>
          </a:solidFill>
          <a:latin typeface="Arial" panose="020B0604020202020204" pitchFamily="34" charset="0"/>
          <a:ea typeface="+mj-ea"/>
          <a:cs typeface="Arial" panose="020B0604020202020204" pitchFamily="34" charset="0"/>
        </a:defRPr>
      </a:lvl1pPr>
    </p:titleStyle>
    <p:bodyStyle>
      <a:lvl1pPr marL="263525" indent="-263525" algn="l" defTabSz="719138" rtl="0" eaLnBrk="1" latinLnBrk="0" hangingPunct="1">
        <a:lnSpc>
          <a:spcPct val="90000"/>
        </a:lnSpc>
        <a:spcBef>
          <a:spcPts val="0"/>
        </a:spcBef>
        <a:spcAft>
          <a:spcPts val="1200"/>
        </a:spcAft>
        <a:buClrTx/>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38163" indent="-274638" algn="l" defTabSz="719138" rtl="0" eaLnBrk="1" latinLnBrk="0" hangingPunct="1">
        <a:lnSpc>
          <a:spcPct val="90000"/>
        </a:lnSpc>
        <a:spcBef>
          <a:spcPts val="0"/>
        </a:spcBef>
        <a:spcAft>
          <a:spcPts val="1200"/>
        </a:spcAft>
        <a:buClrTx/>
        <a:buSzPct val="100000"/>
        <a:buFont typeface="Calibri Light" panose="020F0302020204030204" pitchFamily="34" charset="0"/>
        <a:buChar char="→"/>
        <a:defRPr sz="1600" i="0" kern="1200">
          <a:solidFill>
            <a:schemeClr val="tx1"/>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90000"/>
        </a:lnSpc>
        <a:spcBef>
          <a:spcPts val="0"/>
        </a:spcBef>
        <a:spcAft>
          <a:spcPts val="1200"/>
        </a:spcAft>
        <a:buClr>
          <a:srgbClr val="0070C0"/>
        </a:buClr>
        <a:buSzPct val="85000"/>
        <a:buFont typeface="Arial" panose="020B0604020202020204" pitchFamily="34" charset="0"/>
        <a:buNone/>
        <a:defRPr sz="1600" i="0" kern="1200">
          <a:solidFill>
            <a:schemeClr val="tx1"/>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0"/>
        </a:spcBef>
        <a:spcAft>
          <a:spcPts val="1200"/>
        </a:spcAft>
        <a:buFont typeface="Arial" panose="020B0604020202020204" pitchFamily="34" charset="0"/>
        <a:buNone/>
        <a:defRPr sz="2000" b="1" kern="1200" cap="none" spc="30" baseline="0">
          <a:solidFill>
            <a:schemeClr val="bg2"/>
          </a:solidFill>
          <a:latin typeface="Arial" panose="020B0604020202020204" pitchFamily="34" charset="0"/>
          <a:ea typeface="+mn-ea"/>
          <a:cs typeface="Arial" panose="020B0604020202020204" pitchFamily="34" charset="0"/>
        </a:defRPr>
      </a:lvl4pPr>
      <a:lvl5pPr marL="263525" indent="-263525" algn="l" defTabSz="719138" rtl="0" eaLnBrk="1" latinLnBrk="0" hangingPunct="1">
        <a:lnSpc>
          <a:spcPct val="90000"/>
        </a:lnSpc>
        <a:spcBef>
          <a:spcPts val="0"/>
        </a:spcBef>
        <a:spcAft>
          <a:spcPts val="1200"/>
        </a:spcAft>
        <a:buClr>
          <a:schemeClr val="tx2"/>
        </a:buClr>
        <a:buFont typeface="+mj-lt"/>
        <a:buAutoNum type="arabicPeriod"/>
        <a:defRPr sz="1600" i="0" kern="1200">
          <a:solidFill>
            <a:schemeClr val="tx1"/>
          </a:solidFill>
          <a:latin typeface="Arial" panose="020B0604020202020204" pitchFamily="34" charset="0"/>
          <a:ea typeface="+mn-ea"/>
          <a:cs typeface="Arial" panose="020B0604020202020204" pitchFamily="34" charset="0"/>
        </a:defRPr>
      </a:lvl5pPr>
      <a:lvl6pPr marL="538163" indent="-274638" algn="l" defTabSz="914400" rtl="0" eaLnBrk="1" latinLnBrk="0" hangingPunct="1">
        <a:lnSpc>
          <a:spcPct val="90000"/>
        </a:lnSpc>
        <a:spcBef>
          <a:spcPts val="0"/>
        </a:spcBef>
        <a:spcAft>
          <a:spcPts val="1200"/>
        </a:spcAft>
        <a:buClrTx/>
        <a:buFont typeface="+mj-lt"/>
        <a:buAutoNum type="alphaLcPeriod"/>
        <a:defRPr sz="1600" b="0" i="0" kern="1200">
          <a:solidFill>
            <a:schemeClr val="tx1"/>
          </a:solidFill>
          <a:latin typeface="Arial" panose="020B0604020202020204" pitchFamily="34" charset="0"/>
          <a:ea typeface="+mn-ea"/>
          <a:cs typeface="Arial" panose="020B0604020202020204" pitchFamily="34" charset="0"/>
        </a:defRPr>
      </a:lvl6pPr>
      <a:lvl7pPr marL="549275" indent="-285750" algn="l" defTabSz="914400" rtl="0" eaLnBrk="1" latinLnBrk="0" hangingPunct="1">
        <a:lnSpc>
          <a:spcPct val="90000"/>
        </a:lnSpc>
        <a:spcBef>
          <a:spcPts val="0"/>
        </a:spcBef>
        <a:spcAft>
          <a:spcPts val="1200"/>
        </a:spcAft>
        <a:buClrTx/>
        <a:buFont typeface="Wingdings" panose="05000000000000000000" pitchFamily="2" charset="2"/>
        <a:buChar char="§"/>
        <a:defRPr sz="1600" b="0" i="0" kern="1200">
          <a:solidFill>
            <a:schemeClr val="tx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1200"/>
        </a:spcAft>
        <a:buFont typeface="Arial" panose="020B0604020202020204" pitchFamily="34" charset="0"/>
        <a:buNone/>
        <a:defRPr sz="1600" i="1" kern="1200">
          <a:solidFill>
            <a:schemeClr val="tx1"/>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1200"/>
        </a:spcAft>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776">
          <p15:clr>
            <a:srgbClr val="F26B43"/>
          </p15:clr>
        </p15:guide>
        <p15:guide id="3" orient="horz" pos="1002">
          <p15:clr>
            <a:srgbClr val="F26B43"/>
          </p15:clr>
        </p15:guide>
        <p15:guide id="5" orient="horz" pos="3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jdelijke aanduiding voor verticale tekst 158">
            <a:extLst>
              <a:ext uri="{FF2B5EF4-FFF2-40B4-BE49-F238E27FC236}">
                <a16:creationId xmlns:a16="http://schemas.microsoft.com/office/drawing/2014/main" id="{36552D3C-40D1-4FE0-BDFC-A62034036089}"/>
              </a:ext>
            </a:extLst>
          </p:cNvPr>
          <p:cNvSpPr>
            <a:spLocks noGrp="1"/>
          </p:cNvSpPr>
          <p:nvPr>
            <p:ph type="body" orient="vert" idx="15" hasCustomPrompt="1"/>
          </p:nvPr>
        </p:nvSpPr>
        <p:spPr/>
        <p:txBody>
          <a:bodyPr/>
          <a:lstStyle/>
          <a:p>
            <a:endParaRPr dirty="0"/>
          </a:p>
        </p:txBody>
      </p:sp>
      <p:sp>
        <p:nvSpPr>
          <p:cNvPr id="142" name="Tijdelijke aanduiding voor voettekst 141">
            <a:extLst>
              <a:ext uri="{FF2B5EF4-FFF2-40B4-BE49-F238E27FC236}">
                <a16:creationId xmlns:a16="http://schemas.microsoft.com/office/drawing/2014/main" id="{59F018D4-AD0A-47DB-82EC-A8CC7510B2DE}"/>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F2682"/>
                </a:solidFill>
                <a:effectLst/>
                <a:uLnTx/>
                <a:uFillTx/>
                <a:latin typeface="Arial" panose="020B0604020202020204" pitchFamily="34" charset="0"/>
                <a:ea typeface="+mn-ea"/>
                <a:cs typeface="Arial" panose="020B0604020202020204" pitchFamily="34" charset="0"/>
              </a:rPr>
              <a:t>Insert your footer here</a:t>
            </a:r>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
        <p:nvSpPr>
          <p:cNvPr id="143" name="Tijdelijke aanduiding voor dianummer 142">
            <a:extLst>
              <a:ext uri="{FF2B5EF4-FFF2-40B4-BE49-F238E27FC236}">
                <a16:creationId xmlns:a16="http://schemas.microsoft.com/office/drawing/2014/main" id="{59876E66-67FC-4F3F-AC51-8F6E826D42E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
        <p:nvSpPr>
          <p:cNvPr id="18" name="Titel 17">
            <a:extLst>
              <a:ext uri="{FF2B5EF4-FFF2-40B4-BE49-F238E27FC236}">
                <a16:creationId xmlns:a16="http://schemas.microsoft.com/office/drawing/2014/main" id="{E81816B6-8BCB-47EA-9D3D-A5345DC36987}"/>
              </a:ext>
            </a:extLst>
          </p:cNvPr>
          <p:cNvSpPr>
            <a:spLocks noGrp="1"/>
          </p:cNvSpPr>
          <p:nvPr>
            <p:ph type="title" hasCustomPrompt="1"/>
          </p:nvPr>
        </p:nvSpPr>
        <p:spPr>
          <a:xfrm>
            <a:off x="575311" y="575746"/>
            <a:ext cx="7956130" cy="2276924"/>
          </a:xfrm>
        </p:spPr>
        <p:txBody>
          <a:bodyPr/>
          <a:lstStyle/>
          <a:p>
            <a:r>
              <a:rPr lang="fr-FR" dirty="0">
                <a:latin typeface="Arial"/>
                <a:cs typeface="Arial"/>
              </a:rPr>
              <a:t>Passeport de sécurité numérique DVP –</a:t>
            </a:r>
            <a:br>
              <a:rPr lang="fr-FR" dirty="0">
                <a:latin typeface="Arial"/>
                <a:cs typeface="Arial"/>
              </a:rPr>
            </a:br>
            <a:r>
              <a:rPr lang="fr-FR" dirty="0">
                <a:latin typeface="Arial"/>
                <a:cs typeface="Arial"/>
              </a:rPr>
              <a:t>Pays-Bas</a:t>
            </a:r>
            <a:endParaRPr dirty="0" err="1"/>
          </a:p>
        </p:txBody>
      </p:sp>
    </p:spTree>
    <p:extLst>
      <p:ext uri="{BB962C8B-B14F-4D97-AF65-F5344CB8AC3E}">
        <p14:creationId xmlns:p14="http://schemas.microsoft.com/office/powerpoint/2010/main" val="390576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999D318-8FAC-91C9-6099-E4DD5A9BE1A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l="26062" r="45489"/>
          <a:stretch/>
        </p:blipFill>
        <p:spPr>
          <a:xfrm>
            <a:off x="0" y="-76200"/>
            <a:ext cx="2905125" cy="6858000"/>
          </a:xfrm>
          <a:prstGeom prst="rect">
            <a:avLst/>
          </a:prstGeom>
        </p:spPr>
      </p:pic>
      <p:sp>
        <p:nvSpPr>
          <p:cNvPr id="2" name="Titel 1"/>
          <p:cNvSpPr>
            <a:spLocks noGrp="1"/>
          </p:cNvSpPr>
          <p:nvPr>
            <p:ph type="title" hasCustomPrompt="1"/>
          </p:nvPr>
        </p:nvSpPr>
        <p:spPr>
          <a:xfrm>
            <a:off x="4065103" y="520063"/>
            <a:ext cx="7007087" cy="490400"/>
          </a:xfrm>
        </p:spPr>
        <p:txBody>
          <a:bodyPr/>
          <a:lstStyle/>
          <a:p>
            <a:r>
              <a:rPr lang="fr-FR" dirty="0">
                <a:latin typeface="Arial"/>
                <a:cs typeface="Arial"/>
              </a:rPr>
              <a:t>Objectif du passeport de sécurité numérique ?</a:t>
            </a:r>
            <a:endParaRPr dirty="0" err="1"/>
          </a:p>
        </p:txBody>
      </p:sp>
      <p:sp>
        <p:nvSpPr>
          <p:cNvPr id="3" name="Tijdelijke aanduiding voor verticale tekst 2"/>
          <p:cNvSpPr>
            <a:spLocks noGrp="1"/>
          </p:cNvSpPr>
          <p:nvPr>
            <p:ph type="body" orient="vert" idx="1" hasCustomPrompt="1"/>
          </p:nvPr>
        </p:nvSpPr>
        <p:spPr>
          <a:xfrm>
            <a:off x="3105150" y="1219201"/>
            <a:ext cx="8932981" cy="5112342"/>
          </a:xfrm>
        </p:spPr>
        <p:txBody>
          <a:bodyPr/>
          <a:lstStyle/>
          <a:p>
            <a:pPr marL="0" indent="0" algn="l">
              <a:lnSpc>
                <a:spcPct val="110000"/>
              </a:lnSpc>
              <a:buNone/>
            </a:pPr>
            <a:r>
              <a:rPr lang="fr-FR" sz="2000" b="0" i="0" dirty="0">
                <a:solidFill>
                  <a:srgbClr val="000000"/>
                </a:solidFill>
                <a:effectLst/>
                <a:latin typeface="Helvetica Neue"/>
              </a:rPr>
              <a:t>Grâce au programme de sécurité numérique, tous les employés des chemins de fer, y compris leurs employeurs :</a:t>
            </a:r>
          </a:p>
          <a:p>
            <a:pPr algn="l">
              <a:lnSpc>
                <a:spcPct val="110000"/>
              </a:lnSpc>
              <a:buFont typeface="Wingdings" panose="05000000000000000000" pitchFamily="2" charset="2"/>
              <a:buChar char="Ø"/>
            </a:pPr>
            <a:r>
              <a:rPr lang="fr-FR" sz="2000" b="0" i="0" dirty="0">
                <a:solidFill>
                  <a:srgbClr val="000000"/>
                </a:solidFill>
                <a:effectLst/>
                <a:latin typeface="Helvetica Neue"/>
              </a:rPr>
              <a:t>Connaître les risques et les réglementations (règles de sauvetage) ainsi que les directives en matière de santé et de sécurité au travail pour travailler sur, dans et à proximité de la piste.</a:t>
            </a:r>
          </a:p>
          <a:p>
            <a:pPr algn="l">
              <a:lnSpc>
                <a:spcPct val="110000"/>
              </a:lnSpc>
              <a:buFont typeface="Wingdings" panose="05000000000000000000" pitchFamily="2" charset="2"/>
              <a:buChar char="Ø"/>
            </a:pPr>
            <a:r>
              <a:rPr lang="fr-FR" sz="2000" b="0" i="0" dirty="0">
                <a:solidFill>
                  <a:srgbClr val="000000"/>
                </a:solidFill>
                <a:effectLst/>
                <a:latin typeface="Helvetica Neue"/>
              </a:rPr>
              <a:t>Démontrer sa compétence et sa « légalité » au travail grâce à l'enregistrement des certificats et des pouvoirs/fonctions associés au sein du chemin de fer.</a:t>
            </a:r>
            <a:r>
              <a:rPr lang="nl-NL" sz="2000" b="0" i="0" dirty="0">
                <a:solidFill>
                  <a:srgbClr val="000000"/>
                </a:solidFill>
                <a:effectLst/>
                <a:latin typeface="Helvetica Neue"/>
              </a:rPr>
              <a:t> </a:t>
            </a:r>
          </a:p>
          <a:p>
            <a:pPr algn="l">
              <a:lnSpc>
                <a:spcPct val="110000"/>
              </a:lnSpc>
              <a:buFont typeface="Wingdings" panose="05000000000000000000" pitchFamily="2" charset="2"/>
              <a:buChar char="Ø"/>
            </a:pPr>
            <a:r>
              <a:rPr lang="fr-FR" sz="2000" dirty="0">
                <a:solidFill>
                  <a:srgbClr val="000000"/>
                </a:solidFill>
                <a:latin typeface="Helvetica Neue"/>
              </a:rPr>
              <a:t>Informé des sanctions après une violation des règles</a:t>
            </a:r>
          </a:p>
          <a:p>
            <a:pPr algn="l">
              <a:lnSpc>
                <a:spcPct val="110000"/>
              </a:lnSpc>
              <a:buFont typeface="Wingdings" panose="05000000000000000000" pitchFamily="2" charset="2"/>
              <a:buChar char="Ø"/>
            </a:pPr>
            <a:r>
              <a:rPr lang="fr-FR" sz="2000" dirty="0">
                <a:solidFill>
                  <a:srgbClr val="000000"/>
                </a:solidFill>
                <a:latin typeface="Helvetica Neue"/>
              </a:rPr>
              <a:t>Capacité à s'adresser les uns aux autres</a:t>
            </a:r>
          </a:p>
          <a:p>
            <a:pPr algn="l">
              <a:lnSpc>
                <a:spcPct val="110000"/>
              </a:lnSpc>
              <a:buFont typeface="Wingdings" panose="05000000000000000000" pitchFamily="2" charset="2"/>
              <a:buChar char="Ø"/>
            </a:pPr>
            <a:r>
              <a:rPr lang="fr-FR" sz="2000" dirty="0">
                <a:solidFill>
                  <a:srgbClr val="000000"/>
                </a:solidFill>
                <a:latin typeface="Helvetica Neue"/>
              </a:rPr>
              <a:t>Une partie de l'environnement de travail est sûre, car après de multiples violations des règles et des lignes directrices, les employés ne peuvent plus travailler pour le gestionnaire de l'infrastructure ferroviaire.</a:t>
            </a:r>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463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ren en werken bij Strukton - BBL BOL - Werken bij">
            <a:extLst>
              <a:ext uri="{FF2B5EF4-FFF2-40B4-BE49-F238E27FC236}">
                <a16:creationId xmlns:a16="http://schemas.microsoft.com/office/drawing/2014/main" id="{EB824F52-42BE-F330-B926-4DD20C19BD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9240" r="17936"/>
          <a:stretch/>
        </p:blipFill>
        <p:spPr bwMode="auto">
          <a:xfrm>
            <a:off x="9200310" y="0"/>
            <a:ext cx="2991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a:xfrm>
            <a:off x="289561" y="590705"/>
            <a:ext cx="10000111" cy="490400"/>
          </a:xfrm>
        </p:spPr>
        <p:txBody>
          <a:bodyPr/>
          <a:lstStyle/>
          <a:p>
            <a:r>
              <a:rPr lang="nl-NL" dirty="0" err="1">
                <a:latin typeface="Arial"/>
                <a:cs typeface="Arial"/>
              </a:rPr>
              <a:t>Objectif</a:t>
            </a:r>
            <a:r>
              <a:rPr lang="nl-NL" dirty="0">
                <a:latin typeface="Arial"/>
                <a:cs typeface="Arial"/>
              </a:rPr>
              <a:t> du DVP ?</a:t>
            </a:r>
            <a:endParaRPr dirty="0" err="1"/>
          </a:p>
        </p:txBody>
      </p:sp>
      <p:sp>
        <p:nvSpPr>
          <p:cNvPr id="3" name="Tijdelijke aanduiding voor verticale tekst 2"/>
          <p:cNvSpPr>
            <a:spLocks noGrp="1"/>
          </p:cNvSpPr>
          <p:nvPr>
            <p:ph type="body" orient="vert" idx="1" hasCustomPrompt="1"/>
          </p:nvPr>
        </p:nvSpPr>
        <p:spPr>
          <a:xfrm>
            <a:off x="605506" y="1267404"/>
            <a:ext cx="8133380" cy="5247695"/>
          </a:xfrm>
        </p:spPr>
        <p:txBody>
          <a:bodyPr/>
          <a:lstStyle/>
          <a:p>
            <a:pPr>
              <a:lnSpc>
                <a:spcPct val="110000"/>
              </a:lnSpc>
            </a:pPr>
            <a:r>
              <a:rPr lang="fr-FR" sz="2000" dirty="0"/>
              <a:t>Le DVP est un système numérique utilisé pour :</a:t>
            </a:r>
          </a:p>
          <a:p>
            <a:pPr marL="0" indent="0">
              <a:lnSpc>
                <a:spcPct val="110000"/>
              </a:lnSpc>
              <a:buNone/>
            </a:pPr>
            <a:r>
              <a:rPr lang="fr-FR" sz="2000" dirty="0"/>
              <a:t>	-Enregistrement personnel des certifications, formations et tests	</a:t>
            </a:r>
          </a:p>
          <a:p>
            <a:pPr marL="0" indent="0">
              <a:lnSpc>
                <a:spcPct val="110000"/>
              </a:lnSpc>
              <a:buNone/>
            </a:pPr>
            <a:r>
              <a:rPr lang="fr-FR" sz="2000" dirty="0"/>
              <a:t>	-Enregistrement des chantiers où vous travaillez (avez travaillé) </a:t>
            </a:r>
          </a:p>
          <a:p>
            <a:pPr marL="0" indent="0">
              <a:lnSpc>
                <a:spcPct val="110000"/>
              </a:lnSpc>
              <a:buNone/>
            </a:pPr>
            <a:r>
              <a:rPr lang="fr-FR" sz="2000" dirty="0"/>
              <a:t>	-Enregistrement des périodes de repos dont vous disposez 	pendant votre travail</a:t>
            </a:r>
          </a:p>
          <a:p>
            <a:pPr>
              <a:lnSpc>
                <a:spcPct val="110000"/>
              </a:lnSpc>
            </a:pPr>
            <a:r>
              <a:rPr lang="fr-FR" sz="2000" dirty="0"/>
              <a:t>Les cadres et le personnel de sécurité ont accès à l'environnement personnel du DVP.</a:t>
            </a:r>
          </a:p>
          <a:p>
            <a:pPr>
              <a:lnSpc>
                <a:spcPct val="110000"/>
              </a:lnSpc>
            </a:pPr>
            <a:r>
              <a:rPr lang="fr-FR" sz="2000" dirty="0"/>
              <a:t>La base de données de la DVP est également utilisée pour enregistrer les infractions, qui sont toujours transmises à l'employeur.</a:t>
            </a:r>
          </a:p>
          <a:p>
            <a:pPr>
              <a:lnSpc>
                <a:spcPct val="110000"/>
              </a:lnSpc>
            </a:pPr>
            <a:r>
              <a:rPr lang="fr-FR" sz="2000" dirty="0"/>
              <a:t>Les dépassements et les sanctions, comme le DVP, sont personnels et n'expirent pas si vous changez d'employeur ou de client.</a:t>
            </a:r>
            <a:endParaRPr sz="2000" dirty="0"/>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10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5311" y="520063"/>
            <a:ext cx="4344559" cy="490400"/>
          </a:xfrm>
        </p:spPr>
        <p:txBody>
          <a:bodyPr/>
          <a:lstStyle/>
          <a:p>
            <a:r>
              <a:rPr lang="nl-NL" dirty="0" err="1">
                <a:latin typeface="Arial"/>
                <a:cs typeface="Arial"/>
              </a:rPr>
              <a:t>Obtenir</a:t>
            </a:r>
            <a:r>
              <a:rPr lang="nl-NL" dirty="0">
                <a:latin typeface="Arial"/>
                <a:cs typeface="Arial"/>
              </a:rPr>
              <a:t> la carte DVP</a:t>
            </a:r>
            <a:endParaRPr dirty="0" err="1"/>
          </a:p>
        </p:txBody>
      </p:sp>
      <p:sp>
        <p:nvSpPr>
          <p:cNvPr id="3" name="Tijdelijke aanduiding voor verticale tekst 2"/>
          <p:cNvSpPr>
            <a:spLocks noGrp="1"/>
          </p:cNvSpPr>
          <p:nvPr>
            <p:ph type="body" orient="vert" idx="1" hasCustomPrompt="1"/>
          </p:nvPr>
        </p:nvSpPr>
        <p:spPr>
          <a:xfrm>
            <a:off x="304800" y="1174255"/>
            <a:ext cx="11279635" cy="4509490"/>
          </a:xfrm>
        </p:spPr>
        <p:txBody>
          <a:bodyPr/>
          <a:lstStyle/>
          <a:p>
            <a:pPr marL="0" indent="0">
              <a:lnSpc>
                <a:spcPct val="110000"/>
              </a:lnSpc>
              <a:buNone/>
            </a:pPr>
            <a:r>
              <a:rPr lang="fr-FR" sz="2000" dirty="0"/>
              <a:t>Participer à la formation DVP et réussir les examens :</a:t>
            </a:r>
          </a:p>
          <a:p>
            <a:pPr marL="0" indent="0">
              <a:lnSpc>
                <a:spcPct val="110000"/>
              </a:lnSpc>
              <a:buNone/>
            </a:pPr>
            <a:r>
              <a:rPr lang="nl-NL" sz="2000" dirty="0" err="1"/>
              <a:t>Formation</a:t>
            </a:r>
            <a:r>
              <a:rPr lang="nl-NL" sz="2000" dirty="0"/>
              <a:t> à la </a:t>
            </a:r>
            <a:r>
              <a:rPr lang="nl-NL" sz="2000" dirty="0" err="1"/>
              <a:t>sécurité</a:t>
            </a:r>
            <a:r>
              <a:rPr lang="nl-NL" sz="2000" dirty="0"/>
              <a:t> ‘Spoor jij wel?’</a:t>
            </a:r>
          </a:p>
          <a:p>
            <a:pPr marL="0" indent="0">
              <a:lnSpc>
                <a:spcPct val="110000"/>
              </a:lnSpc>
              <a:buNone/>
            </a:pPr>
            <a:r>
              <a:rPr lang="fr-FR" sz="2000" dirty="0"/>
              <a:t>Sécurité et accès sur votre domaine de travail :</a:t>
            </a:r>
            <a:r>
              <a:rPr lang="nl-NL" sz="2000" b="1" dirty="0"/>
              <a:t>métro, </a:t>
            </a:r>
            <a:r>
              <a:rPr lang="nl-NL" sz="2000" b="1" dirty="0" err="1"/>
              <a:t>voie</a:t>
            </a:r>
            <a:r>
              <a:rPr lang="nl-NL" sz="2000" b="1" dirty="0"/>
              <a:t> </a:t>
            </a:r>
            <a:r>
              <a:rPr lang="nl-NL" sz="2000" b="1" dirty="0" err="1"/>
              <a:t>ou</a:t>
            </a:r>
            <a:r>
              <a:rPr lang="nl-NL" sz="2000" b="1" dirty="0"/>
              <a:t> </a:t>
            </a:r>
            <a:r>
              <a:rPr lang="nl-NL" sz="2000" b="1"/>
              <a:t>quais</a:t>
            </a:r>
            <a:endParaRPr lang="nl-NL" sz="2000" b="1" dirty="0"/>
          </a:p>
          <a:p>
            <a:pPr marL="617538" lvl="1" indent="-342900">
              <a:lnSpc>
                <a:spcPct val="110000"/>
              </a:lnSpc>
              <a:buFont typeface="Wingdings" panose="05000000000000000000" pitchFamily="2" charset="2"/>
              <a:buChar char="§"/>
            </a:pPr>
            <a:r>
              <a:rPr lang="fr-FR" sz="2000" dirty="0"/>
              <a:t>-Pendant la formation, la matière des examens n'est pas abordée.</a:t>
            </a:r>
          </a:p>
          <a:p>
            <a:pPr marL="617538" lvl="1" indent="-342900">
              <a:lnSpc>
                <a:spcPct val="110000"/>
              </a:lnSpc>
              <a:buFont typeface="Wingdings" panose="05000000000000000000" pitchFamily="2" charset="2"/>
              <a:buChar char="§"/>
            </a:pPr>
            <a:r>
              <a:rPr lang="fr-FR" sz="2000" dirty="0"/>
              <a:t>-Réussir en s'exerçant dans l'environnement personnel du </a:t>
            </a:r>
            <a:r>
              <a:rPr lang="fr-FR" sz="2000" dirty="0" err="1"/>
              <a:t>Drillster</a:t>
            </a:r>
            <a:endParaRPr lang="fr-FR" sz="2000" dirty="0"/>
          </a:p>
          <a:p>
            <a:pPr marL="0" lvl="1" indent="0">
              <a:lnSpc>
                <a:spcPct val="110000"/>
              </a:lnSpc>
              <a:buNone/>
            </a:pPr>
            <a:r>
              <a:rPr lang="fr-FR" sz="2000" dirty="0"/>
              <a:t>La formation à la sécurité </a:t>
            </a:r>
            <a:r>
              <a:rPr lang="nl-NL" sz="2000" dirty="0"/>
              <a:t>‘Spoor jij wel?’ </a:t>
            </a:r>
            <a:r>
              <a:rPr lang="fr-FR" sz="2000" dirty="0"/>
              <a:t>est le premier élément du programme DVP</a:t>
            </a:r>
            <a:endParaRPr lang="nl-NL" sz="2000" dirty="0"/>
          </a:p>
          <a:p>
            <a:pPr marL="0" indent="0">
              <a:lnSpc>
                <a:spcPct val="110000"/>
              </a:lnSpc>
              <a:buNone/>
            </a:pPr>
            <a:r>
              <a:rPr lang="fr-FR" sz="2000" dirty="0"/>
              <a:t>Vous suivez un nouveau module chaque année (physiquement sur place), </a:t>
            </a:r>
          </a:p>
          <a:p>
            <a:pPr marL="0" indent="0">
              <a:lnSpc>
                <a:spcPct val="110000"/>
              </a:lnSpc>
              <a:buNone/>
            </a:pPr>
            <a:r>
              <a:rPr lang="fr-FR" sz="2000" dirty="0"/>
              <a:t>avant que la validité de votre certificat n'expire.</a:t>
            </a:r>
          </a:p>
          <a:p>
            <a:pPr marL="0" indent="0">
              <a:lnSpc>
                <a:spcPct val="110000"/>
              </a:lnSpc>
              <a:buNone/>
            </a:pPr>
            <a:r>
              <a:rPr lang="fr-FR" sz="2000" dirty="0"/>
              <a:t>Les cours de formation et les examens sont disponibles en 3 langues : </a:t>
            </a:r>
          </a:p>
          <a:p>
            <a:pPr marL="0" indent="0">
              <a:lnSpc>
                <a:spcPct val="110000"/>
              </a:lnSpc>
              <a:buNone/>
            </a:pPr>
            <a:r>
              <a:rPr lang="fr-FR" sz="2000" dirty="0"/>
              <a:t>néerlandais - anglais - allemand.</a:t>
            </a:r>
          </a:p>
          <a:p>
            <a:pPr marL="0" indent="0">
              <a:lnSpc>
                <a:spcPct val="110000"/>
              </a:lnSpc>
              <a:buNone/>
            </a:pPr>
            <a:r>
              <a:rPr lang="fr-FR" sz="2000" dirty="0"/>
              <a:t>Si vous ne réussissez pas après deux tentatives, vous pouvez vous inscrire pour </a:t>
            </a:r>
          </a:p>
          <a:p>
            <a:pPr marL="0" indent="0">
              <a:lnSpc>
                <a:spcPct val="110000"/>
              </a:lnSpc>
              <a:buNone/>
            </a:pPr>
            <a:r>
              <a:rPr lang="fr-FR" sz="2000" dirty="0"/>
              <a:t>une répétition le jour suivant.</a:t>
            </a:r>
            <a:endParaRPr sz="2000" dirty="0"/>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pic>
        <p:nvPicPr>
          <p:cNvPr id="4" name="Afbeelding 3">
            <a:extLst>
              <a:ext uri="{FF2B5EF4-FFF2-40B4-BE49-F238E27FC236}">
                <a16:creationId xmlns:a16="http://schemas.microsoft.com/office/drawing/2014/main" id="{0B009BC2-3964-1F96-AD0F-54686E1DD722}"/>
              </a:ext>
            </a:extLst>
          </p:cNvPr>
          <p:cNvPicPr>
            <a:picLocks noChangeAspect="1"/>
          </p:cNvPicPr>
          <p:nvPr/>
        </p:nvPicPr>
        <p:blipFill>
          <a:blip r:embed="rId2"/>
          <a:srcRect l="60566" r="15086"/>
          <a:stretch/>
        </p:blipFill>
        <p:spPr>
          <a:xfrm>
            <a:off x="10336696" y="1010463"/>
            <a:ext cx="1855304" cy="5076825"/>
          </a:xfrm>
          <a:prstGeom prst="rect">
            <a:avLst/>
          </a:prstGeom>
        </p:spPr>
      </p:pic>
    </p:spTree>
    <p:extLst>
      <p:ext uri="{BB962C8B-B14F-4D97-AF65-F5344CB8AC3E}">
        <p14:creationId xmlns:p14="http://schemas.microsoft.com/office/powerpoint/2010/main" val="129914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latin typeface="Arial"/>
                <a:cs typeface="Arial"/>
              </a:rPr>
              <a:t>DVP pas behalen</a:t>
            </a:r>
            <a:endParaRPr dirty="0" err="1"/>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pic>
        <p:nvPicPr>
          <p:cNvPr id="5" name="Afbeelding 4">
            <a:extLst>
              <a:ext uri="{FF2B5EF4-FFF2-40B4-BE49-F238E27FC236}">
                <a16:creationId xmlns:a16="http://schemas.microsoft.com/office/drawing/2014/main" id="{D71B3204-82D4-1F15-A2E6-8DD45BA1761F}"/>
              </a:ext>
            </a:extLst>
          </p:cNvPr>
          <p:cNvPicPr>
            <a:picLocks noChangeAspect="1"/>
          </p:cNvPicPr>
          <p:nvPr/>
        </p:nvPicPr>
        <p:blipFill>
          <a:blip r:embed="rId2"/>
          <a:stretch>
            <a:fillRect/>
          </a:stretch>
        </p:blipFill>
        <p:spPr>
          <a:xfrm>
            <a:off x="867293" y="969109"/>
            <a:ext cx="10457414" cy="5727559"/>
          </a:xfrm>
          <a:prstGeom prst="rect">
            <a:avLst/>
          </a:prstGeom>
        </p:spPr>
      </p:pic>
    </p:spTree>
    <p:extLst>
      <p:ext uri="{BB962C8B-B14F-4D97-AF65-F5344CB8AC3E}">
        <p14:creationId xmlns:p14="http://schemas.microsoft.com/office/powerpoint/2010/main" val="225870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FDA6886-4389-6F9D-F6C8-D172029BB575}"/>
              </a:ext>
            </a:extLst>
          </p:cNvPr>
          <p:cNvPicPr>
            <a:picLocks noChangeAspect="1"/>
          </p:cNvPicPr>
          <p:nvPr/>
        </p:nvPicPr>
        <p:blipFill>
          <a:blip r:embed="rId2"/>
          <a:stretch>
            <a:fillRect/>
          </a:stretch>
        </p:blipFill>
        <p:spPr>
          <a:xfrm>
            <a:off x="676201" y="1704934"/>
            <a:ext cx="9899221" cy="4991734"/>
          </a:xfrm>
          <a:prstGeom prst="rect">
            <a:avLst/>
          </a:prstGeom>
        </p:spPr>
      </p:pic>
      <p:sp>
        <p:nvSpPr>
          <p:cNvPr id="2" name="Titel 1"/>
          <p:cNvSpPr>
            <a:spLocks noGrp="1"/>
          </p:cNvSpPr>
          <p:nvPr>
            <p:ph type="title" hasCustomPrompt="1"/>
          </p:nvPr>
        </p:nvSpPr>
        <p:spPr/>
        <p:txBody>
          <a:bodyPr/>
          <a:lstStyle/>
          <a:p>
            <a:r>
              <a:rPr lang="nl-NL" dirty="0" err="1">
                <a:latin typeface="Arial"/>
                <a:cs typeface="Arial"/>
              </a:rPr>
              <a:t>Drillster</a:t>
            </a:r>
            <a:endParaRPr dirty="0" err="1"/>
          </a:p>
        </p:txBody>
      </p:sp>
      <p:sp>
        <p:nvSpPr>
          <p:cNvPr id="3" name="Tijdelijke aanduiding voor verticale tekst 2"/>
          <p:cNvSpPr>
            <a:spLocks noGrp="1"/>
          </p:cNvSpPr>
          <p:nvPr>
            <p:ph type="body" orient="vert" idx="1" hasCustomPrompt="1"/>
          </p:nvPr>
        </p:nvSpPr>
        <p:spPr>
          <a:xfrm>
            <a:off x="573629" y="1104682"/>
            <a:ext cx="10671194" cy="4509490"/>
          </a:xfrm>
        </p:spPr>
        <p:txBody>
          <a:bodyPr/>
          <a:lstStyle/>
          <a:p>
            <a:pPr marL="0" indent="0">
              <a:buNone/>
            </a:pPr>
            <a:r>
              <a:rPr lang="fr-FR" dirty="0" err="1"/>
              <a:t>Drilster</a:t>
            </a:r>
            <a:r>
              <a:rPr lang="fr-FR" dirty="0"/>
              <a:t> est une application d'apprentissage adaptatif : une application avec des questions sur la sécurité sur et autour des chemins de fer.</a:t>
            </a:r>
            <a:endParaRPr lang="nl-NL" dirty="0"/>
          </a:p>
          <a:p>
            <a:endParaRPr lang="nl-NL" dirty="0"/>
          </a:p>
          <a:p>
            <a:endParaRPr lang="nl-NL" dirty="0"/>
          </a:p>
          <a:p>
            <a:endParaRPr lang="nl-NL" dirty="0"/>
          </a:p>
          <a:p>
            <a:endParaRPr lang="nl-NL" dirty="0"/>
          </a:p>
          <a:p>
            <a:endParaRPr lang="nl-NL" dirty="0"/>
          </a:p>
          <a:p>
            <a:endParaRPr dirty="0"/>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778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latin typeface="Arial"/>
                <a:cs typeface="Arial"/>
              </a:rPr>
              <a:t>Drillster</a:t>
            </a:r>
            <a:endParaRPr lang="nl-NL" dirty="0" err="1"/>
          </a:p>
        </p:txBody>
      </p:sp>
      <p:sp>
        <p:nvSpPr>
          <p:cNvPr id="3" name="Tijdelijke aanduiding voor verticale tekst 2"/>
          <p:cNvSpPr>
            <a:spLocks noGrp="1"/>
          </p:cNvSpPr>
          <p:nvPr>
            <p:ph type="body" orient="vert" idx="1" hasCustomPrompt="1"/>
          </p:nvPr>
        </p:nvSpPr>
        <p:spPr>
          <a:xfrm>
            <a:off x="603448" y="1462714"/>
            <a:ext cx="2151327" cy="4509490"/>
          </a:xfrm>
        </p:spPr>
        <p:txBody>
          <a:bodyPr/>
          <a:lstStyle/>
          <a:p>
            <a:pPr marL="0" indent="0">
              <a:lnSpc>
                <a:spcPct val="110000"/>
              </a:lnSpc>
              <a:buNone/>
            </a:pPr>
            <a:r>
              <a:rPr lang="fr-FR" sz="1800" dirty="0" err="1"/>
              <a:t>Drilster</a:t>
            </a:r>
            <a:r>
              <a:rPr lang="fr-FR" sz="1800" dirty="0"/>
              <a:t> est une application d'apprentissage adaptatif : une application avec des questions sur la sécurité sur et autour des chemins de fer.</a:t>
            </a:r>
            <a:endParaRPr lang="nl-NL" sz="1800" dirty="0"/>
          </a:p>
          <a:p>
            <a:pPr>
              <a:lnSpc>
                <a:spcPct val="110000"/>
              </a:lnSpc>
            </a:pPr>
            <a:endParaRPr lang="nl-NL" sz="1800" dirty="0"/>
          </a:p>
          <a:p>
            <a:pPr marL="0" indent="0">
              <a:lnSpc>
                <a:spcPct val="110000"/>
              </a:lnSpc>
              <a:buNone/>
            </a:pPr>
            <a:endParaRPr lang="nl-NL" sz="1800" dirty="0"/>
          </a:p>
          <a:p>
            <a:pPr>
              <a:lnSpc>
                <a:spcPct val="110000"/>
              </a:lnSpc>
            </a:pPr>
            <a:endParaRPr lang="nl-NL" sz="1800" dirty="0"/>
          </a:p>
          <a:p>
            <a:pPr>
              <a:lnSpc>
                <a:spcPct val="110000"/>
              </a:lnSpc>
            </a:pPr>
            <a:endParaRPr lang="nl-NL" sz="1800" dirty="0"/>
          </a:p>
          <a:p>
            <a:pPr>
              <a:lnSpc>
                <a:spcPct val="110000"/>
              </a:lnSpc>
            </a:pPr>
            <a:endParaRPr lang="nl-NL" sz="1800" dirty="0"/>
          </a:p>
          <a:p>
            <a:pPr>
              <a:lnSpc>
                <a:spcPct val="110000"/>
              </a:lnSpc>
            </a:pPr>
            <a:endParaRPr lang="nl-NL" sz="1800" dirty="0"/>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pic>
        <p:nvPicPr>
          <p:cNvPr id="6" name="Afbeelding 5" descr="Afbeelding met tekst, schermopname, software, Lettertype&#10;&#10;Automatisch gegenereerde beschrijving">
            <a:extLst>
              <a:ext uri="{FF2B5EF4-FFF2-40B4-BE49-F238E27FC236}">
                <a16:creationId xmlns:a16="http://schemas.microsoft.com/office/drawing/2014/main" id="{7585693D-C882-DE0B-FED9-CAF8778E4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774" y="380688"/>
            <a:ext cx="2774547" cy="6011517"/>
          </a:xfrm>
          <a:prstGeom prst="rect">
            <a:avLst/>
          </a:prstGeom>
        </p:spPr>
      </p:pic>
      <p:pic>
        <p:nvPicPr>
          <p:cNvPr id="7" name="Afbeelding 6">
            <a:extLst>
              <a:ext uri="{FF2B5EF4-FFF2-40B4-BE49-F238E27FC236}">
                <a16:creationId xmlns:a16="http://schemas.microsoft.com/office/drawing/2014/main" id="{10B223D4-774D-0C45-3036-2F43F576BAC2}"/>
              </a:ext>
            </a:extLst>
          </p:cNvPr>
          <p:cNvPicPr>
            <a:picLocks noChangeAspect="1"/>
          </p:cNvPicPr>
          <p:nvPr/>
        </p:nvPicPr>
        <p:blipFill>
          <a:blip r:embed="rId3"/>
          <a:stretch>
            <a:fillRect/>
          </a:stretch>
        </p:blipFill>
        <p:spPr>
          <a:xfrm>
            <a:off x="8894471" y="380689"/>
            <a:ext cx="2774547" cy="6011517"/>
          </a:xfrm>
          <a:prstGeom prst="rect">
            <a:avLst/>
          </a:prstGeom>
        </p:spPr>
      </p:pic>
      <p:pic>
        <p:nvPicPr>
          <p:cNvPr id="9" name="Afbeelding 8" descr="Afbeelding met tekst, schermopname, software, Computerpictogram&#10;&#10;Automatisch gegenereerde beschrijving">
            <a:extLst>
              <a:ext uri="{FF2B5EF4-FFF2-40B4-BE49-F238E27FC236}">
                <a16:creationId xmlns:a16="http://schemas.microsoft.com/office/drawing/2014/main" id="{743A2BF9-228C-6D49-9DF4-4917E09A6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604" y="380688"/>
            <a:ext cx="2760020" cy="6011516"/>
          </a:xfrm>
          <a:prstGeom prst="rect">
            <a:avLst/>
          </a:prstGeom>
        </p:spPr>
      </p:pic>
    </p:spTree>
    <p:extLst>
      <p:ext uri="{BB962C8B-B14F-4D97-AF65-F5344CB8AC3E}">
        <p14:creationId xmlns:p14="http://schemas.microsoft.com/office/powerpoint/2010/main" val="126006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latin typeface="Arial"/>
                <a:cs typeface="Arial"/>
              </a:rPr>
              <a:t>Dagpassen</a:t>
            </a:r>
            <a:endParaRPr dirty="0" err="1"/>
          </a:p>
        </p:txBody>
      </p:sp>
      <p:sp>
        <p:nvSpPr>
          <p:cNvPr id="3" name="Tijdelijke aanduiding voor verticale tekst 2"/>
          <p:cNvSpPr>
            <a:spLocks noGrp="1"/>
          </p:cNvSpPr>
          <p:nvPr>
            <p:ph type="body" orient="vert" idx="1" hasCustomPrompt="1"/>
          </p:nvPr>
        </p:nvSpPr>
        <p:spPr>
          <a:xfrm>
            <a:off x="356236" y="1294130"/>
            <a:ext cx="6392648" cy="4509490"/>
          </a:xfrm>
        </p:spPr>
        <p:txBody>
          <a:bodyPr/>
          <a:lstStyle/>
          <a:p>
            <a:pPr>
              <a:lnSpc>
                <a:spcPct val="110000"/>
              </a:lnSpc>
            </a:pPr>
            <a:r>
              <a:rPr lang="fr-FR" sz="1800" dirty="0"/>
              <a:t>-Vous n'avez pas de carte DVP ? Dans ce cas, vous pouvez utiliser une carte journalière.</a:t>
            </a:r>
          </a:p>
          <a:p>
            <a:pPr>
              <a:lnSpc>
                <a:spcPct val="110000"/>
              </a:lnSpc>
              <a:buFont typeface="Wingdings" panose="05000000000000000000" pitchFamily="2" charset="2"/>
              <a:buChar char="Ø"/>
            </a:pPr>
            <a:r>
              <a:rPr lang="fr-FR" sz="1800" dirty="0"/>
              <a:t>La carte journalière est un document imprimé, complété et signé (et non une carte en plastique comme la carte DVP).</a:t>
            </a:r>
          </a:p>
          <a:p>
            <a:pPr>
              <a:lnSpc>
                <a:spcPct val="110000"/>
              </a:lnSpc>
              <a:buFont typeface="Wingdings" panose="05000000000000000000" pitchFamily="2" charset="2"/>
              <a:buChar char="Ø"/>
            </a:pPr>
            <a:r>
              <a:rPr lang="fr-FR" sz="1800" dirty="0"/>
              <a:t>S'adresse aux personnes qui se rendent occasionnellement dans un lieu pour lequel un laissez-passer DVP est obligatoire.</a:t>
            </a:r>
          </a:p>
          <a:p>
            <a:pPr>
              <a:lnSpc>
                <a:spcPct val="110000"/>
              </a:lnSpc>
              <a:buFont typeface="Wingdings" panose="05000000000000000000" pitchFamily="2" charset="2"/>
              <a:buChar char="Ø"/>
            </a:pPr>
            <a:r>
              <a:rPr lang="fr-FR" sz="1800" dirty="0"/>
              <a:t>Vous pouvez utiliser une carte journalière au maximum dix fois par année civile.</a:t>
            </a:r>
          </a:p>
          <a:p>
            <a:pPr>
              <a:lnSpc>
                <a:spcPct val="110000"/>
              </a:lnSpc>
              <a:buFont typeface="Wingdings" panose="05000000000000000000" pitchFamily="2" charset="2"/>
              <a:buChar char="Ø"/>
            </a:pPr>
            <a:r>
              <a:rPr lang="fr-FR" sz="1800" dirty="0"/>
              <a:t>La carte journalière coûte 35 euros hors TVA</a:t>
            </a:r>
          </a:p>
          <a:p>
            <a:pPr>
              <a:lnSpc>
                <a:spcPct val="110000"/>
              </a:lnSpc>
            </a:pPr>
            <a:r>
              <a:rPr lang="fr-FR" sz="1800" dirty="0"/>
              <a:t>Chaque entreprise ayant accès au portail DVP peut disposer d'une carte journalière délivrée par un employé en possession d'une carte DVP.</a:t>
            </a:r>
          </a:p>
          <a:p>
            <a:pPr>
              <a:lnSpc>
                <a:spcPct val="110000"/>
              </a:lnSpc>
            </a:pPr>
            <a:r>
              <a:rPr lang="fr-FR" sz="1800" dirty="0"/>
              <a:t>Cela peut être fait avant la visite ou sur place.</a:t>
            </a:r>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pic>
        <p:nvPicPr>
          <p:cNvPr id="3074" name="Picture 2" descr="Robert Schuil op LinkedIn: Hoe ziet onze (Esther Veen) meivakantie eruit?  Inpakken, huis schoonmaken… | 21 commentaren">
            <a:extLst>
              <a:ext uri="{FF2B5EF4-FFF2-40B4-BE49-F238E27FC236}">
                <a16:creationId xmlns:a16="http://schemas.microsoft.com/office/drawing/2014/main" id="{5CD336F3-91A5-5965-3309-72ECA73E6D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50" r="18734"/>
          <a:stretch/>
        </p:blipFill>
        <p:spPr bwMode="auto">
          <a:xfrm>
            <a:off x="7214886" y="1010463"/>
            <a:ext cx="4977114"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4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latin typeface="Arial"/>
                <a:cs typeface="Arial"/>
              </a:rPr>
              <a:t>Cartes </a:t>
            </a:r>
            <a:r>
              <a:rPr lang="nl-NL" dirty="0" err="1">
                <a:latin typeface="Arial"/>
                <a:cs typeface="Arial"/>
              </a:rPr>
              <a:t>journalières</a:t>
            </a:r>
            <a:endParaRPr dirty="0" err="1"/>
          </a:p>
        </p:txBody>
      </p:sp>
      <p:sp>
        <p:nvSpPr>
          <p:cNvPr id="3" name="Tijdelijke aanduiding voor verticale tekst 2"/>
          <p:cNvSpPr>
            <a:spLocks noGrp="1"/>
          </p:cNvSpPr>
          <p:nvPr>
            <p:ph type="body" orient="vert" idx="1" hasCustomPrompt="1"/>
          </p:nvPr>
        </p:nvSpPr>
        <p:spPr>
          <a:xfrm>
            <a:off x="850248" y="1294130"/>
            <a:ext cx="5560491" cy="4509490"/>
          </a:xfrm>
        </p:spPr>
        <p:txBody>
          <a:bodyPr/>
          <a:lstStyle/>
          <a:p>
            <a:pPr>
              <a:lnSpc>
                <a:spcPct val="110000"/>
              </a:lnSpc>
            </a:pPr>
            <a:r>
              <a:rPr lang="fr-FR" sz="2000" dirty="0"/>
              <a:t>Une carte journalière est valable 24 heures</a:t>
            </a:r>
            <a:endParaRPr lang="nl-NL" sz="600" dirty="0"/>
          </a:p>
          <a:p>
            <a:pPr>
              <a:lnSpc>
                <a:spcPct val="110000"/>
              </a:lnSpc>
            </a:pPr>
            <a:r>
              <a:rPr lang="fr-FR" sz="2000" dirty="0"/>
              <a:t>Il existe un arrangement spécial pour le week-end, en vertu duquel la carte journalière a une validité maximale de 52 heures. Cet arrangement pour le week-end commence le vendredi à 12 heures et se termine au maximum le lundi à 12 heures.</a:t>
            </a:r>
            <a:endParaRPr lang="nl-NL" sz="600" dirty="0"/>
          </a:p>
          <a:p>
            <a:pPr>
              <a:lnSpc>
                <a:spcPct val="110000"/>
              </a:lnSpc>
            </a:pPr>
            <a:r>
              <a:rPr lang="fr-FR" sz="2000" dirty="0"/>
              <a:t>Vous pouvez vous connecter et vous déconnecter plusieurs fois au cours de la période de validité avec un laissez-passer d'un jour.</a:t>
            </a:r>
            <a:endParaRPr lang="nl-NL" sz="600" dirty="0"/>
          </a:p>
          <a:p>
            <a:pPr>
              <a:lnSpc>
                <a:spcPct val="110000"/>
              </a:lnSpc>
            </a:pPr>
            <a:r>
              <a:rPr lang="fr-FR" sz="2000" dirty="0"/>
              <a:t>Cette opération peut également être effectuée à différents endroits au cours de la période de validité de la carte journalière.</a:t>
            </a:r>
            <a:endParaRPr sz="2000" dirty="0"/>
          </a:p>
        </p:txBody>
      </p:sp>
      <p:sp>
        <p:nvSpPr>
          <p:cNvPr id="12" name="Slide Number Placeholder 11">
            <a:extLst>
              <a:ext uri="{FF2B5EF4-FFF2-40B4-BE49-F238E27FC236}">
                <a16:creationId xmlns:a16="http://schemas.microsoft.com/office/drawing/2014/main" id="{184B4676-1523-48DB-BD37-C24982024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A4CAC-C957-460D-BEB4-DDF6C69F2157}" type="slidenum">
              <a:rPr kumimoji="0" lang="en-US" sz="1050" b="0" i="0" u="none" strike="noStrike" kern="1200" cap="none" spc="0" normalizeH="0" baseline="0" noProof="0" smtClean="0">
                <a:ln>
                  <a:noFill/>
                </a:ln>
                <a:solidFill>
                  <a:srgbClr val="3F26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3F2682"/>
              </a:solidFill>
              <a:effectLst/>
              <a:uLnTx/>
              <a:uFillTx/>
              <a:latin typeface="Arial" panose="020B0604020202020204" pitchFamily="34" charset="0"/>
              <a:ea typeface="+mn-ea"/>
              <a:cs typeface="Arial" panose="020B0604020202020204" pitchFamily="34" charset="0"/>
            </a:endParaRPr>
          </a:p>
        </p:txBody>
      </p:sp>
      <p:pic>
        <p:nvPicPr>
          <p:cNvPr id="6" name="Afbeelding 5">
            <a:extLst>
              <a:ext uri="{FF2B5EF4-FFF2-40B4-BE49-F238E27FC236}">
                <a16:creationId xmlns:a16="http://schemas.microsoft.com/office/drawing/2014/main" id="{3BE7A8C2-E595-D586-A107-59664608D605}"/>
              </a:ext>
            </a:extLst>
          </p:cNvPr>
          <p:cNvPicPr>
            <a:picLocks noChangeAspect="1"/>
          </p:cNvPicPr>
          <p:nvPr/>
        </p:nvPicPr>
        <p:blipFill>
          <a:blip r:embed="rId2"/>
          <a:srcRect l="5786" r="18054"/>
          <a:stretch/>
        </p:blipFill>
        <p:spPr>
          <a:xfrm>
            <a:off x="7214886" y="1010463"/>
            <a:ext cx="4977114" cy="5076824"/>
          </a:xfrm>
          <a:prstGeom prst="rect">
            <a:avLst/>
          </a:prstGeom>
        </p:spPr>
      </p:pic>
    </p:spTree>
    <p:extLst>
      <p:ext uri="{BB962C8B-B14F-4D97-AF65-F5344CB8AC3E}">
        <p14:creationId xmlns:p14="http://schemas.microsoft.com/office/powerpoint/2010/main" val="3419712785"/>
      </p:ext>
    </p:extLst>
  </p:cSld>
  <p:clrMapOvr>
    <a:masterClrMapping/>
  </p:clrMapOvr>
</p:sld>
</file>

<file path=ppt/theme/theme1.xml><?xml version="1.0" encoding="utf-8"?>
<a:theme xmlns:a="http://schemas.openxmlformats.org/drawingml/2006/main" name="Strukton template-set 2020">
  <a:themeElements>
    <a:clrScheme name="Strukton Template Palette">
      <a:dk1>
        <a:sysClr val="windowText" lastClr="000000"/>
      </a:dk1>
      <a:lt1>
        <a:sysClr val="window" lastClr="FFFFFF"/>
      </a:lt1>
      <a:dk2>
        <a:srgbClr val="E53527"/>
      </a:dk2>
      <a:lt2>
        <a:srgbClr val="3F2682"/>
      </a:lt2>
      <a:accent1>
        <a:srgbClr val="3F2682"/>
      </a:accent1>
      <a:accent2>
        <a:srgbClr val="E53527"/>
      </a:accent2>
      <a:accent3>
        <a:srgbClr val="C6C6C6"/>
      </a:accent3>
      <a:accent4>
        <a:srgbClr val="636363"/>
      </a:accent4>
      <a:accent5>
        <a:srgbClr val="0078B3"/>
      </a:accent5>
      <a:accent6>
        <a:srgbClr val="009B3E"/>
      </a:accent6>
      <a:hlink>
        <a:srgbClr val="337B9B"/>
      </a:hlink>
      <a:folHlink>
        <a:srgbClr val="D4007F"/>
      </a:folHlink>
    </a:clrScheme>
    <a:fontScheme name="Aangepast 3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rukton Rail Intranet Document" ma:contentTypeID="0x0101002A4775FCACD00E4ABF78888498EA9C1500937265047F7C5B42ADA91D88FBA083A3" ma:contentTypeVersion="14" ma:contentTypeDescription="Een nieuw document maken." ma:contentTypeScope="" ma:versionID="5828c019f60cca6b49f667637f5bc33c">
  <xsd:schema xmlns:xsd="http://www.w3.org/2001/XMLSchema" xmlns:xs="http://www.w3.org/2001/XMLSchema" xmlns:p="http://schemas.microsoft.com/office/2006/metadata/properties" xmlns:ns2="307364eb-b160-4bd0-8c92-49f57be5a657" targetNamespace="http://schemas.microsoft.com/office/2006/metadata/properties" ma:root="true" ma:fieldsID="8021bfa2696d05fe8908e22732752b95" ns2:_="">
    <xsd:import namespace="307364eb-b160-4bd0-8c92-49f57be5a657"/>
    <xsd:element name="properties">
      <xsd:complexType>
        <xsd:sequence>
          <xsd:element name="documentManagement">
            <xsd:complexType>
              <xsd:all>
                <xsd:element ref="ns2:Strukton_x0020_Rail_x0020_Thema" minOccurs="0"/>
                <xsd:element ref="ns2:Strukton_x0020_Rail_x0020_Afdeling" minOccurs="0"/>
                <xsd:element ref="ns2:i1b48860c18f4ac49346f08cab0939e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364eb-b160-4bd0-8c92-49f57be5a657" elementFormDefault="qualified">
    <xsd:import namespace="http://schemas.microsoft.com/office/2006/documentManagement/types"/>
    <xsd:import namespace="http://schemas.microsoft.com/office/infopath/2007/PartnerControls"/>
    <xsd:element name="Strukton_x0020_Rail_x0020_Thema" ma:index="8" nillable="true" ma:displayName="Thema" ma:format="Dropdown" ma:internalName="Strukton_x0020_Rail_x0020_Thema">
      <xsd:complexType>
        <xsd:complexContent>
          <xsd:extension base="dms:MultiChoice">
            <xsd:sequence>
              <xsd:element name="Value" maxOccurs="unbounded" minOccurs="0" nillable="true">
                <xsd:simpleType>
                  <xsd:restriction base="dms:Choice">
                    <xsd:enumeration value="AllRight"/>
                    <xsd:enumeration value="Duurzaamheid"/>
                    <xsd:enumeration value="Kennis &amp; Innovatie"/>
                    <xsd:enumeration value="Materieel"/>
                    <xsd:enumeration value="Veiligheid &amp; Gezondheid"/>
                  </xsd:restriction>
                </xsd:simpleType>
              </xsd:element>
            </xsd:sequence>
          </xsd:extension>
        </xsd:complexContent>
      </xsd:complexType>
    </xsd:element>
    <xsd:element name="Strukton_x0020_Rail_x0020_Afdeling" ma:index="9" nillable="true" ma:displayName="Tot uw dienst" ma:format="Dropdown" ma:internalName="Strukton_x0020_Rail_x0020_Afdeling">
      <xsd:complexType>
        <xsd:complexContent>
          <xsd:extension base="dms:MultiChoice">
            <xsd:sequence>
              <xsd:element name="Value" maxOccurs="unbounded" minOccurs="0" nillable="true">
                <xsd:simpleType>
                  <xsd:restriction base="dms:Choice">
                    <xsd:enumeration value="BI&amp;I"/>
                    <xsd:enumeration value="Communicatie"/>
                    <xsd:enumeration value="Dienstencentrum"/>
                    <xsd:enumeration value="ICT"/>
                    <xsd:enumeration value="Juridische Zaken"/>
                    <xsd:enumeration value="Medezeggenschap"/>
                    <xsd:enumeration value="Officemanagement"/>
                    <xsd:enumeration value="P&amp;O"/>
                    <xsd:enumeration value="QHSE"/>
                    <xsd:enumeration value="Supply Chain"/>
                  </xsd:restriction>
                </xsd:simpleType>
              </xsd:element>
            </xsd:sequence>
          </xsd:extension>
        </xsd:complexContent>
      </xsd:complexType>
    </xsd:element>
    <xsd:element name="i1b48860c18f4ac49346f08cab0939e7" ma:index="10" nillable="true" ma:taxonomy="true" ma:internalName="i1b48860c18f4ac49346f08cab0939e7" ma:taxonomyFieldName="IN_x002d_SR_x002d_Category" ma:displayName="Categorie" ma:readOnly="false" ma:default="" ma:fieldId="{21b48860-c18f-4ac4-9346-f08cab0939e7}" ma:taxonomyMulti="true" ma:sspId="77cebf61-a0c3-4591-9469-b316f1b57a7b" ma:termSetId="6a7380b7-607d-4061-bdf8-7940b377d464"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dca33a44-6c62-4c3a-949d-7fe98dd2fa8e}" ma:internalName="TaxCatchAll" ma:showField="CatchAllData" ma:web="cea83b58-a9fc-4d40-a8d0-5b287549b4c0">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ca33a44-6c62-4c3a-949d-7fe98dd2fa8e}" ma:internalName="TaxCatchAllLabel" ma:readOnly="true" ma:showField="CatchAllDataLabel" ma:web="cea83b58-a9fc-4d40-a8d0-5b287549b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7cebf61-a0c3-4591-9469-b316f1b57a7b" ContentTypeId="0x0101002A4775FCACD00E4ABF78888498EA9C15"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1b48860c18f4ac49346f08cab0939e7 xmlns="307364eb-b160-4bd0-8c92-49f57be5a657">
      <Terms xmlns="http://schemas.microsoft.com/office/infopath/2007/PartnerControls"/>
    </i1b48860c18f4ac49346f08cab0939e7>
    <TaxCatchAll xmlns="307364eb-b160-4bd0-8c92-49f57be5a657" xsi:nil="true"/>
    <Strukton_x0020_Rail_x0020_Thema xmlns="307364eb-b160-4bd0-8c92-49f57be5a657" xsi:nil="true"/>
    <Strukton_x0020_Rail_x0020_Afdeling xmlns="307364eb-b160-4bd0-8c92-49f57be5a657">
      <Value>Communicatie</Value>
    </Strukton_x0020_Rail_x0020_Afdeling>
  </documentManagement>
</p:properties>
</file>

<file path=customXml/itemProps1.xml><?xml version="1.0" encoding="utf-8"?>
<ds:datastoreItem xmlns:ds="http://schemas.openxmlformats.org/officeDocument/2006/customXml" ds:itemID="{4A4AEEB7-0F3B-47A8-9D27-8F4C4288A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7364eb-b160-4bd0-8c92-49f57be5a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FDA01C-8B3F-4F41-9747-C95C25AD1A11}">
  <ds:schemaRefs>
    <ds:schemaRef ds:uri="Microsoft.SharePoint.Taxonomy.ContentTypeSync"/>
  </ds:schemaRefs>
</ds:datastoreItem>
</file>

<file path=customXml/itemProps3.xml><?xml version="1.0" encoding="utf-8"?>
<ds:datastoreItem xmlns:ds="http://schemas.openxmlformats.org/officeDocument/2006/customXml" ds:itemID="{9437642A-8741-4301-9333-6673AB8FF604}">
  <ds:schemaRefs>
    <ds:schemaRef ds:uri="http://schemas.microsoft.com/office/2006/metadata/customXsn"/>
  </ds:schemaRefs>
</ds:datastoreItem>
</file>

<file path=customXml/itemProps4.xml><?xml version="1.0" encoding="utf-8"?>
<ds:datastoreItem xmlns:ds="http://schemas.openxmlformats.org/officeDocument/2006/customXml" ds:itemID="{EBE53B26-14AD-4E46-A124-48659A21DAE5}">
  <ds:schemaRefs>
    <ds:schemaRef ds:uri="http://schemas.microsoft.com/sharepoint/v3/contenttype/forms"/>
  </ds:schemaRefs>
</ds:datastoreItem>
</file>

<file path=customXml/itemProps5.xml><?xml version="1.0" encoding="utf-8"?>
<ds:datastoreItem xmlns:ds="http://schemas.openxmlformats.org/officeDocument/2006/customXml" ds:itemID="{8B21E7C0-FA24-4089-BB5C-F941406A0E71}">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terms/"/>
    <ds:schemaRef ds:uri="307364eb-b160-4bd0-8c92-49f57be5a657"/>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Breedbeeld</PresentationFormat>
  <Paragraphs>65</Paragraphs>
  <Slides>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Calibri</vt:lpstr>
      <vt:lpstr>Calibri Light</vt:lpstr>
      <vt:lpstr>Helvetica Neue</vt:lpstr>
      <vt:lpstr>Segoe UI Light</vt:lpstr>
      <vt:lpstr>Wingdings</vt:lpstr>
      <vt:lpstr>Strukton template-set 2020</vt:lpstr>
      <vt:lpstr>Passeport de sécurité numérique DVP – Pays-Bas</vt:lpstr>
      <vt:lpstr>Objectif du passeport de sécurité numérique ?</vt:lpstr>
      <vt:lpstr>Objectif du DVP ?</vt:lpstr>
      <vt:lpstr>Obtenir la carte DVP</vt:lpstr>
      <vt:lpstr>DVP pas behalen</vt:lpstr>
      <vt:lpstr>Drillster</vt:lpstr>
      <vt:lpstr>Drillster</vt:lpstr>
      <vt:lpstr>Dagpassen</vt:lpstr>
      <vt:lpstr>Cartes journalières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Basic_PowerPoint_templates</dc:title>
  <dc:creator>Irene van Dam - Aaldijk</dc:creator>
  <cp:lastModifiedBy>Inge Dujardyn</cp:lastModifiedBy>
  <cp:revision>37</cp:revision>
  <cp:lastPrinted>2024-10-09T12:08:34Z</cp:lastPrinted>
  <dcterms:created xsi:type="dcterms:W3CDTF">2020-11-19T09:30:15Z</dcterms:created>
  <dcterms:modified xsi:type="dcterms:W3CDTF">2024-10-09T12:57:28Z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0x0101002A4775FCACD00E4ABF78888498EA9C1500937265047F7C5B42ADA91D88FBA083A3</vt:lpwstr>
  </property>
  <property fmtid="{D5CDD505-2E9C-101B-9397-08002B2CF9AE}" pid="3" name="IN-SR-Category">
    <vt:lpwstr/>
  </property>
  <property fmtid="{D5CDD505-2E9C-101B-9397-08002B2CF9AE}" pid="4" name="SharedWithUsers">
    <vt:lpwstr>30;#An Muylaert;#1832;#Yvonne Kaat - Nierman</vt:lpwstr>
  </property>
  <property fmtid="{D5CDD505-2E9C-101B-9397-08002B2CF9AE}" pid="5" name="MediaServiceImageTags">
    <vt:lpwstr/>
  </property>
  <property fmtid="{D5CDD505-2E9C-101B-9397-08002B2CF9AE}" pid="6" name="lcf76f155ced4ddcb4097134ff3c332f">
    <vt:lpwstr/>
  </property>
</Properties>
</file>