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0" r:id="rId6"/>
  </p:sldMasterIdLst>
  <p:notesMasterIdLst>
    <p:notesMasterId r:id="rId37"/>
  </p:notesMasterIdLst>
  <p:handoutMasterIdLst>
    <p:handoutMasterId r:id="rId38"/>
  </p:handoutMasterIdLst>
  <p:sldIdLst>
    <p:sldId id="256" r:id="rId7"/>
    <p:sldId id="273" r:id="rId8"/>
    <p:sldId id="300" r:id="rId9"/>
    <p:sldId id="262" r:id="rId10"/>
    <p:sldId id="299" r:id="rId11"/>
    <p:sldId id="282" r:id="rId12"/>
    <p:sldId id="263" r:id="rId13"/>
    <p:sldId id="264" r:id="rId14"/>
    <p:sldId id="268" r:id="rId15"/>
    <p:sldId id="283" r:id="rId16"/>
    <p:sldId id="297" r:id="rId17"/>
    <p:sldId id="265" r:id="rId18"/>
    <p:sldId id="284" r:id="rId19"/>
    <p:sldId id="285" r:id="rId20"/>
    <p:sldId id="292" r:id="rId21"/>
    <p:sldId id="293" r:id="rId22"/>
    <p:sldId id="294" r:id="rId23"/>
    <p:sldId id="287" r:id="rId24"/>
    <p:sldId id="266" r:id="rId25"/>
    <p:sldId id="288" r:id="rId26"/>
    <p:sldId id="289" r:id="rId27"/>
    <p:sldId id="290" r:id="rId28"/>
    <p:sldId id="270" r:id="rId29"/>
    <p:sldId id="271" r:id="rId30"/>
    <p:sldId id="291" r:id="rId31"/>
    <p:sldId id="298" r:id="rId32"/>
    <p:sldId id="295" r:id="rId33"/>
    <p:sldId id="296" r:id="rId34"/>
    <p:sldId id="269" r:id="rId35"/>
    <p:sldId id="272" r:id="rId36"/>
  </p:sldIdLst>
  <p:sldSz cx="12192000" cy="6858000"/>
  <p:notesSz cx="6669088" cy="9926638"/>
  <p:defaultTextStyle>
    <a:defPPr>
      <a:defRPr lang="en-GB"/>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00"/>
    <a:srgbClr val="BDE2F6"/>
    <a:srgbClr val="97CDED"/>
    <a:srgbClr val="1660A4"/>
    <a:srgbClr val="6CB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FFC3B-F0A8-4311-82FD-ECE4D08E8168}" v="1853" dt="2024-10-09T15:25:50.930"/>
  </p1510:revLst>
</p1510:revInfo>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81" autoAdjust="0"/>
  </p:normalViewPr>
  <p:slideViewPr>
    <p:cSldViewPr>
      <p:cViewPr varScale="1">
        <p:scale>
          <a:sx n="66" d="100"/>
          <a:sy n="66" d="100"/>
        </p:scale>
        <p:origin x="44"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10" d="100"/>
          <a:sy n="110" d="100"/>
        </p:scale>
        <p:origin x="-2526" y="109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lmini Gérard" userId="2b04d678-054e-48a5-acd9-bd90e5212bc8" providerId="ADAL" clId="{2C0FFC3B-F0A8-4311-82FD-ECE4D08E8168}"/>
    <pc:docChg chg="undo redo custSel addSld delSld modSld sldOrd">
      <pc:chgData name="Gelmini Gérard" userId="2b04d678-054e-48a5-acd9-bd90e5212bc8" providerId="ADAL" clId="{2C0FFC3B-F0A8-4311-82FD-ECE4D08E8168}" dt="2024-10-09T15:17:24.063" v="2842" actId="20577"/>
      <pc:docMkLst>
        <pc:docMk/>
      </pc:docMkLst>
      <pc:sldChg chg="addSp modSp mod">
        <pc:chgData name="Gelmini Gérard" userId="2b04d678-054e-48a5-acd9-bd90e5212bc8" providerId="ADAL" clId="{2C0FFC3B-F0A8-4311-82FD-ECE4D08E8168}" dt="2024-10-09T15:17:24.063" v="2842" actId="20577"/>
        <pc:sldMkLst>
          <pc:docMk/>
          <pc:sldMk cId="0" sldId="256"/>
        </pc:sldMkLst>
        <pc:spChg chg="mod">
          <ac:chgData name="Gelmini Gérard" userId="2b04d678-054e-48a5-acd9-bd90e5212bc8" providerId="ADAL" clId="{2C0FFC3B-F0A8-4311-82FD-ECE4D08E8168}" dt="2024-10-09T15:17:24.063" v="2842" actId="20577"/>
          <ac:spMkLst>
            <pc:docMk/>
            <pc:sldMk cId="0" sldId="256"/>
            <ac:spMk id="8" creationId="{5A2AFB00-C253-21E2-13F4-341D2F63E069}"/>
          </ac:spMkLst>
        </pc:spChg>
        <pc:picChg chg="add mod">
          <ac:chgData name="Gelmini Gérard" userId="2b04d678-054e-48a5-acd9-bd90e5212bc8" providerId="ADAL" clId="{2C0FFC3B-F0A8-4311-82FD-ECE4D08E8168}" dt="2024-09-19T08:21:20.200" v="6" actId="1076"/>
          <ac:picMkLst>
            <pc:docMk/>
            <pc:sldMk cId="0" sldId="256"/>
            <ac:picMk id="9" creationId="{2DD526BB-5FC2-01EC-E6E4-99040394D876}"/>
          </ac:picMkLst>
        </pc:picChg>
      </pc:sldChg>
      <pc:sldChg chg="addSp modSp mod ord">
        <pc:chgData name="Gelmini Gérard" userId="2b04d678-054e-48a5-acd9-bd90e5212bc8" providerId="ADAL" clId="{2C0FFC3B-F0A8-4311-82FD-ECE4D08E8168}" dt="2024-09-19T13:41:47.928" v="1388" actId="20578"/>
        <pc:sldMkLst>
          <pc:docMk/>
          <pc:sldMk cId="3432595922" sldId="262"/>
        </pc:sldMkLst>
        <pc:picChg chg="add mod">
          <ac:chgData name="Gelmini Gérard" userId="2b04d678-054e-48a5-acd9-bd90e5212bc8" providerId="ADAL" clId="{2C0FFC3B-F0A8-4311-82FD-ECE4D08E8168}" dt="2024-09-19T08:29:41.633" v="110" actId="1035"/>
          <ac:picMkLst>
            <pc:docMk/>
            <pc:sldMk cId="3432595922" sldId="262"/>
            <ac:picMk id="2" creationId="{18698FD2-F073-122B-5806-997F90AB1898}"/>
          </ac:picMkLst>
        </pc:picChg>
      </pc:sldChg>
      <pc:sldChg chg="addSp modSp mod">
        <pc:chgData name="Gelmini Gérard" userId="2b04d678-054e-48a5-acd9-bd90e5212bc8" providerId="ADAL" clId="{2C0FFC3B-F0A8-4311-82FD-ECE4D08E8168}" dt="2024-09-19T13:42:58.309" v="1499" actId="122"/>
        <pc:sldMkLst>
          <pc:docMk/>
          <pc:sldMk cId="122746429" sldId="263"/>
        </pc:sldMkLst>
        <pc:spChg chg="mod">
          <ac:chgData name="Gelmini Gérard" userId="2b04d678-054e-48a5-acd9-bd90e5212bc8" providerId="ADAL" clId="{2C0FFC3B-F0A8-4311-82FD-ECE4D08E8168}" dt="2024-09-19T13:42:58.309" v="1499" actId="122"/>
          <ac:spMkLst>
            <pc:docMk/>
            <pc:sldMk cId="122746429" sldId="263"/>
            <ac:spMk id="16" creationId="{34A09116-59A5-4795-96F3-9FAB7954C1BF}"/>
          </ac:spMkLst>
        </pc:spChg>
        <pc:picChg chg="add mod">
          <ac:chgData name="Gelmini Gérard" userId="2b04d678-054e-48a5-acd9-bd90e5212bc8" providerId="ADAL" clId="{2C0FFC3B-F0A8-4311-82FD-ECE4D08E8168}" dt="2024-09-19T08:28:27.069" v="103"/>
          <ac:picMkLst>
            <pc:docMk/>
            <pc:sldMk cId="122746429" sldId="263"/>
            <ac:picMk id="3" creationId="{285B9805-8444-E615-6769-98FB8C8F6E32}"/>
          </ac:picMkLst>
        </pc:picChg>
      </pc:sldChg>
      <pc:sldChg chg="addSp modSp">
        <pc:chgData name="Gelmini Gérard" userId="2b04d678-054e-48a5-acd9-bd90e5212bc8" providerId="ADAL" clId="{2C0FFC3B-F0A8-4311-82FD-ECE4D08E8168}" dt="2024-09-19T08:28:32.102" v="104"/>
        <pc:sldMkLst>
          <pc:docMk/>
          <pc:sldMk cId="3783697721" sldId="264"/>
        </pc:sldMkLst>
        <pc:picChg chg="add mod">
          <ac:chgData name="Gelmini Gérard" userId="2b04d678-054e-48a5-acd9-bd90e5212bc8" providerId="ADAL" clId="{2C0FFC3B-F0A8-4311-82FD-ECE4D08E8168}" dt="2024-09-19T08:28:32.102" v="104"/>
          <ac:picMkLst>
            <pc:docMk/>
            <pc:sldMk cId="3783697721" sldId="264"/>
            <ac:picMk id="2" creationId="{68D2CE22-5F10-AA8E-B4A4-564610649E8D}"/>
          </ac:picMkLst>
        </pc:picChg>
      </pc:sldChg>
      <pc:sldChg chg="addSp modSp mod ord modAnim">
        <pc:chgData name="Gelmini Gérard" userId="2b04d678-054e-48a5-acd9-bd90e5212bc8" providerId="ADAL" clId="{2C0FFC3B-F0A8-4311-82FD-ECE4D08E8168}" dt="2024-09-19T09:00:50.873" v="466" actId="14100"/>
        <pc:sldMkLst>
          <pc:docMk/>
          <pc:sldMk cId="1959854943" sldId="265"/>
        </pc:sldMkLst>
        <pc:spChg chg="mod">
          <ac:chgData name="Gelmini Gérard" userId="2b04d678-054e-48a5-acd9-bd90e5212bc8" providerId="ADAL" clId="{2C0FFC3B-F0A8-4311-82FD-ECE4D08E8168}" dt="2024-09-19T09:00:50.873" v="466" actId="14100"/>
          <ac:spMkLst>
            <pc:docMk/>
            <pc:sldMk cId="1959854943" sldId="265"/>
            <ac:spMk id="3" creationId="{2112E1F6-53BB-0F28-46E5-A1012462D6A0}"/>
          </ac:spMkLst>
        </pc:spChg>
        <pc:picChg chg="add mod">
          <ac:chgData name="Gelmini Gérard" userId="2b04d678-054e-48a5-acd9-bd90e5212bc8" providerId="ADAL" clId="{2C0FFC3B-F0A8-4311-82FD-ECE4D08E8168}" dt="2024-09-19T08:28:53.785" v="108"/>
          <ac:picMkLst>
            <pc:docMk/>
            <pc:sldMk cId="1959854943" sldId="265"/>
            <ac:picMk id="2" creationId="{8D043197-C0C7-96D4-F5A0-2D2DB25C98FC}"/>
          </ac:picMkLst>
        </pc:picChg>
      </pc:sldChg>
      <pc:sldChg chg="add del">
        <pc:chgData name="Gelmini Gérard" userId="2b04d678-054e-48a5-acd9-bd90e5212bc8" providerId="ADAL" clId="{2C0FFC3B-F0A8-4311-82FD-ECE4D08E8168}" dt="2024-09-19T09:15:42.294" v="874"/>
        <pc:sldMkLst>
          <pc:docMk/>
          <pc:sldMk cId="2006950696" sldId="266"/>
        </pc:sldMkLst>
      </pc:sldChg>
      <pc:sldChg chg="del">
        <pc:chgData name="Gelmini Gérard" userId="2b04d678-054e-48a5-acd9-bd90e5212bc8" providerId="ADAL" clId="{2C0FFC3B-F0A8-4311-82FD-ECE4D08E8168}" dt="2024-09-19T08:24:31.556" v="77" actId="47"/>
        <pc:sldMkLst>
          <pc:docMk/>
          <pc:sldMk cId="4000801298" sldId="266"/>
        </pc:sldMkLst>
      </pc:sldChg>
      <pc:sldChg chg="del">
        <pc:chgData name="Gelmini Gérard" userId="2b04d678-054e-48a5-acd9-bd90e5212bc8" providerId="ADAL" clId="{2C0FFC3B-F0A8-4311-82FD-ECE4D08E8168}" dt="2024-09-19T09:33:00.966" v="1201" actId="47"/>
        <pc:sldMkLst>
          <pc:docMk/>
          <pc:sldMk cId="4030000250" sldId="267"/>
        </pc:sldMkLst>
      </pc:sldChg>
      <pc:sldChg chg="addSp modSp">
        <pc:chgData name="Gelmini Gérard" userId="2b04d678-054e-48a5-acd9-bd90e5212bc8" providerId="ADAL" clId="{2C0FFC3B-F0A8-4311-82FD-ECE4D08E8168}" dt="2024-09-19T08:28:37.663" v="105"/>
        <pc:sldMkLst>
          <pc:docMk/>
          <pc:sldMk cId="1392526011" sldId="268"/>
        </pc:sldMkLst>
        <pc:picChg chg="add mod">
          <ac:chgData name="Gelmini Gérard" userId="2b04d678-054e-48a5-acd9-bd90e5212bc8" providerId="ADAL" clId="{2C0FFC3B-F0A8-4311-82FD-ECE4D08E8168}" dt="2024-09-19T08:28:37.663" v="105"/>
          <ac:picMkLst>
            <pc:docMk/>
            <pc:sldMk cId="1392526011" sldId="268"/>
            <ac:picMk id="2" creationId="{1117C03A-A3BA-11CA-9A81-622B1B65CE58}"/>
          </ac:picMkLst>
        </pc:picChg>
      </pc:sldChg>
      <pc:sldChg chg="addSp modSp mod">
        <pc:chgData name="Gelmini Gérard" userId="2b04d678-054e-48a5-acd9-bd90e5212bc8" providerId="ADAL" clId="{2C0FFC3B-F0A8-4311-82FD-ECE4D08E8168}" dt="2024-09-19T13:44:24.610" v="1516" actId="20577"/>
        <pc:sldMkLst>
          <pc:docMk/>
          <pc:sldMk cId="1167036837" sldId="269"/>
        </pc:sldMkLst>
        <pc:spChg chg="mod">
          <ac:chgData name="Gelmini Gérard" userId="2b04d678-054e-48a5-acd9-bd90e5212bc8" providerId="ADAL" clId="{2C0FFC3B-F0A8-4311-82FD-ECE4D08E8168}" dt="2024-09-19T13:44:24.610" v="1516" actId="20577"/>
          <ac:spMkLst>
            <pc:docMk/>
            <pc:sldMk cId="1167036837" sldId="269"/>
            <ac:spMk id="4" creationId="{1A947E13-2ED7-B0F9-FFB3-18F0665C7AF5}"/>
          </ac:spMkLst>
        </pc:spChg>
        <pc:picChg chg="add mod">
          <ac:chgData name="Gelmini Gérard" userId="2b04d678-054e-48a5-acd9-bd90e5212bc8" providerId="ADAL" clId="{2C0FFC3B-F0A8-4311-82FD-ECE4D08E8168}" dt="2024-09-19T08:28:42.856" v="106"/>
          <ac:picMkLst>
            <pc:docMk/>
            <pc:sldMk cId="1167036837" sldId="269"/>
            <ac:picMk id="2" creationId="{35771188-DF80-E1B3-A9D1-356E85931F9A}"/>
          </ac:picMkLst>
        </pc:picChg>
      </pc:sldChg>
      <pc:sldChg chg="add del">
        <pc:chgData name="Gelmini Gérard" userId="2b04d678-054e-48a5-acd9-bd90e5212bc8" providerId="ADAL" clId="{2C0FFC3B-F0A8-4311-82FD-ECE4D08E8168}" dt="2024-09-19T09:15:42.294" v="874"/>
        <pc:sldMkLst>
          <pc:docMk/>
          <pc:sldMk cId="2373482728" sldId="270"/>
        </pc:sldMkLst>
      </pc:sldChg>
      <pc:sldChg chg="add del">
        <pc:chgData name="Gelmini Gérard" userId="2b04d678-054e-48a5-acd9-bd90e5212bc8" providerId="ADAL" clId="{2C0FFC3B-F0A8-4311-82FD-ECE4D08E8168}" dt="2024-09-19T09:15:42.294" v="874"/>
        <pc:sldMkLst>
          <pc:docMk/>
          <pc:sldMk cId="1416756816" sldId="271"/>
        </pc:sldMkLst>
      </pc:sldChg>
      <pc:sldChg chg="addSp delSp modSp mod modAnim">
        <pc:chgData name="Gelmini Gérard" userId="2b04d678-054e-48a5-acd9-bd90e5212bc8" providerId="ADAL" clId="{2C0FFC3B-F0A8-4311-82FD-ECE4D08E8168}" dt="2024-09-19T09:32:54.390" v="1200" actId="207"/>
        <pc:sldMkLst>
          <pc:docMk/>
          <pc:sldMk cId="3818731011" sldId="272"/>
        </pc:sldMkLst>
        <pc:spChg chg="del">
          <ac:chgData name="Gelmini Gérard" userId="2b04d678-054e-48a5-acd9-bd90e5212bc8" providerId="ADAL" clId="{2C0FFC3B-F0A8-4311-82FD-ECE4D08E8168}" dt="2024-09-19T09:27:27.242" v="1005" actId="478"/>
          <ac:spMkLst>
            <pc:docMk/>
            <pc:sldMk cId="3818731011" sldId="272"/>
            <ac:spMk id="5" creationId="{7DC8E9FA-4DDD-C421-3862-FDADF7267A5F}"/>
          </ac:spMkLst>
        </pc:spChg>
        <pc:spChg chg="add mod">
          <ac:chgData name="Gelmini Gérard" userId="2b04d678-054e-48a5-acd9-bd90e5212bc8" providerId="ADAL" clId="{2C0FFC3B-F0A8-4311-82FD-ECE4D08E8168}" dt="2024-09-19T09:32:54.390" v="1200" actId="207"/>
          <ac:spMkLst>
            <pc:docMk/>
            <pc:sldMk cId="3818731011" sldId="272"/>
            <ac:spMk id="6" creationId="{1743B371-3001-8360-D33A-D873AA6B78B6}"/>
          </ac:spMkLst>
        </pc:spChg>
        <pc:picChg chg="add mod">
          <ac:chgData name="Gelmini Gérard" userId="2b04d678-054e-48a5-acd9-bd90e5212bc8" providerId="ADAL" clId="{2C0FFC3B-F0A8-4311-82FD-ECE4D08E8168}" dt="2024-09-19T08:28:58.825" v="109"/>
          <ac:picMkLst>
            <pc:docMk/>
            <pc:sldMk cId="3818731011" sldId="272"/>
            <ac:picMk id="2" creationId="{13CD66CF-CC24-0625-95EC-D15E1E4EE355}"/>
          </ac:picMkLst>
        </pc:picChg>
        <pc:picChg chg="del">
          <ac:chgData name="Gelmini Gérard" userId="2b04d678-054e-48a5-acd9-bd90e5212bc8" providerId="ADAL" clId="{2C0FFC3B-F0A8-4311-82FD-ECE4D08E8168}" dt="2024-09-19T09:27:23.351" v="1004" actId="478"/>
          <ac:picMkLst>
            <pc:docMk/>
            <pc:sldMk cId="3818731011" sldId="272"/>
            <ac:picMk id="3" creationId="{14802C21-7121-0790-4700-E03A30BA96EE}"/>
          </ac:picMkLst>
        </pc:picChg>
        <pc:picChg chg="add mod ord">
          <ac:chgData name="Gelmini Gérard" userId="2b04d678-054e-48a5-acd9-bd90e5212bc8" providerId="ADAL" clId="{2C0FFC3B-F0A8-4311-82FD-ECE4D08E8168}" dt="2024-09-19T09:29:41.889" v="1077" actId="1036"/>
          <ac:picMkLst>
            <pc:docMk/>
            <pc:sldMk cId="3818731011" sldId="272"/>
            <ac:picMk id="7" creationId="{43DB409B-B583-7620-8C6C-964A36C3F162}"/>
          </ac:picMkLst>
        </pc:picChg>
        <pc:picChg chg="add mod">
          <ac:chgData name="Gelmini Gérard" userId="2b04d678-054e-48a5-acd9-bd90e5212bc8" providerId="ADAL" clId="{2C0FFC3B-F0A8-4311-82FD-ECE4D08E8168}" dt="2024-09-19T09:30:10.367" v="1091" actId="1037"/>
          <ac:picMkLst>
            <pc:docMk/>
            <pc:sldMk cId="3818731011" sldId="272"/>
            <ac:picMk id="2050" creationId="{3CDA8E8D-FF62-7B35-98F5-43B1C4C8E1C1}"/>
          </ac:picMkLst>
        </pc:picChg>
      </pc:sldChg>
      <pc:sldChg chg="addSp modSp mod">
        <pc:chgData name="Gelmini Gérard" userId="2b04d678-054e-48a5-acd9-bd90e5212bc8" providerId="ADAL" clId="{2C0FFC3B-F0A8-4311-82FD-ECE4D08E8168}" dt="2024-09-19T08:28:12.236" v="101" actId="1037"/>
        <pc:sldMkLst>
          <pc:docMk/>
          <pc:sldMk cId="1618576050" sldId="273"/>
        </pc:sldMkLst>
        <pc:picChg chg="add mod">
          <ac:chgData name="Gelmini Gérard" userId="2b04d678-054e-48a5-acd9-bd90e5212bc8" providerId="ADAL" clId="{2C0FFC3B-F0A8-4311-82FD-ECE4D08E8168}" dt="2024-09-19T08:28:12.236" v="101" actId="1037"/>
          <ac:picMkLst>
            <pc:docMk/>
            <pc:sldMk cId="1618576050" sldId="273"/>
            <ac:picMk id="2" creationId="{F7578555-37E7-DD6A-7307-62BA294ED052}"/>
          </ac:picMkLst>
        </pc:picChg>
      </pc:sldChg>
      <pc:sldChg chg="addSp modSp del">
        <pc:chgData name="Gelmini Gérard" userId="2b04d678-054e-48a5-acd9-bd90e5212bc8" providerId="ADAL" clId="{2C0FFC3B-F0A8-4311-82FD-ECE4D08E8168}" dt="2024-09-19T08:56:04.561" v="384" actId="47"/>
        <pc:sldMkLst>
          <pc:docMk/>
          <pc:sldMk cId="2361918729" sldId="281"/>
        </pc:sldMkLst>
        <pc:picChg chg="add mod">
          <ac:chgData name="Gelmini Gérard" userId="2b04d678-054e-48a5-acd9-bd90e5212bc8" providerId="ADAL" clId="{2C0FFC3B-F0A8-4311-82FD-ECE4D08E8168}" dt="2024-09-19T08:28:51.183" v="107"/>
          <ac:picMkLst>
            <pc:docMk/>
            <pc:sldMk cId="2361918729" sldId="281"/>
            <ac:picMk id="2" creationId="{11F954B0-1BB4-ADD7-30CE-56C4F443956A}"/>
          </ac:picMkLst>
        </pc:picChg>
      </pc:sldChg>
      <pc:sldChg chg="addSp delSp modSp add mod delAnim modAnim">
        <pc:chgData name="Gelmini Gérard" userId="2b04d678-054e-48a5-acd9-bd90e5212bc8" providerId="ADAL" clId="{2C0FFC3B-F0A8-4311-82FD-ECE4D08E8168}" dt="2024-09-19T08:48:11.796" v="208" actId="207"/>
        <pc:sldMkLst>
          <pc:docMk/>
          <pc:sldMk cId="229523516" sldId="282"/>
        </pc:sldMkLst>
        <pc:spChg chg="add mod">
          <ac:chgData name="Gelmini Gérard" userId="2b04d678-054e-48a5-acd9-bd90e5212bc8" providerId="ADAL" clId="{2C0FFC3B-F0A8-4311-82FD-ECE4D08E8168}" dt="2024-09-19T08:41:30.279" v="177" actId="1038"/>
          <ac:spMkLst>
            <pc:docMk/>
            <pc:sldMk cId="229523516" sldId="282"/>
            <ac:spMk id="3" creationId="{11A511DD-34F0-91CD-2757-5AF9927ED014}"/>
          </ac:spMkLst>
        </pc:spChg>
        <pc:spChg chg="add del mod">
          <ac:chgData name="Gelmini Gérard" userId="2b04d678-054e-48a5-acd9-bd90e5212bc8" providerId="ADAL" clId="{2C0FFC3B-F0A8-4311-82FD-ECE4D08E8168}" dt="2024-09-19T08:44:47.759" v="186" actId="478"/>
          <ac:spMkLst>
            <pc:docMk/>
            <pc:sldMk cId="229523516" sldId="282"/>
            <ac:spMk id="4" creationId="{03C9B004-EEE3-044C-4B08-8F93038E3326}"/>
          </ac:spMkLst>
        </pc:spChg>
        <pc:spChg chg="add mod">
          <ac:chgData name="Gelmini Gérard" userId="2b04d678-054e-48a5-acd9-bd90e5212bc8" providerId="ADAL" clId="{2C0FFC3B-F0A8-4311-82FD-ECE4D08E8168}" dt="2024-09-19T08:48:11.796" v="208" actId="207"/>
          <ac:spMkLst>
            <pc:docMk/>
            <pc:sldMk cId="229523516" sldId="282"/>
            <ac:spMk id="5" creationId="{C596158C-B4D3-F0F7-4471-ECE6D9DC0423}"/>
          </ac:spMkLst>
        </pc:spChg>
        <pc:spChg chg="del">
          <ac:chgData name="Gelmini Gérard" userId="2b04d678-054e-48a5-acd9-bd90e5212bc8" providerId="ADAL" clId="{2C0FFC3B-F0A8-4311-82FD-ECE4D08E8168}" dt="2024-09-19T08:32:28.306" v="120" actId="478"/>
          <ac:spMkLst>
            <pc:docMk/>
            <pc:sldMk cId="229523516" sldId="282"/>
            <ac:spMk id="12" creationId="{E8085881-8150-4439-B7E7-B5B2C24828CA}"/>
          </ac:spMkLst>
        </pc:spChg>
        <pc:spChg chg="del mod">
          <ac:chgData name="Gelmini Gérard" userId="2b04d678-054e-48a5-acd9-bd90e5212bc8" providerId="ADAL" clId="{2C0FFC3B-F0A8-4311-82FD-ECE4D08E8168}" dt="2024-09-19T08:31:29.191" v="114" actId="478"/>
          <ac:spMkLst>
            <pc:docMk/>
            <pc:sldMk cId="229523516" sldId="282"/>
            <ac:spMk id="13" creationId="{A5EBB95F-AD34-948C-54F8-A58CB62DD2E6}"/>
          </ac:spMkLst>
        </pc:spChg>
        <pc:spChg chg="del">
          <ac:chgData name="Gelmini Gérard" userId="2b04d678-054e-48a5-acd9-bd90e5212bc8" providerId="ADAL" clId="{2C0FFC3B-F0A8-4311-82FD-ECE4D08E8168}" dt="2024-09-19T08:31:18.888" v="112" actId="478"/>
          <ac:spMkLst>
            <pc:docMk/>
            <pc:sldMk cId="229523516" sldId="282"/>
            <ac:spMk id="14" creationId="{39C4DAEB-2186-3850-9F15-EEE75254944B}"/>
          </ac:spMkLst>
        </pc:spChg>
        <pc:spChg chg="del mod">
          <ac:chgData name="Gelmini Gérard" userId="2b04d678-054e-48a5-acd9-bd90e5212bc8" providerId="ADAL" clId="{2C0FFC3B-F0A8-4311-82FD-ECE4D08E8168}" dt="2024-09-19T08:31:36.037" v="116" actId="478"/>
          <ac:spMkLst>
            <pc:docMk/>
            <pc:sldMk cId="229523516" sldId="282"/>
            <ac:spMk id="15" creationId="{D4BC2848-7766-07B6-A565-D74C15E14B94}"/>
          </ac:spMkLst>
        </pc:spChg>
        <pc:spChg chg="del">
          <ac:chgData name="Gelmini Gérard" userId="2b04d678-054e-48a5-acd9-bd90e5212bc8" providerId="ADAL" clId="{2C0FFC3B-F0A8-4311-82FD-ECE4D08E8168}" dt="2024-09-19T08:31:44.305" v="118" actId="478"/>
          <ac:spMkLst>
            <pc:docMk/>
            <pc:sldMk cId="229523516" sldId="282"/>
            <ac:spMk id="16" creationId="{34A09116-59A5-4795-96F3-9FAB7954C1BF}"/>
          </ac:spMkLst>
        </pc:spChg>
        <pc:spChg chg="del">
          <ac:chgData name="Gelmini Gérard" userId="2b04d678-054e-48a5-acd9-bd90e5212bc8" providerId="ADAL" clId="{2C0FFC3B-F0A8-4311-82FD-ECE4D08E8168}" dt="2024-09-19T08:31:41.443" v="117" actId="478"/>
          <ac:spMkLst>
            <pc:docMk/>
            <pc:sldMk cId="229523516" sldId="282"/>
            <ac:spMk id="19" creationId="{506BFB46-BE81-565B-28EA-3D11F5606E43}"/>
          </ac:spMkLst>
        </pc:spChg>
        <pc:picChg chg="add mod">
          <ac:chgData name="Gelmini Gérard" userId="2b04d678-054e-48a5-acd9-bd90e5212bc8" providerId="ADAL" clId="{2C0FFC3B-F0A8-4311-82FD-ECE4D08E8168}" dt="2024-09-19T08:47:11.940" v="201" actId="14100"/>
          <ac:picMkLst>
            <pc:docMk/>
            <pc:sldMk cId="229523516" sldId="282"/>
            <ac:picMk id="1026" creationId="{6A37EDC8-6328-848A-7425-E8D604E64887}"/>
          </ac:picMkLst>
        </pc:picChg>
        <pc:picChg chg="del">
          <ac:chgData name="Gelmini Gérard" userId="2b04d678-054e-48a5-acd9-bd90e5212bc8" providerId="ADAL" clId="{2C0FFC3B-F0A8-4311-82FD-ECE4D08E8168}" dt="2024-09-19T08:31:46.848" v="119" actId="478"/>
          <ac:picMkLst>
            <pc:docMk/>
            <pc:sldMk cId="229523516" sldId="282"/>
            <ac:picMk id="2060" creationId="{DC346818-2580-5B9C-D259-83225FBAB2C9}"/>
          </ac:picMkLst>
        </pc:picChg>
      </pc:sldChg>
      <pc:sldChg chg="add del">
        <pc:chgData name="Gelmini Gérard" userId="2b04d678-054e-48a5-acd9-bd90e5212bc8" providerId="ADAL" clId="{2C0FFC3B-F0A8-4311-82FD-ECE4D08E8168}" dt="2024-09-19T08:43:22.581" v="181" actId="2890"/>
        <pc:sldMkLst>
          <pc:docMk/>
          <pc:sldMk cId="3641022219" sldId="283"/>
        </pc:sldMkLst>
      </pc:sldChg>
      <pc:sldChg chg="modSp add mod ord">
        <pc:chgData name="Gelmini Gérard" userId="2b04d678-054e-48a5-acd9-bd90e5212bc8" providerId="ADAL" clId="{2C0FFC3B-F0A8-4311-82FD-ECE4D08E8168}" dt="2024-09-19T13:43:52.066" v="1506" actId="20577"/>
        <pc:sldMkLst>
          <pc:docMk/>
          <pc:sldMk cId="4174709617" sldId="283"/>
        </pc:sldMkLst>
        <pc:spChg chg="mod">
          <ac:chgData name="Gelmini Gérard" userId="2b04d678-054e-48a5-acd9-bd90e5212bc8" providerId="ADAL" clId="{2C0FFC3B-F0A8-4311-82FD-ECE4D08E8168}" dt="2024-09-19T13:43:52.066" v="1506" actId="20577"/>
          <ac:spMkLst>
            <pc:docMk/>
            <pc:sldMk cId="4174709617" sldId="283"/>
            <ac:spMk id="3" creationId="{11A511DD-34F0-91CD-2757-5AF9927ED014}"/>
          </ac:spMkLst>
        </pc:spChg>
        <pc:spChg chg="mod">
          <ac:chgData name="Gelmini Gérard" userId="2b04d678-054e-48a5-acd9-bd90e5212bc8" providerId="ADAL" clId="{2C0FFC3B-F0A8-4311-82FD-ECE4D08E8168}" dt="2024-09-19T08:53:59.281" v="316" actId="20577"/>
          <ac:spMkLst>
            <pc:docMk/>
            <pc:sldMk cId="4174709617" sldId="283"/>
            <ac:spMk id="5" creationId="{C596158C-B4D3-F0F7-4471-ECE6D9DC0423}"/>
          </ac:spMkLst>
        </pc:spChg>
      </pc:sldChg>
      <pc:sldChg chg="modSp add mod modAnim">
        <pc:chgData name="Gelmini Gérard" userId="2b04d678-054e-48a5-acd9-bd90e5212bc8" providerId="ADAL" clId="{2C0FFC3B-F0A8-4311-82FD-ECE4D08E8168}" dt="2024-09-19T10:41:43.029" v="1270" actId="20577"/>
        <pc:sldMkLst>
          <pc:docMk/>
          <pc:sldMk cId="1585795818" sldId="284"/>
        </pc:sldMkLst>
        <pc:spChg chg="mod">
          <ac:chgData name="Gelmini Gérard" userId="2b04d678-054e-48a5-acd9-bd90e5212bc8" providerId="ADAL" clId="{2C0FFC3B-F0A8-4311-82FD-ECE4D08E8168}" dt="2024-09-19T10:41:43.029" v="1270" actId="20577"/>
          <ac:spMkLst>
            <pc:docMk/>
            <pc:sldMk cId="1585795818" sldId="284"/>
            <ac:spMk id="3" creationId="{2112E1F6-53BB-0F28-46E5-A1012462D6A0}"/>
          </ac:spMkLst>
        </pc:spChg>
      </pc:sldChg>
      <pc:sldChg chg="addSp modSp add mod modAnim">
        <pc:chgData name="Gelmini Gérard" userId="2b04d678-054e-48a5-acd9-bd90e5212bc8" providerId="ADAL" clId="{2C0FFC3B-F0A8-4311-82FD-ECE4D08E8168}" dt="2024-09-19T09:12:52.262" v="871" actId="1037"/>
        <pc:sldMkLst>
          <pc:docMk/>
          <pc:sldMk cId="2416095851" sldId="285"/>
        </pc:sldMkLst>
        <pc:spChg chg="mod">
          <ac:chgData name="Gelmini Gérard" userId="2b04d678-054e-48a5-acd9-bd90e5212bc8" providerId="ADAL" clId="{2C0FFC3B-F0A8-4311-82FD-ECE4D08E8168}" dt="2024-09-19T09:10:12.460" v="859" actId="6549"/>
          <ac:spMkLst>
            <pc:docMk/>
            <pc:sldMk cId="2416095851" sldId="285"/>
            <ac:spMk id="3" creationId="{2112E1F6-53BB-0F28-46E5-A1012462D6A0}"/>
          </ac:spMkLst>
        </pc:spChg>
        <pc:picChg chg="mod">
          <ac:chgData name="Gelmini Gérard" userId="2b04d678-054e-48a5-acd9-bd90e5212bc8" providerId="ADAL" clId="{2C0FFC3B-F0A8-4311-82FD-ECE4D08E8168}" dt="2024-09-19T09:12:30.096" v="867" actId="1076"/>
          <ac:picMkLst>
            <pc:docMk/>
            <pc:sldMk cId="2416095851" sldId="285"/>
            <ac:picMk id="2" creationId="{8D043197-C0C7-96D4-F5A0-2D2DB25C98FC}"/>
          </ac:picMkLst>
        </pc:picChg>
        <pc:picChg chg="add mod">
          <ac:chgData name="Gelmini Gérard" userId="2b04d678-054e-48a5-acd9-bd90e5212bc8" providerId="ADAL" clId="{2C0FFC3B-F0A8-4311-82FD-ECE4D08E8168}" dt="2024-09-19T09:12:19.384" v="865" actId="1076"/>
          <ac:picMkLst>
            <pc:docMk/>
            <pc:sldMk cId="2416095851" sldId="285"/>
            <ac:picMk id="5" creationId="{1A31CBAC-AAE8-7665-538C-3FA52B811750}"/>
          </ac:picMkLst>
        </pc:picChg>
        <pc:picChg chg="add mod">
          <ac:chgData name="Gelmini Gérard" userId="2b04d678-054e-48a5-acd9-bd90e5212bc8" providerId="ADAL" clId="{2C0FFC3B-F0A8-4311-82FD-ECE4D08E8168}" dt="2024-09-19T09:12:52.262" v="871" actId="1037"/>
          <ac:picMkLst>
            <pc:docMk/>
            <pc:sldMk cId="2416095851" sldId="285"/>
            <ac:picMk id="6" creationId="{7A1AADBF-D0ED-BA7B-5C02-AEBF0B7DA35D}"/>
          </ac:picMkLst>
        </pc:picChg>
      </pc:sldChg>
      <pc:sldChg chg="add del">
        <pc:chgData name="Gelmini Gérard" userId="2b04d678-054e-48a5-acd9-bd90e5212bc8" providerId="ADAL" clId="{2C0FFC3B-F0A8-4311-82FD-ECE4D08E8168}" dt="2024-09-19T09:13:07.952" v="872" actId="2696"/>
        <pc:sldMkLst>
          <pc:docMk/>
          <pc:sldMk cId="60153463" sldId="286"/>
        </pc:sldMkLst>
      </pc:sldChg>
      <pc:sldChg chg="add del">
        <pc:chgData name="Gelmini Gérard" userId="2b04d678-054e-48a5-acd9-bd90e5212bc8" providerId="ADAL" clId="{2C0FFC3B-F0A8-4311-82FD-ECE4D08E8168}" dt="2024-09-19T09:17:09.904" v="875" actId="2696"/>
        <pc:sldMkLst>
          <pc:docMk/>
          <pc:sldMk cId="4092917639" sldId="286"/>
        </pc:sldMkLst>
      </pc:sldChg>
      <pc:sldChg chg="add del">
        <pc:chgData name="Gelmini Gérard" userId="2b04d678-054e-48a5-acd9-bd90e5212bc8" providerId="ADAL" clId="{2C0FFC3B-F0A8-4311-82FD-ECE4D08E8168}" dt="2024-09-19T09:15:42.294" v="874"/>
        <pc:sldMkLst>
          <pc:docMk/>
          <pc:sldMk cId="677309728" sldId="287"/>
        </pc:sldMkLst>
      </pc:sldChg>
      <pc:sldChg chg="add del">
        <pc:chgData name="Gelmini Gérard" userId="2b04d678-054e-48a5-acd9-bd90e5212bc8" providerId="ADAL" clId="{2C0FFC3B-F0A8-4311-82FD-ECE4D08E8168}" dt="2024-09-19T09:15:42.294" v="874"/>
        <pc:sldMkLst>
          <pc:docMk/>
          <pc:sldMk cId="824295958" sldId="288"/>
        </pc:sldMkLst>
      </pc:sldChg>
      <pc:sldChg chg="add del">
        <pc:chgData name="Gelmini Gérard" userId="2b04d678-054e-48a5-acd9-bd90e5212bc8" providerId="ADAL" clId="{2C0FFC3B-F0A8-4311-82FD-ECE4D08E8168}" dt="2024-09-19T09:15:42.294" v="874"/>
        <pc:sldMkLst>
          <pc:docMk/>
          <pc:sldMk cId="645664962" sldId="289"/>
        </pc:sldMkLst>
      </pc:sldChg>
      <pc:sldChg chg="add del">
        <pc:chgData name="Gelmini Gérard" userId="2b04d678-054e-48a5-acd9-bd90e5212bc8" providerId="ADAL" clId="{2C0FFC3B-F0A8-4311-82FD-ECE4D08E8168}" dt="2024-09-19T09:15:42.294" v="874"/>
        <pc:sldMkLst>
          <pc:docMk/>
          <pc:sldMk cId="3912056537" sldId="290"/>
        </pc:sldMkLst>
      </pc:sldChg>
      <pc:sldChg chg="add del">
        <pc:chgData name="Gelmini Gérard" userId="2b04d678-054e-48a5-acd9-bd90e5212bc8" providerId="ADAL" clId="{2C0FFC3B-F0A8-4311-82FD-ECE4D08E8168}" dt="2024-09-19T09:15:42.294" v="874"/>
        <pc:sldMkLst>
          <pc:docMk/>
          <pc:sldMk cId="939111158" sldId="291"/>
        </pc:sldMkLst>
      </pc:sldChg>
      <pc:sldChg chg="delSp modSp add mod ord">
        <pc:chgData name="Gelmini Gérard" userId="2b04d678-054e-48a5-acd9-bd90e5212bc8" providerId="ADAL" clId="{2C0FFC3B-F0A8-4311-82FD-ECE4D08E8168}" dt="2024-09-19T09:20:17.212" v="956" actId="1036"/>
        <pc:sldMkLst>
          <pc:docMk/>
          <pc:sldMk cId="2981478069" sldId="295"/>
        </pc:sldMkLst>
        <pc:spChg chg="mod">
          <ac:chgData name="Gelmini Gérard" userId="2b04d678-054e-48a5-acd9-bd90e5212bc8" providerId="ADAL" clId="{2C0FFC3B-F0A8-4311-82FD-ECE4D08E8168}" dt="2024-09-19T09:20:03.611" v="950" actId="20577"/>
          <ac:spMkLst>
            <pc:docMk/>
            <pc:sldMk cId="2981478069" sldId="295"/>
            <ac:spMk id="3" creationId="{11A511DD-34F0-91CD-2757-5AF9927ED014}"/>
          </ac:spMkLst>
        </pc:spChg>
        <pc:spChg chg="del">
          <ac:chgData name="Gelmini Gérard" userId="2b04d678-054e-48a5-acd9-bd90e5212bc8" providerId="ADAL" clId="{2C0FFC3B-F0A8-4311-82FD-ECE4D08E8168}" dt="2024-09-19T09:19:18.493" v="882" actId="478"/>
          <ac:spMkLst>
            <pc:docMk/>
            <pc:sldMk cId="2981478069" sldId="295"/>
            <ac:spMk id="5" creationId="{C596158C-B4D3-F0F7-4471-ECE6D9DC0423}"/>
          </ac:spMkLst>
        </pc:spChg>
        <pc:picChg chg="mod">
          <ac:chgData name="Gelmini Gérard" userId="2b04d678-054e-48a5-acd9-bd90e5212bc8" providerId="ADAL" clId="{2C0FFC3B-F0A8-4311-82FD-ECE4D08E8168}" dt="2024-09-19T09:20:17.212" v="956" actId="1036"/>
          <ac:picMkLst>
            <pc:docMk/>
            <pc:sldMk cId="2981478069" sldId="295"/>
            <ac:picMk id="1026" creationId="{6A37EDC8-6328-848A-7425-E8D604E64887}"/>
          </ac:picMkLst>
        </pc:picChg>
      </pc:sldChg>
      <pc:sldChg chg="modSp add mod">
        <pc:chgData name="Gelmini Gérard" userId="2b04d678-054e-48a5-acd9-bd90e5212bc8" providerId="ADAL" clId="{2C0FFC3B-F0A8-4311-82FD-ECE4D08E8168}" dt="2024-09-19T09:21:56.662" v="1003" actId="20577"/>
        <pc:sldMkLst>
          <pc:docMk/>
          <pc:sldMk cId="2613622856" sldId="296"/>
        </pc:sldMkLst>
        <pc:spChg chg="mod">
          <ac:chgData name="Gelmini Gérard" userId="2b04d678-054e-48a5-acd9-bd90e5212bc8" providerId="ADAL" clId="{2C0FFC3B-F0A8-4311-82FD-ECE4D08E8168}" dt="2024-09-19T09:21:56.662" v="1003" actId="20577"/>
          <ac:spMkLst>
            <pc:docMk/>
            <pc:sldMk cId="2613622856" sldId="296"/>
            <ac:spMk id="3" creationId="{11A511DD-34F0-91CD-2757-5AF9927ED014}"/>
          </ac:spMkLst>
        </pc:spChg>
        <pc:spChg chg="mod">
          <ac:chgData name="Gelmini Gérard" userId="2b04d678-054e-48a5-acd9-bd90e5212bc8" providerId="ADAL" clId="{2C0FFC3B-F0A8-4311-82FD-ECE4D08E8168}" dt="2024-09-19T09:21:10.274" v="963" actId="20577"/>
          <ac:spMkLst>
            <pc:docMk/>
            <pc:sldMk cId="2613622856" sldId="296"/>
            <ac:spMk id="5" creationId="{C596158C-B4D3-F0F7-4471-ECE6D9DC0423}"/>
          </ac:spMkLst>
        </pc:spChg>
      </pc:sldChg>
      <pc:sldChg chg="addSp delSp modSp add mod ord">
        <pc:chgData name="Gelmini Gérard" userId="2b04d678-054e-48a5-acd9-bd90e5212bc8" providerId="ADAL" clId="{2C0FFC3B-F0A8-4311-82FD-ECE4D08E8168}" dt="2024-09-19T13:45:58.810" v="1518" actId="688"/>
        <pc:sldMkLst>
          <pc:docMk/>
          <pc:sldMk cId="1219528902" sldId="297"/>
        </pc:sldMkLst>
        <pc:spChg chg="mod">
          <ac:chgData name="Gelmini Gérard" userId="2b04d678-054e-48a5-acd9-bd90e5212bc8" providerId="ADAL" clId="{2C0FFC3B-F0A8-4311-82FD-ECE4D08E8168}" dt="2024-09-19T10:43:35.095" v="1290" actId="6549"/>
          <ac:spMkLst>
            <pc:docMk/>
            <pc:sldMk cId="1219528902" sldId="297"/>
            <ac:spMk id="3" creationId="{2112E1F6-53BB-0F28-46E5-A1012462D6A0}"/>
          </ac:spMkLst>
        </pc:spChg>
        <pc:spChg chg="add del mod">
          <ac:chgData name="Gelmini Gérard" userId="2b04d678-054e-48a5-acd9-bd90e5212bc8" providerId="ADAL" clId="{2C0FFC3B-F0A8-4311-82FD-ECE4D08E8168}" dt="2024-09-19T10:56:17.005" v="1319" actId="478"/>
          <ac:spMkLst>
            <pc:docMk/>
            <pc:sldMk cId="1219528902" sldId="297"/>
            <ac:spMk id="4" creationId="{6A821F44-33A0-9D7E-E93B-F780F0945CB5}"/>
          </ac:spMkLst>
        </pc:spChg>
        <pc:picChg chg="del">
          <ac:chgData name="Gelmini Gérard" userId="2b04d678-054e-48a5-acd9-bd90e5212bc8" providerId="ADAL" clId="{2C0FFC3B-F0A8-4311-82FD-ECE4D08E8168}" dt="2024-09-19T10:45:46.882" v="1306" actId="478"/>
          <ac:picMkLst>
            <pc:docMk/>
            <pc:sldMk cId="1219528902" sldId="297"/>
            <ac:picMk id="5" creationId="{1A31CBAC-AAE8-7665-538C-3FA52B811750}"/>
          </ac:picMkLst>
        </pc:picChg>
        <pc:picChg chg="mod">
          <ac:chgData name="Gelmini Gérard" userId="2b04d678-054e-48a5-acd9-bd90e5212bc8" providerId="ADAL" clId="{2C0FFC3B-F0A8-4311-82FD-ECE4D08E8168}" dt="2024-09-19T10:43:40.443" v="1305" actId="1037"/>
          <ac:picMkLst>
            <pc:docMk/>
            <pc:sldMk cId="1219528902" sldId="297"/>
            <ac:picMk id="6" creationId="{7A1AADBF-D0ED-BA7B-5C02-AEBF0B7DA35D}"/>
          </ac:picMkLst>
        </pc:picChg>
        <pc:picChg chg="add mod">
          <ac:chgData name="Gelmini Gérard" userId="2b04d678-054e-48a5-acd9-bd90e5212bc8" providerId="ADAL" clId="{2C0FFC3B-F0A8-4311-82FD-ECE4D08E8168}" dt="2024-09-19T13:45:52.394" v="1517" actId="688"/>
          <ac:picMkLst>
            <pc:docMk/>
            <pc:sldMk cId="1219528902" sldId="297"/>
            <ac:picMk id="10" creationId="{0D4540C6-0C4A-9123-BA57-DF9BEF965E46}"/>
          </ac:picMkLst>
        </pc:picChg>
        <pc:picChg chg="add mod">
          <ac:chgData name="Gelmini Gérard" userId="2b04d678-054e-48a5-acd9-bd90e5212bc8" providerId="ADAL" clId="{2C0FFC3B-F0A8-4311-82FD-ECE4D08E8168}" dt="2024-09-19T13:45:58.810" v="1518" actId="688"/>
          <ac:picMkLst>
            <pc:docMk/>
            <pc:sldMk cId="1219528902" sldId="297"/>
            <ac:picMk id="12" creationId="{AB09B41B-36A4-8DC3-D524-B97D3B1A28BB}"/>
          </ac:picMkLst>
        </pc:picChg>
      </pc:sldChg>
      <pc:sldChg chg="addSp delSp modSp add mod ord">
        <pc:chgData name="Gelmini Gérard" userId="2b04d678-054e-48a5-acd9-bd90e5212bc8" providerId="ADAL" clId="{2C0FFC3B-F0A8-4311-82FD-ECE4D08E8168}" dt="2024-09-30T07:49:14.621" v="1561" actId="1076"/>
        <pc:sldMkLst>
          <pc:docMk/>
          <pc:sldMk cId="990586485" sldId="298"/>
        </pc:sldMkLst>
        <pc:spChg chg="mod">
          <ac:chgData name="Gelmini Gérard" userId="2b04d678-054e-48a5-acd9-bd90e5212bc8" providerId="ADAL" clId="{2C0FFC3B-F0A8-4311-82FD-ECE4D08E8168}" dt="2024-09-30T07:48:23.925" v="1550" actId="1076"/>
          <ac:spMkLst>
            <pc:docMk/>
            <pc:sldMk cId="990586485" sldId="298"/>
            <ac:spMk id="3" creationId="{2112E1F6-53BB-0F28-46E5-A1012462D6A0}"/>
          </ac:spMkLst>
        </pc:spChg>
        <pc:picChg chg="del">
          <ac:chgData name="Gelmini Gérard" userId="2b04d678-054e-48a5-acd9-bd90e5212bc8" providerId="ADAL" clId="{2C0FFC3B-F0A8-4311-82FD-ECE4D08E8168}" dt="2024-09-30T07:48:02.652" v="1522" actId="478"/>
          <ac:picMkLst>
            <pc:docMk/>
            <pc:sldMk cId="990586485" sldId="298"/>
            <ac:picMk id="5" creationId="{1A31CBAC-AAE8-7665-538C-3FA52B811750}"/>
          </ac:picMkLst>
        </pc:picChg>
        <pc:picChg chg="del">
          <ac:chgData name="Gelmini Gérard" userId="2b04d678-054e-48a5-acd9-bd90e5212bc8" providerId="ADAL" clId="{2C0FFC3B-F0A8-4311-82FD-ECE4D08E8168}" dt="2024-09-30T07:48:17.550" v="1549" actId="478"/>
          <ac:picMkLst>
            <pc:docMk/>
            <pc:sldMk cId="990586485" sldId="298"/>
            <ac:picMk id="6" creationId="{7A1AADBF-D0ED-BA7B-5C02-AEBF0B7DA35D}"/>
          </ac:picMkLst>
        </pc:picChg>
        <pc:picChg chg="add mod">
          <ac:chgData name="Gelmini Gérard" userId="2b04d678-054e-48a5-acd9-bd90e5212bc8" providerId="ADAL" clId="{2C0FFC3B-F0A8-4311-82FD-ECE4D08E8168}" dt="2024-09-30T07:49:14.621" v="1561" actId="1076"/>
          <ac:picMkLst>
            <pc:docMk/>
            <pc:sldMk cId="990586485" sldId="298"/>
            <ac:picMk id="1026" creationId="{4752EEA0-31B4-65FB-1AA8-379172888278}"/>
          </ac:picMkLst>
        </pc:picChg>
      </pc:sldChg>
      <pc:sldChg chg="delSp modSp add mod delAnim modAnim">
        <pc:chgData name="Gelmini Gérard" userId="2b04d678-054e-48a5-acd9-bd90e5212bc8" providerId="ADAL" clId="{2C0FFC3B-F0A8-4311-82FD-ECE4D08E8168}" dt="2024-10-02T10:58:45.627" v="2700" actId="1036"/>
        <pc:sldMkLst>
          <pc:docMk/>
          <pc:sldMk cId="508587027" sldId="299"/>
        </pc:sldMkLst>
        <pc:spChg chg="mod">
          <ac:chgData name="Gelmini Gérard" userId="2b04d678-054e-48a5-acd9-bd90e5212bc8" providerId="ADAL" clId="{2C0FFC3B-F0A8-4311-82FD-ECE4D08E8168}" dt="2024-10-02T10:51:24.026" v="2697" actId="1076"/>
          <ac:spMkLst>
            <pc:docMk/>
            <pc:sldMk cId="508587027" sldId="299"/>
            <ac:spMk id="13" creationId="{A5EBB95F-AD34-948C-54F8-A58CB62DD2E6}"/>
          </ac:spMkLst>
        </pc:spChg>
        <pc:spChg chg="mod">
          <ac:chgData name="Gelmini Gérard" userId="2b04d678-054e-48a5-acd9-bd90e5212bc8" providerId="ADAL" clId="{2C0FFC3B-F0A8-4311-82FD-ECE4D08E8168}" dt="2024-10-02T10:52:15.953" v="2698" actId="113"/>
          <ac:spMkLst>
            <pc:docMk/>
            <pc:sldMk cId="508587027" sldId="299"/>
            <ac:spMk id="14" creationId="{39C4DAEB-2186-3850-9F15-EEE75254944B}"/>
          </ac:spMkLst>
        </pc:spChg>
        <pc:spChg chg="del">
          <ac:chgData name="Gelmini Gérard" userId="2b04d678-054e-48a5-acd9-bd90e5212bc8" providerId="ADAL" clId="{2C0FFC3B-F0A8-4311-82FD-ECE4D08E8168}" dt="2024-10-02T10:50:20.859" v="2687" actId="478"/>
          <ac:spMkLst>
            <pc:docMk/>
            <pc:sldMk cId="508587027" sldId="299"/>
            <ac:spMk id="15" creationId="{D4BC2848-7766-07B6-A565-D74C15E14B94}"/>
          </ac:spMkLst>
        </pc:spChg>
        <pc:spChg chg="del mod">
          <ac:chgData name="Gelmini Gérard" userId="2b04d678-054e-48a5-acd9-bd90e5212bc8" providerId="ADAL" clId="{2C0FFC3B-F0A8-4311-82FD-ECE4D08E8168}" dt="2024-10-02T10:50:12.192" v="2685" actId="478"/>
          <ac:spMkLst>
            <pc:docMk/>
            <pc:sldMk cId="508587027" sldId="299"/>
            <ac:spMk id="16" creationId="{34A09116-59A5-4795-96F3-9FAB7954C1BF}"/>
          </ac:spMkLst>
        </pc:spChg>
        <pc:spChg chg="del">
          <ac:chgData name="Gelmini Gérard" userId="2b04d678-054e-48a5-acd9-bd90e5212bc8" providerId="ADAL" clId="{2C0FFC3B-F0A8-4311-82FD-ECE4D08E8168}" dt="2024-10-02T10:50:16.074" v="2686" actId="478"/>
          <ac:spMkLst>
            <pc:docMk/>
            <pc:sldMk cId="508587027" sldId="299"/>
            <ac:spMk id="19" creationId="{506BFB46-BE81-565B-28EA-3D11F5606E43}"/>
          </ac:spMkLst>
        </pc:spChg>
        <pc:picChg chg="mod">
          <ac:chgData name="Gelmini Gérard" userId="2b04d678-054e-48a5-acd9-bd90e5212bc8" providerId="ADAL" clId="{2C0FFC3B-F0A8-4311-82FD-ECE4D08E8168}" dt="2024-10-02T10:58:45.627" v="2700" actId="1036"/>
          <ac:picMkLst>
            <pc:docMk/>
            <pc:sldMk cId="508587027" sldId="299"/>
            <ac:picMk id="2060" creationId="{DC346818-2580-5B9C-D259-83225FBAB2C9}"/>
          </ac:picMkLst>
        </pc:picChg>
      </pc:sldChg>
      <pc:sldChg chg="addSp delSp modSp add mod delAnim modAnim">
        <pc:chgData name="Gelmini Gérard" userId="2b04d678-054e-48a5-acd9-bd90e5212bc8" providerId="ADAL" clId="{2C0FFC3B-F0A8-4311-82FD-ECE4D08E8168}" dt="2024-10-03T11:08:38.706" v="2841"/>
        <pc:sldMkLst>
          <pc:docMk/>
          <pc:sldMk cId="1452660738" sldId="300"/>
        </pc:sldMkLst>
        <pc:spChg chg="del">
          <ac:chgData name="Gelmini Gérard" userId="2b04d678-054e-48a5-acd9-bd90e5212bc8" providerId="ADAL" clId="{2C0FFC3B-F0A8-4311-82FD-ECE4D08E8168}" dt="2024-10-03T07:33:17.687" v="2705" actId="478"/>
          <ac:spMkLst>
            <pc:docMk/>
            <pc:sldMk cId="1452660738" sldId="300"/>
            <ac:spMk id="6" creationId="{8A57ED09-CBF5-D4EB-2C09-D6EEC0C61F46}"/>
          </ac:spMkLst>
        </pc:spChg>
        <pc:spChg chg="del">
          <ac:chgData name="Gelmini Gérard" userId="2b04d678-054e-48a5-acd9-bd90e5212bc8" providerId="ADAL" clId="{2C0FFC3B-F0A8-4311-82FD-ECE4D08E8168}" dt="2024-10-03T07:33:17.687" v="2705" actId="478"/>
          <ac:spMkLst>
            <pc:docMk/>
            <pc:sldMk cId="1452660738" sldId="300"/>
            <ac:spMk id="7" creationId="{04738D87-83B9-F85C-EB4F-AA76E5897315}"/>
          </ac:spMkLst>
        </pc:spChg>
        <pc:spChg chg="del">
          <ac:chgData name="Gelmini Gérard" userId="2b04d678-054e-48a5-acd9-bd90e5212bc8" providerId="ADAL" clId="{2C0FFC3B-F0A8-4311-82FD-ECE4D08E8168}" dt="2024-10-03T07:33:10.070" v="2704" actId="478"/>
          <ac:spMkLst>
            <pc:docMk/>
            <pc:sldMk cId="1452660738" sldId="300"/>
            <ac:spMk id="11" creationId="{1FD9B86F-B9B5-169C-E2E7-50BCF064A35E}"/>
          </ac:spMkLst>
        </pc:spChg>
        <pc:spChg chg="add mod">
          <ac:chgData name="Gelmini Gérard" userId="2b04d678-054e-48a5-acd9-bd90e5212bc8" providerId="ADAL" clId="{2C0FFC3B-F0A8-4311-82FD-ECE4D08E8168}" dt="2024-10-03T07:37:06.269" v="2837" actId="164"/>
          <ac:spMkLst>
            <pc:docMk/>
            <pc:sldMk cId="1452660738" sldId="300"/>
            <ac:spMk id="12" creationId="{7FF69447-97FC-D621-5A1E-59F4B8DEC767}"/>
          </ac:spMkLst>
        </pc:spChg>
        <pc:spChg chg="del mod">
          <ac:chgData name="Gelmini Gérard" userId="2b04d678-054e-48a5-acd9-bd90e5212bc8" providerId="ADAL" clId="{2C0FFC3B-F0A8-4311-82FD-ECE4D08E8168}" dt="2024-10-03T07:33:08.119" v="2703" actId="478"/>
          <ac:spMkLst>
            <pc:docMk/>
            <pc:sldMk cId="1452660738" sldId="300"/>
            <ac:spMk id="13" creationId="{06D58146-5FFF-9ADD-2E56-BEA3B6AC383D}"/>
          </ac:spMkLst>
        </pc:spChg>
        <pc:spChg chg="del">
          <ac:chgData name="Gelmini Gérard" userId="2b04d678-054e-48a5-acd9-bd90e5212bc8" providerId="ADAL" clId="{2C0FFC3B-F0A8-4311-82FD-ECE4D08E8168}" dt="2024-10-03T07:33:17.687" v="2705" actId="478"/>
          <ac:spMkLst>
            <pc:docMk/>
            <pc:sldMk cId="1452660738" sldId="300"/>
            <ac:spMk id="14" creationId="{F28E97CA-9C1D-E256-F2FF-DEDDBF53C670}"/>
          </ac:spMkLst>
        </pc:spChg>
        <pc:spChg chg="del">
          <ac:chgData name="Gelmini Gérard" userId="2b04d678-054e-48a5-acd9-bd90e5212bc8" providerId="ADAL" clId="{2C0FFC3B-F0A8-4311-82FD-ECE4D08E8168}" dt="2024-10-03T07:33:17.687" v="2705" actId="478"/>
          <ac:spMkLst>
            <pc:docMk/>
            <pc:sldMk cId="1452660738" sldId="300"/>
            <ac:spMk id="15" creationId="{CA0B9CDC-C7B6-5280-124C-DA1BFC4B899D}"/>
          </ac:spMkLst>
        </pc:spChg>
        <pc:spChg chg="del">
          <ac:chgData name="Gelmini Gérard" userId="2b04d678-054e-48a5-acd9-bd90e5212bc8" providerId="ADAL" clId="{2C0FFC3B-F0A8-4311-82FD-ECE4D08E8168}" dt="2024-10-03T07:33:17.687" v="2705" actId="478"/>
          <ac:spMkLst>
            <pc:docMk/>
            <pc:sldMk cId="1452660738" sldId="300"/>
            <ac:spMk id="16" creationId="{E63DBEFD-F190-DBC1-AE44-A29859A629BC}"/>
          </ac:spMkLst>
        </pc:spChg>
        <pc:spChg chg="add mod">
          <ac:chgData name="Gelmini Gérard" userId="2b04d678-054e-48a5-acd9-bd90e5212bc8" providerId="ADAL" clId="{2C0FFC3B-F0A8-4311-82FD-ECE4D08E8168}" dt="2024-10-03T07:37:06.269" v="2837" actId="164"/>
          <ac:spMkLst>
            <pc:docMk/>
            <pc:sldMk cId="1452660738" sldId="300"/>
            <ac:spMk id="17" creationId="{D189F66E-2F6C-66F9-1BD2-8805BC37A359}"/>
          </ac:spMkLst>
        </pc:spChg>
        <pc:spChg chg="del">
          <ac:chgData name="Gelmini Gérard" userId="2b04d678-054e-48a5-acd9-bd90e5212bc8" providerId="ADAL" clId="{2C0FFC3B-F0A8-4311-82FD-ECE4D08E8168}" dt="2024-10-03T07:33:21.796" v="2706" actId="478"/>
          <ac:spMkLst>
            <pc:docMk/>
            <pc:sldMk cId="1452660738" sldId="300"/>
            <ac:spMk id="18" creationId="{FF49CEE7-4CDC-F3A7-52C9-CCBF13B2A030}"/>
          </ac:spMkLst>
        </pc:spChg>
        <pc:spChg chg="add mod">
          <ac:chgData name="Gelmini Gérard" userId="2b04d678-054e-48a5-acd9-bd90e5212bc8" providerId="ADAL" clId="{2C0FFC3B-F0A8-4311-82FD-ECE4D08E8168}" dt="2024-10-03T07:37:06.269" v="2837" actId="164"/>
          <ac:spMkLst>
            <pc:docMk/>
            <pc:sldMk cId="1452660738" sldId="300"/>
            <ac:spMk id="19" creationId="{9697B778-1C53-2649-888B-470D305F547B}"/>
          </ac:spMkLst>
        </pc:spChg>
        <pc:spChg chg="add mod">
          <ac:chgData name="Gelmini Gérard" userId="2b04d678-054e-48a5-acd9-bd90e5212bc8" providerId="ADAL" clId="{2C0FFC3B-F0A8-4311-82FD-ECE4D08E8168}" dt="2024-10-03T11:08:04.995" v="2839" actId="120"/>
          <ac:spMkLst>
            <pc:docMk/>
            <pc:sldMk cId="1452660738" sldId="300"/>
            <ac:spMk id="20" creationId="{AB022849-5E84-51A4-D06A-A36BE16F880F}"/>
          </ac:spMkLst>
        </pc:spChg>
        <pc:spChg chg="add mod">
          <ac:chgData name="Gelmini Gérard" userId="2b04d678-054e-48a5-acd9-bd90e5212bc8" providerId="ADAL" clId="{2C0FFC3B-F0A8-4311-82FD-ECE4D08E8168}" dt="2024-10-03T11:08:14.559" v="2840" actId="120"/>
          <ac:spMkLst>
            <pc:docMk/>
            <pc:sldMk cId="1452660738" sldId="300"/>
            <ac:spMk id="21" creationId="{7A5D4BE4-A2FA-8FC0-1103-323434201EC3}"/>
          </ac:spMkLst>
        </pc:spChg>
        <pc:spChg chg="add mod">
          <ac:chgData name="Gelmini Gérard" userId="2b04d678-054e-48a5-acd9-bd90e5212bc8" providerId="ADAL" clId="{2C0FFC3B-F0A8-4311-82FD-ECE4D08E8168}" dt="2024-10-03T07:37:06.269" v="2837" actId="164"/>
          <ac:spMkLst>
            <pc:docMk/>
            <pc:sldMk cId="1452660738" sldId="300"/>
            <ac:spMk id="22" creationId="{1B599305-19CC-63D6-DFA8-530E082BD8B8}"/>
          </ac:spMkLst>
        </pc:spChg>
        <pc:spChg chg="add mod">
          <ac:chgData name="Gelmini Gérard" userId="2b04d678-054e-48a5-acd9-bd90e5212bc8" providerId="ADAL" clId="{2C0FFC3B-F0A8-4311-82FD-ECE4D08E8168}" dt="2024-10-03T07:37:06.269" v="2837" actId="164"/>
          <ac:spMkLst>
            <pc:docMk/>
            <pc:sldMk cId="1452660738" sldId="300"/>
            <ac:spMk id="23" creationId="{5657760C-7A54-04AA-8788-A8B5CB441980}"/>
          </ac:spMkLst>
        </pc:spChg>
        <pc:spChg chg="add mod">
          <ac:chgData name="Gelmini Gérard" userId="2b04d678-054e-48a5-acd9-bd90e5212bc8" providerId="ADAL" clId="{2C0FFC3B-F0A8-4311-82FD-ECE4D08E8168}" dt="2024-10-03T07:34:40.338" v="2807" actId="20577"/>
          <ac:spMkLst>
            <pc:docMk/>
            <pc:sldMk cId="1452660738" sldId="300"/>
            <ac:spMk id="24" creationId="{2C80526E-E9E4-D8C1-9826-5C3DD6C838FA}"/>
          </ac:spMkLst>
        </pc:spChg>
        <pc:grpChg chg="add mod">
          <ac:chgData name="Gelmini Gérard" userId="2b04d678-054e-48a5-acd9-bd90e5212bc8" providerId="ADAL" clId="{2C0FFC3B-F0A8-4311-82FD-ECE4D08E8168}" dt="2024-10-03T07:37:06.269" v="2837" actId="164"/>
          <ac:grpSpMkLst>
            <pc:docMk/>
            <pc:sldMk cId="1452660738" sldId="300"/>
            <ac:grpSpMk id="26" creationId="{E864B638-3A7D-87A7-F70E-00B6AD0C1558}"/>
          </ac:grpSpMkLst>
        </pc:grpChg>
        <pc:picChg chg="del">
          <ac:chgData name="Gelmini Gérard" userId="2b04d678-054e-48a5-acd9-bd90e5212bc8" providerId="ADAL" clId="{2C0FFC3B-F0A8-4311-82FD-ECE4D08E8168}" dt="2024-10-03T07:33:17.687" v="2705" actId="478"/>
          <ac:picMkLst>
            <pc:docMk/>
            <pc:sldMk cId="1452660738" sldId="300"/>
            <ac:picMk id="3" creationId="{A6EE3A72-5219-ADAF-A7F9-B447E02B27F7}"/>
          </ac:picMkLst>
        </pc:picChg>
        <pc:picChg chg="add mod">
          <ac:chgData name="Gelmini Gérard" userId="2b04d678-054e-48a5-acd9-bd90e5212bc8" providerId="ADAL" clId="{2C0FFC3B-F0A8-4311-82FD-ECE4D08E8168}" dt="2024-10-03T07:37:06.269" v="2837" actId="164"/>
          <ac:picMkLst>
            <pc:docMk/>
            <pc:sldMk cId="1452660738" sldId="300"/>
            <ac:picMk id="4" creationId="{7A1F0DB4-F98F-7B8C-47D9-276FA1BA6801}"/>
          </ac:picMkLst>
        </pc:picChg>
        <pc:picChg chg="del">
          <ac:chgData name="Gelmini Gérard" userId="2b04d678-054e-48a5-acd9-bd90e5212bc8" providerId="ADAL" clId="{2C0FFC3B-F0A8-4311-82FD-ECE4D08E8168}" dt="2024-10-03T07:33:17.687" v="2705" actId="478"/>
          <ac:picMkLst>
            <pc:docMk/>
            <pc:sldMk cId="1452660738" sldId="300"/>
            <ac:picMk id="5" creationId="{AC033243-2D51-C729-C449-C819A093D2B1}"/>
          </ac:picMkLst>
        </pc:picChg>
        <pc:picChg chg="add mod">
          <ac:chgData name="Gelmini Gérard" userId="2b04d678-054e-48a5-acd9-bd90e5212bc8" providerId="ADAL" clId="{2C0FFC3B-F0A8-4311-82FD-ECE4D08E8168}" dt="2024-10-03T07:36:35.556" v="2832" actId="1038"/>
          <ac:picMkLst>
            <pc:docMk/>
            <pc:sldMk cId="1452660738" sldId="300"/>
            <ac:picMk id="25" creationId="{DFEE3FE4-C3BD-923C-B671-9A6D9DCEC614}"/>
          </ac:picMkLst>
        </pc:picChg>
      </pc:sldChg>
      <pc:sldMasterChg chg="delSldLayout">
        <pc:chgData name="Gelmini Gérard" userId="2b04d678-054e-48a5-acd9-bd90e5212bc8" providerId="ADAL" clId="{2C0FFC3B-F0A8-4311-82FD-ECE4D08E8168}" dt="2024-09-19T09:13:07.952" v="872" actId="2696"/>
        <pc:sldMasterMkLst>
          <pc:docMk/>
          <pc:sldMasterMk cId="0" sldId="2147483648"/>
        </pc:sldMasterMkLst>
        <pc:sldLayoutChg chg="del">
          <pc:chgData name="Gelmini Gérard" userId="2b04d678-054e-48a5-acd9-bd90e5212bc8" providerId="ADAL" clId="{2C0FFC3B-F0A8-4311-82FD-ECE4D08E8168}" dt="2024-09-19T09:13:07.952" v="872" actId="2696"/>
          <pc:sldLayoutMkLst>
            <pc:docMk/>
            <pc:sldMasterMk cId="0" sldId="2147483648"/>
            <pc:sldLayoutMk cId="4262544630" sldId="214748367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6" name="AutoShape 16"/>
          <p:cNvSpPr>
            <a:spLocks noChangeArrowheads="1"/>
          </p:cNvSpPr>
          <p:nvPr/>
        </p:nvSpPr>
        <p:spPr bwMode="auto">
          <a:xfrm>
            <a:off x="509446" y="9309670"/>
            <a:ext cx="5645569" cy="311932"/>
          </a:xfrm>
          <a:prstGeom prst="roundRect">
            <a:avLst>
              <a:gd name="adj" fmla="val 16667"/>
            </a:avLst>
          </a:prstGeom>
          <a:noFill/>
          <a:ln w="12700">
            <a:solidFill>
              <a:srgbClr val="ED6B00"/>
            </a:solidFill>
            <a:round/>
            <a:headEnd/>
            <a:tailEnd/>
          </a:ln>
          <a:effectLst/>
        </p:spPr>
        <p:txBody>
          <a:bodyPr wrap="none" anchor="ctr"/>
          <a:lstStyle/>
          <a:p>
            <a:endParaRPr lang="nl-BE"/>
          </a:p>
        </p:txBody>
      </p:sp>
      <p:sp>
        <p:nvSpPr>
          <p:cNvPr id="2" name="Date Placeholder 1"/>
          <p:cNvSpPr>
            <a:spLocks noGrp="1"/>
          </p:cNvSpPr>
          <p:nvPr>
            <p:ph type="dt" sz="quarter" idx="1"/>
          </p:nvPr>
        </p:nvSpPr>
        <p:spPr>
          <a:xfrm>
            <a:off x="499614" y="9309670"/>
            <a:ext cx="1130608" cy="311932"/>
          </a:xfrm>
          <a:prstGeom prst="rect">
            <a:avLst/>
          </a:prstGeom>
        </p:spPr>
        <p:txBody>
          <a:bodyPr vert="horz" lIns="91440" tIns="45720" rIns="91440" bIns="45720" rtlCol="0" anchor="ctr" anchorCtr="0"/>
          <a:lstStyle>
            <a:lvl1pPr algn="r">
              <a:defRPr sz="1200"/>
            </a:lvl1pPr>
          </a:lstStyle>
          <a:p>
            <a:pPr algn="l"/>
            <a:r>
              <a:rPr lang="en-US" sz="1000">
                <a:solidFill>
                  <a:srgbClr val="ED6B00"/>
                </a:solidFill>
              </a:rPr>
              <a:t>16.09.2013</a:t>
            </a:r>
            <a:endParaRPr lang="en-US" sz="1000" dirty="0">
              <a:solidFill>
                <a:srgbClr val="ED6B00"/>
              </a:solidFill>
            </a:endParaRPr>
          </a:p>
        </p:txBody>
      </p:sp>
      <p:sp>
        <p:nvSpPr>
          <p:cNvPr id="3" name="Footer Placeholder 2"/>
          <p:cNvSpPr>
            <a:spLocks noGrp="1"/>
          </p:cNvSpPr>
          <p:nvPr>
            <p:ph type="ftr" sz="quarter" idx="2"/>
          </p:nvPr>
        </p:nvSpPr>
        <p:spPr>
          <a:xfrm>
            <a:off x="1630222" y="9309670"/>
            <a:ext cx="3482746" cy="311932"/>
          </a:xfrm>
          <a:prstGeom prst="rect">
            <a:avLst/>
          </a:prstGeom>
        </p:spPr>
        <p:txBody>
          <a:bodyPr vert="horz" lIns="91440" tIns="45720" rIns="91440" bIns="45720" rtlCol="0" anchor="ctr" anchorCtr="0"/>
          <a:lstStyle>
            <a:lvl1pPr algn="l">
              <a:defRPr sz="1200"/>
            </a:lvl1pPr>
          </a:lstStyle>
          <a:p>
            <a:pPr algn="ctr"/>
            <a:r>
              <a:rPr lang="en-US" sz="1000">
                <a:solidFill>
                  <a:srgbClr val="ED6B00"/>
                </a:solidFill>
              </a:rPr>
              <a:t>Inser Footer via Insert Header and Footer</a:t>
            </a:r>
            <a:endParaRPr lang="en-US" sz="1000" dirty="0">
              <a:solidFill>
                <a:srgbClr val="ED6B00"/>
              </a:solidFill>
            </a:endParaRPr>
          </a:p>
        </p:txBody>
      </p:sp>
      <p:sp>
        <p:nvSpPr>
          <p:cNvPr id="5" name="Slide Number Placeholder 4"/>
          <p:cNvSpPr>
            <a:spLocks noGrp="1"/>
          </p:cNvSpPr>
          <p:nvPr>
            <p:ph type="sldNum" sz="quarter" idx="3"/>
          </p:nvPr>
        </p:nvSpPr>
        <p:spPr>
          <a:xfrm>
            <a:off x="5697387" y="9309672"/>
            <a:ext cx="444606" cy="311930"/>
          </a:xfrm>
          <a:prstGeom prst="rect">
            <a:avLst/>
          </a:prstGeom>
        </p:spPr>
        <p:txBody>
          <a:bodyPr vert="horz" lIns="91440" tIns="45720" rIns="91440" bIns="45720" rtlCol="0" anchor="ctr" anchorCtr="0"/>
          <a:lstStyle>
            <a:lvl1pPr algn="r">
              <a:defRPr sz="1200"/>
            </a:lvl1pPr>
          </a:lstStyle>
          <a:p>
            <a:fld id="{97DB4CA2-B008-485D-BE16-20D515FE1B29}" type="slidenum">
              <a:rPr lang="en-US" sz="1000" smtClean="0">
                <a:solidFill>
                  <a:srgbClr val="ED6B00"/>
                </a:solidFill>
              </a:rPr>
              <a:pPr/>
              <a:t>‹N°›</a:t>
            </a:fld>
            <a:endParaRPr lang="en-US" sz="1000">
              <a:solidFill>
                <a:srgbClr val="ED6B00"/>
              </a:solidFill>
            </a:endParaRPr>
          </a:p>
        </p:txBody>
      </p:sp>
    </p:spTree>
    <p:extLst>
      <p:ext uri="{BB962C8B-B14F-4D97-AF65-F5344CB8AC3E}">
        <p14:creationId xmlns:p14="http://schemas.microsoft.com/office/powerpoint/2010/main" val="198431013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a:spLocks noGrp="1" noRot="1" noChangeAspect="1" noChangeArrowheads="1" noTextEdit="1"/>
          </p:cNvSpPr>
          <p:nvPr>
            <p:ph type="sldImg" idx="2"/>
          </p:nvPr>
        </p:nvSpPr>
        <p:spPr bwMode="auto">
          <a:xfrm>
            <a:off x="-538163" y="744538"/>
            <a:ext cx="7793038" cy="4384675"/>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740998" y="5202845"/>
            <a:ext cx="5237247" cy="36615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130" name="AutoShape 10"/>
          <p:cNvSpPr>
            <a:spLocks noChangeArrowheads="1"/>
          </p:cNvSpPr>
          <p:nvPr/>
        </p:nvSpPr>
        <p:spPr bwMode="auto">
          <a:xfrm>
            <a:off x="673085" y="9309670"/>
            <a:ext cx="5322921" cy="311932"/>
          </a:xfrm>
          <a:prstGeom prst="roundRect">
            <a:avLst>
              <a:gd name="adj" fmla="val 16667"/>
            </a:avLst>
          </a:prstGeom>
          <a:noFill/>
          <a:ln w="12700">
            <a:solidFill>
              <a:srgbClr val="ED6B00"/>
            </a:solidFill>
            <a:round/>
            <a:headEnd/>
            <a:tailEnd/>
          </a:ln>
          <a:effectLst/>
        </p:spPr>
        <p:txBody>
          <a:bodyPr wrap="none" anchor="ctr"/>
          <a:lstStyle/>
          <a:p>
            <a:endParaRPr lang="nl-BE"/>
          </a:p>
        </p:txBody>
      </p:sp>
      <p:sp>
        <p:nvSpPr>
          <p:cNvPr id="2" name="Slide Number Placeholder 1"/>
          <p:cNvSpPr>
            <a:spLocks noGrp="1"/>
          </p:cNvSpPr>
          <p:nvPr>
            <p:ph type="sldNum" sz="quarter" idx="5"/>
          </p:nvPr>
        </p:nvSpPr>
        <p:spPr>
          <a:xfrm>
            <a:off x="5631675" y="9309672"/>
            <a:ext cx="364330" cy="311933"/>
          </a:xfrm>
          <a:prstGeom prst="rect">
            <a:avLst/>
          </a:prstGeom>
        </p:spPr>
        <p:txBody>
          <a:bodyPr vert="horz" lIns="91440" tIns="45720" rIns="91440" bIns="45720" rtlCol="0" anchor="ctr" anchorCtr="0"/>
          <a:lstStyle>
            <a:lvl1pPr algn="r">
              <a:defRPr sz="1000">
                <a:solidFill>
                  <a:srgbClr val="ED6B00"/>
                </a:solidFill>
              </a:defRPr>
            </a:lvl1pPr>
          </a:lstStyle>
          <a:p>
            <a:fld id="{0D988ECE-06E5-43E3-8006-929EA34E513D}" type="slidenum">
              <a:rPr lang="en-US" smtClean="0"/>
              <a:pPr/>
              <a:t>‹N°›</a:t>
            </a:fld>
            <a:endParaRPr lang="en-US" dirty="0"/>
          </a:p>
        </p:txBody>
      </p:sp>
      <p:sp>
        <p:nvSpPr>
          <p:cNvPr id="3" name="Footer Placeholder 2"/>
          <p:cNvSpPr>
            <a:spLocks noGrp="1"/>
          </p:cNvSpPr>
          <p:nvPr>
            <p:ph type="ftr" sz="quarter" idx="4"/>
          </p:nvPr>
        </p:nvSpPr>
        <p:spPr>
          <a:xfrm>
            <a:off x="1630223" y="9307949"/>
            <a:ext cx="3408645" cy="313656"/>
          </a:xfrm>
          <a:prstGeom prst="rect">
            <a:avLst/>
          </a:prstGeom>
        </p:spPr>
        <p:txBody>
          <a:bodyPr vert="horz" lIns="91440" tIns="45720" rIns="91440" bIns="45720" rtlCol="0" anchor="ctr" anchorCtr="0"/>
          <a:lstStyle>
            <a:lvl1pPr algn="ctr">
              <a:defRPr sz="1000">
                <a:solidFill>
                  <a:srgbClr val="ED6B00"/>
                </a:solidFill>
              </a:defRPr>
            </a:lvl1pPr>
          </a:lstStyle>
          <a:p>
            <a:r>
              <a:rPr lang="en-US"/>
              <a:t>Inser Footer via Insert Header and Footer</a:t>
            </a:r>
          </a:p>
        </p:txBody>
      </p:sp>
      <p:sp>
        <p:nvSpPr>
          <p:cNvPr id="4" name="Date Placeholder 3"/>
          <p:cNvSpPr>
            <a:spLocks noGrp="1"/>
          </p:cNvSpPr>
          <p:nvPr>
            <p:ph type="dt" idx="1"/>
          </p:nvPr>
        </p:nvSpPr>
        <p:spPr>
          <a:xfrm>
            <a:off x="682873" y="9309669"/>
            <a:ext cx="889212" cy="311932"/>
          </a:xfrm>
          <a:prstGeom prst="rect">
            <a:avLst/>
          </a:prstGeom>
        </p:spPr>
        <p:txBody>
          <a:bodyPr vert="horz" lIns="91440" tIns="45720" rIns="91440" bIns="45720" rtlCol="0" anchor="ctr" anchorCtr="0"/>
          <a:lstStyle>
            <a:lvl1pPr algn="l">
              <a:defRPr sz="1000">
                <a:solidFill>
                  <a:srgbClr val="ED6B00"/>
                </a:solidFill>
              </a:defRPr>
            </a:lvl1pPr>
          </a:lstStyle>
          <a:p>
            <a:r>
              <a:rPr lang="en-US"/>
              <a:t>16.09.2013</a:t>
            </a:r>
            <a:endParaRPr lang="en-US" dirty="0"/>
          </a:p>
        </p:txBody>
      </p:sp>
    </p:spTree>
    <p:extLst>
      <p:ext uri="{BB962C8B-B14F-4D97-AF65-F5344CB8AC3E}">
        <p14:creationId xmlns:p14="http://schemas.microsoft.com/office/powerpoint/2010/main" val="203356792"/>
      </p:ext>
    </p:extLst>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000" kern="1200">
        <a:solidFill>
          <a:schemeClr val="tx1"/>
        </a:solidFill>
        <a:latin typeface="Arial" charset="0"/>
        <a:ea typeface="+mn-ea"/>
        <a:cs typeface="Arial" charset="0"/>
      </a:defRPr>
    </a:lvl1pPr>
    <a:lvl2pPr marL="457200" algn="l" rtl="0" fontAlgn="base">
      <a:spcBef>
        <a:spcPct val="30000"/>
      </a:spcBef>
      <a:spcAft>
        <a:spcPct val="0"/>
      </a:spcAft>
      <a:defRPr sz="1000" kern="1200">
        <a:solidFill>
          <a:schemeClr val="tx1"/>
        </a:solidFill>
        <a:latin typeface="Arial" charset="0"/>
        <a:ea typeface="+mn-ea"/>
        <a:cs typeface="Arial" charset="0"/>
      </a:defRPr>
    </a:lvl2pPr>
    <a:lvl3pPr marL="914400" algn="l" rtl="0" fontAlgn="base">
      <a:spcBef>
        <a:spcPct val="30000"/>
      </a:spcBef>
      <a:spcAft>
        <a:spcPct val="0"/>
      </a:spcAft>
      <a:defRPr sz="1000" kern="1200">
        <a:solidFill>
          <a:schemeClr val="tx1"/>
        </a:solidFill>
        <a:latin typeface="Arial" charset="0"/>
        <a:ea typeface="+mn-ea"/>
        <a:cs typeface="Arial" charset="0"/>
      </a:defRPr>
    </a:lvl3pPr>
    <a:lvl4pPr marL="1371600" algn="l" rtl="0" fontAlgn="base">
      <a:spcBef>
        <a:spcPct val="30000"/>
      </a:spcBef>
      <a:spcAft>
        <a:spcPct val="0"/>
      </a:spcAft>
      <a:defRPr sz="1000" kern="1200">
        <a:solidFill>
          <a:schemeClr val="tx1"/>
        </a:solidFill>
        <a:latin typeface="Arial" charset="0"/>
        <a:ea typeface="+mn-ea"/>
        <a:cs typeface="Arial" charset="0"/>
      </a:defRPr>
    </a:lvl4pPr>
    <a:lvl5pPr marL="1828800" algn="l" rtl="0" fontAlgn="base">
      <a:spcBef>
        <a:spcPct val="30000"/>
      </a:spcBef>
      <a:spcAft>
        <a:spcPct val="0"/>
      </a:spcAft>
      <a:defRPr sz="10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26988" y="744538"/>
            <a:ext cx="6615112" cy="3722687"/>
          </a:xfrm>
          <a:ln/>
        </p:spPr>
      </p:sp>
      <p:sp>
        <p:nvSpPr>
          <p:cNvPr id="46083" name="Rectangle 3"/>
          <p:cNvSpPr>
            <a:spLocks noGrp="1" noChangeArrowheads="1"/>
          </p:cNvSpPr>
          <p:nvPr>
            <p:ph type="body" idx="1"/>
          </p:nvPr>
        </p:nvSpPr>
        <p:spPr/>
        <p:txBody>
          <a:bodyPr/>
          <a:lstStyle/>
          <a:p>
            <a:endParaRPr lang="nl-BE"/>
          </a:p>
        </p:txBody>
      </p:sp>
      <p:sp>
        <p:nvSpPr>
          <p:cNvPr id="2" name="Footer Placeholder 1"/>
          <p:cNvSpPr>
            <a:spLocks noGrp="1"/>
          </p:cNvSpPr>
          <p:nvPr>
            <p:ph type="ftr" sz="quarter" idx="10"/>
          </p:nvPr>
        </p:nvSpPr>
        <p:spPr/>
        <p:txBody>
          <a:bodyPr/>
          <a:lstStyle/>
          <a:p>
            <a:r>
              <a:rPr lang="en-US"/>
              <a:t>Inser Footer via Insert Header and Footer</a:t>
            </a:r>
          </a:p>
        </p:txBody>
      </p:sp>
      <p:sp>
        <p:nvSpPr>
          <p:cNvPr id="3" name="Date Placeholder 2"/>
          <p:cNvSpPr>
            <a:spLocks noGrp="1"/>
          </p:cNvSpPr>
          <p:nvPr>
            <p:ph type="dt" idx="11"/>
          </p:nvPr>
        </p:nvSpPr>
        <p:spPr/>
        <p:txBody>
          <a:bodyPr/>
          <a:lstStyle/>
          <a:p>
            <a:r>
              <a:rPr lang="en-US"/>
              <a:t>16.09.2013</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324438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4107158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224913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81906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14</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3192111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1504789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2526759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28</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1319083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29</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146369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30</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44635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2</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232729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3</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392686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4</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283844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5</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419277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6</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12200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7</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154254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8</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326861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44538"/>
            <a:ext cx="7793038" cy="4384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88ECE-06E5-43E3-8006-929EA34E513D}" type="slidenum">
              <a:rPr lang="en-US" smtClean="0"/>
              <a:pPr/>
              <a:t>9</a:t>
            </a:fld>
            <a:endParaRPr lang="en-US" dirty="0"/>
          </a:p>
        </p:txBody>
      </p:sp>
      <p:sp>
        <p:nvSpPr>
          <p:cNvPr id="5" name="Footer Placeholder 4"/>
          <p:cNvSpPr>
            <a:spLocks noGrp="1"/>
          </p:cNvSpPr>
          <p:nvPr>
            <p:ph type="ftr" sz="quarter" idx="11"/>
          </p:nvPr>
        </p:nvSpPr>
        <p:spPr/>
        <p:txBody>
          <a:bodyPr/>
          <a:lstStyle/>
          <a:p>
            <a:r>
              <a:rPr lang="en-US"/>
              <a:t>Inser Footer via Insert Header and Footer</a:t>
            </a:r>
          </a:p>
        </p:txBody>
      </p:sp>
      <p:sp>
        <p:nvSpPr>
          <p:cNvPr id="6" name="Date Placeholder 5"/>
          <p:cNvSpPr>
            <a:spLocks noGrp="1"/>
          </p:cNvSpPr>
          <p:nvPr>
            <p:ph type="dt" idx="12"/>
          </p:nvPr>
        </p:nvSpPr>
        <p:spPr/>
        <p:txBody>
          <a:bodyPr/>
          <a:lstStyle/>
          <a:p>
            <a:r>
              <a:rPr lang="en-US"/>
              <a:t>16.09.2013</a:t>
            </a:r>
            <a:endParaRPr lang="en-US" dirty="0"/>
          </a:p>
        </p:txBody>
      </p:sp>
    </p:spTree>
    <p:extLst>
      <p:ext uri="{BB962C8B-B14F-4D97-AF65-F5344CB8AC3E}">
        <p14:creationId xmlns:p14="http://schemas.microsoft.com/office/powerpoint/2010/main" val="647398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8" name="Afbeelding 7" descr="Foto-voor-PPT_zw.jpg"/>
          <p:cNvPicPr>
            <a:picLocks noChangeAspect="1"/>
          </p:cNvPicPr>
          <p:nvPr userDrawn="1"/>
        </p:nvPicPr>
        <p:blipFill>
          <a:blip r:embed="rId2" cstate="print">
            <a:lum bright="-9000" contrast="7000"/>
          </a:blip>
          <a:stretch>
            <a:fillRect/>
          </a:stretch>
        </p:blipFill>
        <p:spPr>
          <a:xfrm>
            <a:off x="4470400" y="0"/>
            <a:ext cx="7737856" cy="6858000"/>
          </a:xfrm>
          <a:prstGeom prst="rect">
            <a:avLst/>
          </a:prstGeom>
        </p:spPr>
      </p:pic>
      <p:sp>
        <p:nvSpPr>
          <p:cNvPr id="3096" name="Freeform 24"/>
          <p:cNvSpPr>
            <a:spLocks/>
          </p:cNvSpPr>
          <p:nvPr/>
        </p:nvSpPr>
        <p:spPr bwMode="auto">
          <a:xfrm>
            <a:off x="0" y="-1588"/>
            <a:ext cx="8128000" cy="6911976"/>
          </a:xfrm>
          <a:custGeom>
            <a:avLst/>
            <a:gdLst/>
            <a:ahLst/>
            <a:cxnLst>
              <a:cxn ang="0">
                <a:pos x="0" y="0"/>
              </a:cxn>
              <a:cxn ang="0">
                <a:pos x="0" y="4354"/>
              </a:cxn>
              <a:cxn ang="0">
                <a:pos x="2359" y="4354"/>
              </a:cxn>
              <a:cxn ang="0">
                <a:pos x="3674" y="0"/>
              </a:cxn>
              <a:cxn ang="0">
                <a:pos x="0" y="0"/>
              </a:cxn>
            </a:cxnLst>
            <a:rect l="0" t="0" r="r" b="b"/>
            <a:pathLst>
              <a:path w="3674" h="4354">
                <a:moveTo>
                  <a:pt x="0" y="0"/>
                </a:moveTo>
                <a:lnTo>
                  <a:pt x="0" y="4354"/>
                </a:lnTo>
                <a:lnTo>
                  <a:pt x="2359" y="4354"/>
                </a:lnTo>
                <a:lnTo>
                  <a:pt x="3674" y="0"/>
                </a:lnTo>
                <a:lnTo>
                  <a:pt x="0" y="0"/>
                </a:lnTo>
                <a:close/>
              </a:path>
            </a:pathLst>
          </a:custGeom>
          <a:solidFill>
            <a:schemeClr val="bg1"/>
          </a:solidFill>
          <a:ln w="9525">
            <a:noFill/>
            <a:round/>
            <a:headEnd/>
            <a:tailEnd/>
          </a:ln>
          <a:effectLst/>
        </p:spPr>
        <p:txBody>
          <a:bodyPr/>
          <a:lstStyle/>
          <a:p>
            <a:endParaRPr lang="nl-BE"/>
          </a:p>
        </p:txBody>
      </p:sp>
      <p:sp>
        <p:nvSpPr>
          <p:cNvPr id="3074" name="Rectangle 2"/>
          <p:cNvSpPr>
            <a:spLocks noGrp="1" noChangeArrowheads="1"/>
          </p:cNvSpPr>
          <p:nvPr>
            <p:ph type="ctrTitle"/>
          </p:nvPr>
        </p:nvSpPr>
        <p:spPr>
          <a:xfrm>
            <a:off x="677333" y="1916114"/>
            <a:ext cx="5689600" cy="1441450"/>
          </a:xfrm>
        </p:spPr>
        <p:txBody>
          <a:bodyPr anchor="b"/>
          <a:lstStyle>
            <a:lvl1pPr>
              <a:defRPr/>
            </a:lvl1pPr>
          </a:lstStyle>
          <a:p>
            <a:r>
              <a:rPr lang="fr-FR"/>
              <a:t>Modifiez le style du titre</a:t>
            </a:r>
            <a:endParaRPr lang="en-GB"/>
          </a:p>
        </p:txBody>
      </p:sp>
      <p:sp>
        <p:nvSpPr>
          <p:cNvPr id="3075" name="Rectangle 3"/>
          <p:cNvSpPr>
            <a:spLocks noGrp="1" noChangeArrowheads="1"/>
          </p:cNvSpPr>
          <p:nvPr>
            <p:ph type="subTitle" idx="1"/>
          </p:nvPr>
        </p:nvSpPr>
        <p:spPr>
          <a:xfrm>
            <a:off x="681570" y="3382965"/>
            <a:ext cx="5448300" cy="503237"/>
          </a:xfrm>
        </p:spPr>
        <p:txBody>
          <a:bodyPr anchor="ctr"/>
          <a:lstStyle>
            <a:lvl1pPr marL="0" indent="0">
              <a:buFontTx/>
              <a:buNone/>
              <a:defRPr b="1" baseline="0">
                <a:solidFill>
                  <a:schemeClr val="tx2"/>
                </a:solidFill>
              </a:defRPr>
            </a:lvl1pPr>
          </a:lstStyle>
          <a:p>
            <a:r>
              <a:rPr lang="fr-FR"/>
              <a:t>Modifiez le style des sous-titres du masque</a:t>
            </a:r>
            <a:endParaRPr lang="en-GB" dirty="0"/>
          </a:p>
        </p:txBody>
      </p:sp>
      <p:pic>
        <p:nvPicPr>
          <p:cNvPr id="3098" name="Picture 26" descr="infrabel_logo_color_POS_RGB_154"/>
          <p:cNvPicPr>
            <a:picLocks noChangeAspect="1" noChangeArrowheads="1"/>
          </p:cNvPicPr>
          <p:nvPr/>
        </p:nvPicPr>
        <p:blipFill>
          <a:blip r:embed="rId3" cstate="print"/>
          <a:srcRect/>
          <a:stretch>
            <a:fillRect/>
          </a:stretch>
        </p:blipFill>
        <p:spPr bwMode="auto">
          <a:xfrm>
            <a:off x="658286" y="298452"/>
            <a:ext cx="3704167" cy="741363"/>
          </a:xfrm>
          <a:prstGeom prst="rect">
            <a:avLst/>
          </a:prstGeom>
          <a:noFill/>
        </p:spPr>
      </p:pic>
      <p:pic>
        <p:nvPicPr>
          <p:cNvPr id="10" name="Afbeelding 9" descr="SafetyFirst-RGB-12mm-200%.png"/>
          <p:cNvPicPr>
            <a:picLocks noChangeAspect="1"/>
          </p:cNvPicPr>
          <p:nvPr userDrawn="1"/>
        </p:nvPicPr>
        <p:blipFill>
          <a:blip r:embed="rId4" cstate="print"/>
          <a:stretch>
            <a:fillRect/>
          </a:stretch>
        </p:blipFill>
        <p:spPr>
          <a:xfrm>
            <a:off x="4693017" y="308392"/>
            <a:ext cx="2622185" cy="68220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6" name="Tijdelijke aanduiding voor dianummer 5">
            <a:extLst>
              <a:ext uri="{FF2B5EF4-FFF2-40B4-BE49-F238E27FC236}">
                <a16:creationId xmlns:a16="http://schemas.microsoft.com/office/drawing/2014/main" id="{9BD70334-D006-854B-BA49-9D20F1B8A016}"/>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8"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dirty="0"/>
              <a:t>Title Slide Left Align</a:t>
            </a:r>
          </a:p>
        </p:txBody>
      </p:sp>
    </p:spTree>
    <p:extLst>
      <p:ext uri="{BB962C8B-B14F-4D97-AF65-F5344CB8AC3E}">
        <p14:creationId xmlns:p14="http://schemas.microsoft.com/office/powerpoint/2010/main" val="25132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tx2"/>
        </a:solidFill>
        <a:effectLst/>
      </p:bgPr>
    </p:bg>
    <p:spTree>
      <p:nvGrpSpPr>
        <p:cNvPr id="1" name=""/>
        <p:cNvGrpSpPr/>
        <p:nvPr/>
      </p:nvGrpSpPr>
      <p:grpSpPr>
        <a:xfrm>
          <a:off x="0" y="0"/>
          <a:ext cx="0" cy="0"/>
          <a:chOff x="0" y="0"/>
          <a:chExt cx="0" cy="0"/>
        </a:xfrm>
      </p:grpSpPr>
      <p:sp>
        <p:nvSpPr>
          <p:cNvPr id="9" name="Tijdelijke aanduiding voor dianummer 5">
            <a:extLst>
              <a:ext uri="{FF2B5EF4-FFF2-40B4-BE49-F238E27FC236}">
                <a16:creationId xmlns:a16="http://schemas.microsoft.com/office/drawing/2014/main" id="{71FAD9FF-DCB0-7A4C-BC0D-214903CE75F2}"/>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7" name="Text Placeholder 2"/>
          <p:cNvSpPr>
            <a:spLocks noGrp="1"/>
          </p:cNvSpPr>
          <p:nvPr>
            <p:ph type="body" sz="quarter" idx="20"/>
          </p:nvPr>
        </p:nvSpPr>
        <p:spPr>
          <a:xfrm>
            <a:off x="666572" y="1779340"/>
            <a:ext cx="10858858" cy="4518909"/>
          </a:xfrm>
          <a:prstGeom prst="rect">
            <a:avLst/>
          </a:prstGeom>
        </p:spPr>
        <p:txBody>
          <a:bodyPr/>
          <a:lstStyle>
            <a:lvl1pPr marL="0" indent="0" algn="l">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dirty="0"/>
              <a:t>Title Slide Left Align</a:t>
            </a:r>
          </a:p>
        </p:txBody>
      </p:sp>
    </p:spTree>
    <p:extLst>
      <p:ext uri="{BB962C8B-B14F-4D97-AF65-F5344CB8AC3E}">
        <p14:creationId xmlns:p14="http://schemas.microsoft.com/office/powerpoint/2010/main" val="927125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List">
    <p:bg>
      <p:bgPr>
        <a:solidFill>
          <a:schemeClr val="tx2"/>
        </a:solidFill>
        <a:effectLst/>
      </p:bgPr>
    </p:bg>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8F3A2BC-D0BC-C747-AA3B-0FF2A563BD5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8" name="Text Placeholder 2"/>
          <p:cNvSpPr>
            <a:spLocks noGrp="1"/>
          </p:cNvSpPr>
          <p:nvPr>
            <p:ph type="body" sz="quarter" idx="22"/>
          </p:nvPr>
        </p:nvSpPr>
        <p:spPr>
          <a:xfrm>
            <a:off x="666572" y="1779342"/>
            <a:ext cx="5137821"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24"/>
          </p:nvPr>
        </p:nvSpPr>
        <p:spPr>
          <a:xfrm>
            <a:off x="6378844" y="1779342"/>
            <a:ext cx="5146586"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dirty="0"/>
              <a:t>Title Slide Left Align</a:t>
            </a:r>
          </a:p>
        </p:txBody>
      </p:sp>
    </p:spTree>
    <p:extLst>
      <p:ext uri="{BB962C8B-B14F-4D97-AF65-F5344CB8AC3E}">
        <p14:creationId xmlns:p14="http://schemas.microsoft.com/office/powerpoint/2010/main" val="2883167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 + Title + Tex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6378844" y="1786070"/>
            <a:ext cx="5146585" cy="451217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766763" y="845232"/>
            <a:ext cx="4726425" cy="5576836"/>
          </a:xfrm>
          <a:prstGeom prst="rect">
            <a:avLst/>
          </a:prstGeom>
          <a:solidFill>
            <a:schemeClr val="bg1">
              <a:lumMod val="95000"/>
            </a:schemeClr>
          </a:solidFill>
        </p:spPr>
        <p:txBody>
          <a:bodyPr/>
          <a:lstStyle>
            <a:lvl1pPr marL="0" indent="0">
              <a:buNone/>
              <a:defRPr/>
            </a:lvl1pPr>
          </a:lstStyle>
          <a:p>
            <a:pPr lvl="0"/>
            <a:endParaRPr lang="en-US" dirty="0"/>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dirty="0"/>
              <a:t>Title Slide Left Align</a:t>
            </a:r>
          </a:p>
        </p:txBody>
      </p:sp>
    </p:spTree>
    <p:extLst>
      <p:ext uri="{BB962C8B-B14F-4D97-AF65-F5344CB8AC3E}">
        <p14:creationId xmlns:p14="http://schemas.microsoft.com/office/powerpoint/2010/main" val="443039313"/>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 + Title + Text 2">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1D8F43-F467-6241-A72E-B8BAA3607734}"/>
              </a:ext>
            </a:extLst>
          </p:cNvPr>
          <p:cNvSpPr>
            <a:spLocks noGrp="1"/>
          </p:cNvSpPr>
          <p:nvPr>
            <p:ph sz="quarter" idx="16"/>
          </p:nvPr>
        </p:nvSpPr>
        <p:spPr>
          <a:xfrm>
            <a:off x="0" y="448921"/>
            <a:ext cx="5653088" cy="6409079"/>
          </a:xfrm>
          <a:prstGeom prst="rect">
            <a:avLst/>
          </a:prstGeom>
          <a:solidFill>
            <a:schemeClr val="bg1">
              <a:lumMod val="95000"/>
            </a:schemeClr>
          </a:solidFill>
        </p:spPr>
        <p:txBody>
          <a:bodyPr/>
          <a:lstStyle>
            <a:lvl1pPr marL="0" indent="0">
              <a:buNone/>
              <a:defRPr/>
            </a:lvl1pPr>
          </a:lstStyle>
          <a:p>
            <a:pPr lvl="0"/>
            <a:endParaRPr lang="en-US" dirty="0"/>
          </a:p>
        </p:txBody>
      </p:sp>
      <p:sp>
        <p:nvSpPr>
          <p:cNvPr id="12" name="Tijdelijke aanduiding voor dianummer 5">
            <a:extLst>
              <a:ext uri="{FF2B5EF4-FFF2-40B4-BE49-F238E27FC236}">
                <a16:creationId xmlns:a16="http://schemas.microsoft.com/office/drawing/2014/main" id="{F0E76C92-10B1-5746-8A5B-50335A73238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pic>
        <p:nvPicPr>
          <p:cNvPr id="8"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sp>
        <p:nvSpPr>
          <p:cNvPr id="15"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10" name="Text Placeholder 2"/>
          <p:cNvSpPr>
            <a:spLocks noGrp="1"/>
          </p:cNvSpPr>
          <p:nvPr>
            <p:ph type="body" sz="quarter" idx="20"/>
          </p:nvPr>
        </p:nvSpPr>
        <p:spPr>
          <a:xfrm>
            <a:off x="6378844"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dirty="0"/>
              <a:t>Title Slide Left Align</a:t>
            </a:r>
          </a:p>
        </p:txBody>
      </p:sp>
    </p:spTree>
    <p:extLst>
      <p:ext uri="{BB962C8B-B14F-4D97-AF65-F5344CB8AC3E}">
        <p14:creationId xmlns:p14="http://schemas.microsoft.com/office/powerpoint/2010/main" val="3424206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Objec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766763" y="1786070"/>
            <a:ext cx="5146585" cy="4520725"/>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6806763" y="845232"/>
            <a:ext cx="4726425" cy="5587398"/>
          </a:xfrm>
          <a:prstGeom prst="rect">
            <a:avLst/>
          </a:prstGeom>
          <a:solidFill>
            <a:schemeClr val="bg1">
              <a:lumMod val="95000"/>
            </a:schemeClr>
          </a:solidFill>
        </p:spPr>
        <p:txBody>
          <a:bodyPr/>
          <a:lstStyle>
            <a:lvl1pPr marL="0" indent="0">
              <a:buNone/>
              <a:defRPr/>
            </a:lvl1pPr>
          </a:lstStyle>
          <a:p>
            <a:pPr lvl="0"/>
            <a:endParaRPr lang="en-US" dirty="0"/>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dirty="0"/>
              <a:t>Title Slide Left Align</a:t>
            </a:r>
          </a:p>
        </p:txBody>
      </p:sp>
    </p:spTree>
    <p:extLst>
      <p:ext uri="{BB962C8B-B14F-4D97-AF65-F5344CB8AC3E}">
        <p14:creationId xmlns:p14="http://schemas.microsoft.com/office/powerpoint/2010/main" val="3853519232"/>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Object 2">
    <p:bg>
      <p:bgPr>
        <a:solidFill>
          <a:schemeClr val="tx2"/>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CB18433-8BE9-BB40-A990-BEE1341FD4D5}"/>
              </a:ext>
            </a:extLst>
          </p:cNvPr>
          <p:cNvSpPr>
            <a:spLocks noGrp="1"/>
          </p:cNvSpPr>
          <p:nvPr>
            <p:ph sz="quarter" idx="16"/>
          </p:nvPr>
        </p:nvSpPr>
        <p:spPr>
          <a:xfrm>
            <a:off x="6538912" y="-1"/>
            <a:ext cx="5653088" cy="6409079"/>
          </a:xfrm>
          <a:prstGeom prst="rect">
            <a:avLst/>
          </a:prstGeom>
          <a:solidFill>
            <a:schemeClr val="bg1">
              <a:lumMod val="95000"/>
            </a:schemeClr>
          </a:solidFill>
        </p:spPr>
        <p:txBody>
          <a:bodyPr/>
          <a:lstStyle>
            <a:lvl1pPr marL="0" indent="0">
              <a:buNone/>
              <a:defRPr/>
            </a:lvl1pPr>
          </a:lstStyle>
          <a:p>
            <a:pPr lvl="0"/>
            <a:endParaRPr lang="en-US" dirty="0"/>
          </a:p>
        </p:txBody>
      </p:sp>
      <p:sp>
        <p:nvSpPr>
          <p:cNvPr id="10" name="Tijdelijke aanduiding voor dianummer 5">
            <a:extLst>
              <a:ext uri="{FF2B5EF4-FFF2-40B4-BE49-F238E27FC236}">
                <a16:creationId xmlns:a16="http://schemas.microsoft.com/office/drawing/2014/main" id="{3DC0EF3F-9C1C-A547-8D7D-17031E94253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7" name="Text Placeholder 2"/>
          <p:cNvSpPr>
            <a:spLocks noGrp="1"/>
          </p:cNvSpPr>
          <p:nvPr>
            <p:ph type="body" sz="quarter" idx="20"/>
          </p:nvPr>
        </p:nvSpPr>
        <p:spPr>
          <a:xfrm>
            <a:off x="766763"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dirty="0"/>
              <a:t>Title Slide Left Align</a:t>
            </a:r>
          </a:p>
        </p:txBody>
      </p:sp>
    </p:spTree>
    <p:extLst>
      <p:ext uri="{BB962C8B-B14F-4D97-AF65-F5344CB8AC3E}">
        <p14:creationId xmlns:p14="http://schemas.microsoft.com/office/powerpoint/2010/main" val="228531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el mit Foto">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96100"/>
          </a:xfrm>
          <a:prstGeom prst="rect">
            <a:avLst/>
          </a:prstGeom>
        </p:spPr>
      </p:pic>
      <p:sp>
        <p:nvSpPr>
          <p:cNvPr id="2" name="Titel 1"/>
          <p:cNvSpPr>
            <a:spLocks noGrp="1"/>
          </p:cNvSpPr>
          <p:nvPr>
            <p:ph type="title"/>
          </p:nvPr>
        </p:nvSpPr>
        <p:spPr>
          <a:xfrm>
            <a:off x="769327" y="3499603"/>
            <a:ext cx="10363200" cy="1362075"/>
          </a:xfrm>
        </p:spPr>
        <p:txBody>
          <a:bodyPr anchor="t" anchorCtr="0">
            <a:normAutofit/>
          </a:bodyPr>
          <a:lstStyle>
            <a:lvl1pPr algn="l">
              <a:defRPr sz="4267" b="0" cap="none">
                <a:solidFill>
                  <a:srgbClr val="FF523D"/>
                </a:solidFill>
              </a:defRPr>
            </a:lvl1pPr>
          </a:lstStyle>
          <a:p>
            <a:r>
              <a:rPr lang="de-AT" dirty="0"/>
              <a:t>Mastertitelformat bearbeiten</a:t>
            </a:r>
            <a:endParaRPr lang="en-GB" dirty="0"/>
          </a:p>
        </p:txBody>
      </p:sp>
      <p:sp>
        <p:nvSpPr>
          <p:cNvPr id="3" name="Textplatzhalter 2"/>
          <p:cNvSpPr>
            <a:spLocks noGrp="1"/>
          </p:cNvSpPr>
          <p:nvPr>
            <p:ph type="body" idx="1"/>
          </p:nvPr>
        </p:nvSpPr>
        <p:spPr>
          <a:xfrm>
            <a:off x="769327" y="4507475"/>
            <a:ext cx="10363200" cy="1500187"/>
          </a:xfrm>
        </p:spPr>
        <p:txBody>
          <a:bodyPr anchor="b">
            <a:normAutofit/>
          </a:bodyPr>
          <a:lstStyle>
            <a:lvl1pPr marL="0" indent="0">
              <a:buNone/>
              <a:defRPr sz="240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AT" dirty="0"/>
              <a:t>Mastertextformat bearbeiten</a:t>
            </a:r>
          </a:p>
        </p:txBody>
      </p:sp>
      <p:pic>
        <p:nvPicPr>
          <p:cNvPr id="8" name="Grafik 7">
            <a:extLst>
              <a:ext uri="{FF2B5EF4-FFF2-40B4-BE49-F238E27FC236}">
                <a16:creationId xmlns:a16="http://schemas.microsoft.com/office/drawing/2014/main" id="{834207D0-2DE3-4148-AFC8-585F822C77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23061" y="5419776"/>
            <a:ext cx="1456267" cy="660400"/>
          </a:xfrm>
          <a:prstGeom prst="rect">
            <a:avLst/>
          </a:prstGeom>
        </p:spPr>
      </p:pic>
    </p:spTree>
    <p:extLst>
      <p:ext uri="{BB962C8B-B14F-4D97-AF65-F5344CB8AC3E}">
        <p14:creationId xmlns:p14="http://schemas.microsoft.com/office/powerpoint/2010/main" val="3832082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spaltig | Inhalt (mit Bulletpoints)">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0"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
        <p:nvSpPr>
          <p:cNvPr id="11" name="Inhaltsplatzhalter 2"/>
          <p:cNvSpPr>
            <a:spLocks noGrp="1"/>
          </p:cNvSpPr>
          <p:nvPr>
            <p:ph idx="1" hasCustomPrompt="1"/>
          </p:nvPr>
        </p:nvSpPr>
        <p:spPr>
          <a:xfrm>
            <a:off x="766608" y="1913862"/>
            <a:ext cx="10675389" cy="4216004"/>
          </a:xfrm>
          <a:prstGeom prst="rect">
            <a:avLst/>
          </a:prstGeom>
        </p:spPr>
        <p:txBody>
          <a:bodyPr>
            <a:noAutofit/>
          </a:bodyPr>
          <a:lstStyle>
            <a:lvl1pPr marL="243411" indent="-243411">
              <a:buFont typeface="Wingdings" panose="05000000000000000000" pitchFamily="2" charset="2"/>
              <a:buChar char="§"/>
              <a:defRPr sz="2400"/>
            </a:lvl1pPr>
            <a:lvl2pPr marL="486821" indent="-243411">
              <a:buFont typeface="Wingdings" panose="05000000000000000000" pitchFamily="2" charset="2"/>
              <a:buChar char="§"/>
              <a:defRPr sz="1867"/>
            </a:lvl2pPr>
            <a:lvl3pPr marL="713300" indent="-226478">
              <a:buFont typeface="Wingdings" panose="05000000000000000000" pitchFamily="2" charset="2"/>
              <a:buChar char="§"/>
              <a:defRPr sz="1867"/>
            </a:lvl3pPr>
            <a:lvl4pPr marL="507987" indent="0">
              <a:buFont typeface="Wingdings" charset="2"/>
              <a:buNone/>
              <a:defRPr sz="1867"/>
            </a:lvl4pPr>
            <a:lvl5pPr marL="507987"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Tree>
    <p:extLst>
      <p:ext uri="{BB962C8B-B14F-4D97-AF65-F5344CB8AC3E}">
        <p14:creationId xmlns:p14="http://schemas.microsoft.com/office/powerpoint/2010/main" val="3674267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spaltig | Inhalt (ohne Bulletpoints)">
    <p:spTree>
      <p:nvGrpSpPr>
        <p:cNvPr id="1" name=""/>
        <p:cNvGrpSpPr/>
        <p:nvPr/>
      </p:nvGrpSpPr>
      <p:grpSpPr>
        <a:xfrm>
          <a:off x="0" y="0"/>
          <a:ext cx="0" cy="0"/>
          <a:chOff x="0" y="0"/>
          <a:chExt cx="0" cy="0"/>
        </a:xfrm>
      </p:grpSpPr>
      <p:sp>
        <p:nvSpPr>
          <p:cNvPr id="7" name="Foliennummernplatzhalter 5"/>
          <p:cNvSpPr txBox="1">
            <a:spLocks/>
          </p:cNvSpPr>
          <p:nvPr userDrawn="1"/>
        </p:nvSpPr>
        <p:spPr>
          <a:xfrm>
            <a:off x="766609" y="6356351"/>
            <a:ext cx="2694111" cy="365125"/>
          </a:xfrm>
          <a:prstGeom prst="rect">
            <a:avLst/>
          </a:prstGeom>
        </p:spPr>
        <p:txBody>
          <a:bodyPr vert="horz" lIns="0" tIns="0" rIns="0" bIns="0" rtlCol="0" anchor="ctr"/>
          <a:lstStyle>
            <a:defPPr>
              <a:defRPr lang="de-DE"/>
            </a:defPPr>
            <a:lvl1pPr marL="0" algn="l" defTabSz="457200" rtl="0" eaLnBrk="1" latinLnBrk="0" hangingPunct="1">
              <a:defRPr sz="800" b="1"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1DA4A1-1BDC-1E49-B1F5-EF590B1185C0}" type="slidenum">
              <a:rPr lang="en-GB" sz="1067" smtClean="0"/>
              <a:pPr/>
              <a:t>‹N°›</a:t>
            </a:fld>
            <a:endParaRPr lang="en-GB" sz="1067"/>
          </a:p>
        </p:txBody>
      </p:sp>
      <p:sp>
        <p:nvSpPr>
          <p:cNvPr id="8"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
        <p:nvSpPr>
          <p:cNvPr id="9" name="Inhaltsplatzhalter 2"/>
          <p:cNvSpPr>
            <a:spLocks noGrp="1"/>
          </p:cNvSpPr>
          <p:nvPr>
            <p:ph idx="1" hasCustomPrompt="1"/>
          </p:nvPr>
        </p:nvSpPr>
        <p:spPr>
          <a:xfrm>
            <a:off x="766608" y="1913862"/>
            <a:ext cx="10675389" cy="4216004"/>
          </a:xfrm>
          <a:prstGeom prst="rect">
            <a:avLst/>
          </a:prstGeom>
        </p:spPr>
        <p:txBody>
          <a:bodyPr/>
          <a:lstStyle>
            <a:lvl1pPr marL="0" indent="0">
              <a:buFontTx/>
              <a:buNone/>
              <a:defRPr sz="2400"/>
            </a:lvl1pPr>
            <a:lvl2pPr marL="243411" indent="-243411">
              <a:buFont typeface="Wingdings" panose="05000000000000000000" pitchFamily="2" charset="2"/>
              <a:buChar char="§"/>
              <a:defRPr sz="1867"/>
            </a:lvl2pPr>
            <a:lvl3pPr marL="476239" indent="-232828">
              <a:buFont typeface="Wingdings" panose="05000000000000000000" pitchFamily="2" charset="2"/>
              <a:buChar char="§"/>
              <a:defRPr sz="1867"/>
            </a:lvl3pPr>
            <a:lvl4pPr marL="244794" indent="0">
              <a:buFont typeface="Wingdings" charset="2"/>
              <a:buNone/>
              <a:defRPr sz="1867"/>
            </a:lvl4pPr>
            <a:lvl5pPr marL="244794"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Tree>
    <p:extLst>
      <p:ext uri="{BB962C8B-B14F-4D97-AF65-F5344CB8AC3E}">
        <p14:creationId xmlns:p14="http://schemas.microsoft.com/office/powerpoint/2010/main" val="421188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nl-BE"/>
          </a:p>
        </p:txBody>
      </p:sp>
      <p:sp>
        <p:nvSpPr>
          <p:cNvPr id="3" name="Content Placeholder 2"/>
          <p:cNvSpPr>
            <a:spLocks noGrp="1"/>
          </p:cNvSpPr>
          <p:nvPr>
            <p:ph idx="1"/>
          </p:nvPr>
        </p:nvSpPr>
        <p:spPr/>
        <p:txBody>
          <a:bodyPr/>
          <a:lstStyle>
            <a:lvl1pPr>
              <a:buFont typeface="Arial" pitchFamily="34" charset="0"/>
              <a:buChar char="•"/>
              <a:defRPr sz="2000"/>
            </a:lvl1pPr>
            <a:lvl2pPr>
              <a:defRPr sz="2000"/>
            </a:lvl2pPr>
            <a:lvl4pPr>
              <a:defRPr sz="2000" i="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dirty="0"/>
          </a:p>
        </p:txBody>
      </p:sp>
      <p:sp>
        <p:nvSpPr>
          <p:cNvPr id="4" name="Date Placeholder 3"/>
          <p:cNvSpPr>
            <a:spLocks noGrp="1"/>
          </p:cNvSpPr>
          <p:nvPr>
            <p:ph type="dt" sz="half" idx="10"/>
          </p:nvPr>
        </p:nvSpPr>
        <p:spPr/>
        <p:txBody>
          <a:bodyPr/>
          <a:lstStyle>
            <a:lvl1pPr>
              <a:defRPr/>
            </a:lvl1pPr>
          </a:lstStyle>
          <a:p>
            <a:fld id="{0CC4DA2A-EA96-40CC-A86A-977EA935A0EC}" type="datetime4">
              <a:rPr lang="fr-BE" smtClean="0"/>
              <a:t>9 octobre 2024</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68EF88F-1E48-4A48-9787-6B9229C21378}" type="slidenum">
              <a:rPr lang="en-GB"/>
              <a:pPr/>
              <a:t>‹N°›</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spaltig | Inhalt (l)/ Foto (ohne Bulletpoints)">
    <p:bg>
      <p:bgPr>
        <a:solidFill>
          <a:schemeClr val="bg1"/>
        </a:solidFill>
        <a:effectLst/>
      </p:bgPr>
    </p:bg>
    <p:spTree>
      <p:nvGrpSpPr>
        <p:cNvPr id="1" name=""/>
        <p:cNvGrpSpPr/>
        <p:nvPr/>
      </p:nvGrpSpPr>
      <p:grpSpPr>
        <a:xfrm>
          <a:off x="0" y="0"/>
          <a:ext cx="0" cy="0"/>
          <a:chOff x="0" y="0"/>
          <a:chExt cx="0" cy="0"/>
        </a:xfrm>
      </p:grpSpPr>
      <p:sp>
        <p:nvSpPr>
          <p:cNvPr id="7"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0" name="Inhaltsplatzhalter 4"/>
          <p:cNvSpPr>
            <a:spLocks noGrp="1"/>
          </p:cNvSpPr>
          <p:nvPr>
            <p:ph sz="quarter" idx="10"/>
          </p:nvPr>
        </p:nvSpPr>
        <p:spPr>
          <a:xfrm>
            <a:off x="6188715" y="0"/>
            <a:ext cx="6003285" cy="6886011"/>
          </a:xfrm>
          <a:prstGeom prst="rect">
            <a:avLst/>
          </a:prstGeom>
        </p:spPr>
        <p:txBody>
          <a:bodyPr/>
          <a:lstStyle>
            <a:lvl1pPr marL="0" indent="0">
              <a:buNone/>
              <a:defRPr/>
            </a:lvl1pPr>
          </a:lstStyle>
          <a:p>
            <a:pPr lvl="0"/>
            <a:endParaRPr lang="en-GB" dirty="0"/>
          </a:p>
        </p:txBody>
      </p:sp>
      <p:sp>
        <p:nvSpPr>
          <p:cNvPr id="12" name="Inhaltsplatzhalter 2"/>
          <p:cNvSpPr>
            <a:spLocks noGrp="1"/>
          </p:cNvSpPr>
          <p:nvPr>
            <p:ph idx="1" hasCustomPrompt="1"/>
          </p:nvPr>
        </p:nvSpPr>
        <p:spPr>
          <a:xfrm>
            <a:off x="766609" y="1913860"/>
            <a:ext cx="5232041" cy="4216005"/>
          </a:xfrm>
        </p:spPr>
        <p:txBody>
          <a:bodyPr anchor="t" anchorCtr="0"/>
          <a:lstStyle>
            <a:lvl1pPr marL="0" indent="0">
              <a:buFontTx/>
              <a:buNone/>
              <a:defRPr sz="2400"/>
            </a:lvl1pPr>
            <a:lvl2pPr marL="245527" indent="-244794">
              <a:buFont typeface="Wingdings" charset="2"/>
              <a:buChar char="§"/>
              <a:defRPr sz="1867"/>
            </a:lvl2pPr>
            <a:lvl3pPr marL="486821" indent="-243411">
              <a:buFont typeface="Wingdings" charset="2"/>
              <a:buChar char="§"/>
              <a:defRPr sz="1867"/>
            </a:lvl3pPr>
            <a:lvl4pPr marL="507987" indent="0">
              <a:buFont typeface="Wingdings" charset="2"/>
              <a:buNone/>
              <a:defRPr sz="1867"/>
            </a:lvl4pPr>
            <a:lvl5pPr marL="507987"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4" name="Titel 1"/>
          <p:cNvSpPr>
            <a:spLocks noGrp="1"/>
          </p:cNvSpPr>
          <p:nvPr>
            <p:ph type="title"/>
          </p:nvPr>
        </p:nvSpPr>
        <p:spPr>
          <a:xfrm>
            <a:off x="766609" y="691186"/>
            <a:ext cx="5232041"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3591088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spaltig | Inhalt (l)/Foto (mit Bulletpoints)">
    <p:bg>
      <p:bgPr>
        <a:solidFill>
          <a:schemeClr val="bg1"/>
        </a:solidFill>
        <a:effectLst/>
      </p:bgPr>
    </p:bg>
    <p:spTree>
      <p:nvGrpSpPr>
        <p:cNvPr id="1" name=""/>
        <p:cNvGrpSpPr/>
        <p:nvPr/>
      </p:nvGrpSpPr>
      <p:grpSpPr>
        <a:xfrm>
          <a:off x="0" y="0"/>
          <a:ext cx="0" cy="0"/>
          <a:chOff x="0" y="0"/>
          <a:chExt cx="0" cy="0"/>
        </a:xfrm>
      </p:grpSpPr>
      <p:sp>
        <p:nvSpPr>
          <p:cNvPr id="7"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0" name="Inhaltsplatzhalter 4"/>
          <p:cNvSpPr>
            <a:spLocks noGrp="1"/>
          </p:cNvSpPr>
          <p:nvPr>
            <p:ph sz="quarter" idx="10"/>
          </p:nvPr>
        </p:nvSpPr>
        <p:spPr>
          <a:xfrm>
            <a:off x="6188715" y="0"/>
            <a:ext cx="6003285" cy="6886011"/>
          </a:xfrm>
          <a:prstGeom prst="rect">
            <a:avLst/>
          </a:prstGeom>
        </p:spPr>
        <p:txBody>
          <a:bodyPr/>
          <a:lstStyle>
            <a:lvl1pPr marL="0" indent="0">
              <a:buNone/>
              <a:defRPr/>
            </a:lvl1pPr>
          </a:lstStyle>
          <a:p>
            <a:pPr lvl="0"/>
            <a:endParaRPr lang="en-GB" dirty="0"/>
          </a:p>
        </p:txBody>
      </p:sp>
      <p:sp>
        <p:nvSpPr>
          <p:cNvPr id="12" name="Inhaltsplatzhalter 2"/>
          <p:cNvSpPr>
            <a:spLocks noGrp="1"/>
          </p:cNvSpPr>
          <p:nvPr>
            <p:ph idx="1" hasCustomPrompt="1"/>
          </p:nvPr>
        </p:nvSpPr>
        <p:spPr>
          <a:xfrm>
            <a:off x="766609" y="1913860"/>
            <a:ext cx="5232041" cy="4216005"/>
          </a:xfrm>
        </p:spPr>
        <p:txBody>
          <a:bodyPr anchor="t" anchorCtr="0"/>
          <a:lstStyle>
            <a:lvl1pPr marL="243411" indent="-243411">
              <a:buFont typeface="Wingdings" panose="05000000000000000000" pitchFamily="2" charset="2"/>
              <a:buChar char="§"/>
              <a:defRPr sz="2400"/>
            </a:lvl1pPr>
            <a:lvl2pPr marL="484788" indent="-245527">
              <a:buFont typeface="Wingdings" charset="2"/>
              <a:buChar char="§"/>
              <a:defRPr sz="1867"/>
            </a:lvl2pPr>
            <a:lvl3pPr marL="713300" indent="-226478">
              <a:buFont typeface="Wingdings" charset="2"/>
              <a:buChar char="§"/>
              <a:defRPr sz="1867"/>
            </a:lvl3pPr>
            <a:lvl4pPr marL="507987" indent="0">
              <a:buFont typeface="Wingdings" charset="2"/>
              <a:buNone/>
              <a:defRPr sz="1867"/>
            </a:lvl4pPr>
            <a:lvl5pPr marL="507987"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4" name="Titel 1"/>
          <p:cNvSpPr>
            <a:spLocks noGrp="1"/>
          </p:cNvSpPr>
          <p:nvPr>
            <p:ph type="title"/>
          </p:nvPr>
        </p:nvSpPr>
        <p:spPr>
          <a:xfrm>
            <a:off x="766609" y="691186"/>
            <a:ext cx="5232041"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1592449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spaltig | Inhalt (r)/Foto (ohne Bulletpoints)">
    <p:spTree>
      <p:nvGrpSpPr>
        <p:cNvPr id="1" name=""/>
        <p:cNvGrpSpPr/>
        <p:nvPr/>
      </p:nvGrpSpPr>
      <p:grpSpPr>
        <a:xfrm>
          <a:off x="0" y="0"/>
          <a:ext cx="0" cy="0"/>
          <a:chOff x="0" y="0"/>
          <a:chExt cx="0" cy="0"/>
        </a:xfrm>
      </p:grpSpPr>
      <p:sp>
        <p:nvSpPr>
          <p:cNvPr id="8" name="Inhaltsplatzhalter 2"/>
          <p:cNvSpPr>
            <a:spLocks noGrp="1"/>
          </p:cNvSpPr>
          <p:nvPr>
            <p:ph idx="1" hasCustomPrompt="1"/>
          </p:nvPr>
        </p:nvSpPr>
        <p:spPr>
          <a:xfrm>
            <a:off x="6195596" y="1913862"/>
            <a:ext cx="5232197" cy="4216005"/>
          </a:xfrm>
        </p:spPr>
        <p:txBody>
          <a:bodyPr anchor="t" anchorCtr="0"/>
          <a:lstStyle>
            <a:lvl1pPr marL="0" indent="0">
              <a:buFontTx/>
              <a:buNone/>
              <a:defRPr sz="2400"/>
            </a:lvl1pPr>
            <a:lvl2pPr marL="245527" indent="-244794">
              <a:buFont typeface="Wingdings" charset="2"/>
              <a:buChar char="§"/>
              <a:defRPr sz="1867"/>
            </a:lvl2pPr>
            <a:lvl3pPr marL="486821" indent="-243411">
              <a:buFont typeface="Wingdings" charset="2"/>
              <a:buChar char="§"/>
              <a:defRPr sz="1867"/>
            </a:lvl3pPr>
            <a:lvl4pPr marL="507987" indent="0">
              <a:buFont typeface="Wingdings" charset="2"/>
              <a:buNone/>
              <a:defRPr sz="1867"/>
            </a:lvl4pPr>
            <a:lvl5pPr marL="507987"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0" name="Inhaltsplatzhalter 4"/>
          <p:cNvSpPr>
            <a:spLocks noGrp="1"/>
          </p:cNvSpPr>
          <p:nvPr>
            <p:ph sz="quarter" idx="10"/>
          </p:nvPr>
        </p:nvSpPr>
        <p:spPr>
          <a:xfrm>
            <a:off x="1" y="0"/>
            <a:ext cx="5989535" cy="6886011"/>
          </a:xfrm>
          <a:prstGeom prst="rect">
            <a:avLst/>
          </a:prstGeom>
        </p:spPr>
        <p:txBody>
          <a:bodyPr/>
          <a:lstStyle>
            <a:lvl1pPr marL="0" indent="0">
              <a:buNone/>
              <a:defRPr/>
            </a:lvl1pPr>
          </a:lstStyle>
          <a:p>
            <a:pPr lvl="0"/>
            <a:endParaRPr lang="en-GB" dirty="0"/>
          </a:p>
        </p:txBody>
      </p:sp>
      <p:sp>
        <p:nvSpPr>
          <p:cNvPr id="11" name="Titel 1"/>
          <p:cNvSpPr>
            <a:spLocks noGrp="1"/>
          </p:cNvSpPr>
          <p:nvPr>
            <p:ph type="title"/>
          </p:nvPr>
        </p:nvSpPr>
        <p:spPr>
          <a:xfrm>
            <a:off x="6195596" y="691186"/>
            <a:ext cx="5236115"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3535268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spaltig | Inhalt (r)/Foto (mit Bulletpoints)">
    <p:spTree>
      <p:nvGrpSpPr>
        <p:cNvPr id="1" name=""/>
        <p:cNvGrpSpPr/>
        <p:nvPr/>
      </p:nvGrpSpPr>
      <p:grpSpPr>
        <a:xfrm>
          <a:off x="0" y="0"/>
          <a:ext cx="0" cy="0"/>
          <a:chOff x="0" y="0"/>
          <a:chExt cx="0" cy="0"/>
        </a:xfrm>
      </p:grpSpPr>
      <p:sp>
        <p:nvSpPr>
          <p:cNvPr id="8" name="Inhaltsplatzhalter 2"/>
          <p:cNvSpPr>
            <a:spLocks noGrp="1"/>
          </p:cNvSpPr>
          <p:nvPr>
            <p:ph idx="1" hasCustomPrompt="1"/>
          </p:nvPr>
        </p:nvSpPr>
        <p:spPr>
          <a:xfrm>
            <a:off x="6195596" y="1913862"/>
            <a:ext cx="5232197" cy="4216005"/>
          </a:xfrm>
        </p:spPr>
        <p:txBody>
          <a:bodyPr anchor="t" anchorCtr="0"/>
          <a:lstStyle>
            <a:lvl1pPr marL="243411" indent="-243411">
              <a:buFont typeface="Wingdings" panose="05000000000000000000" pitchFamily="2" charset="2"/>
              <a:buChar char="§"/>
              <a:defRPr sz="2400"/>
            </a:lvl1pPr>
            <a:lvl2pPr marL="484788" indent="-245527">
              <a:buFont typeface="Wingdings" charset="2"/>
              <a:buChar char="§"/>
              <a:defRPr sz="1867"/>
            </a:lvl2pPr>
            <a:lvl3pPr marL="713300" indent="-226478">
              <a:buFont typeface="Wingdings" charset="2"/>
              <a:buChar char="§"/>
              <a:tabLst/>
              <a:defRPr sz="1867"/>
            </a:lvl3pPr>
            <a:lvl4pPr marL="507987" indent="0">
              <a:buFont typeface="Wingdings" charset="2"/>
              <a:buNone/>
              <a:defRPr sz="1867"/>
            </a:lvl4pPr>
            <a:lvl5pPr marL="507987"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0" name="Inhaltsplatzhalter 4"/>
          <p:cNvSpPr>
            <a:spLocks noGrp="1"/>
          </p:cNvSpPr>
          <p:nvPr>
            <p:ph sz="quarter" idx="10"/>
          </p:nvPr>
        </p:nvSpPr>
        <p:spPr>
          <a:xfrm>
            <a:off x="1" y="0"/>
            <a:ext cx="5989535" cy="6886011"/>
          </a:xfrm>
          <a:prstGeom prst="rect">
            <a:avLst/>
          </a:prstGeom>
        </p:spPr>
        <p:txBody>
          <a:bodyPr/>
          <a:lstStyle>
            <a:lvl1pPr marL="0" indent="0">
              <a:buNone/>
              <a:defRPr/>
            </a:lvl1pPr>
          </a:lstStyle>
          <a:p>
            <a:pPr lvl="0"/>
            <a:endParaRPr lang="en-GB" dirty="0"/>
          </a:p>
        </p:txBody>
      </p:sp>
      <p:sp>
        <p:nvSpPr>
          <p:cNvPr id="11" name="Titel 1"/>
          <p:cNvSpPr>
            <a:spLocks noGrp="1"/>
          </p:cNvSpPr>
          <p:nvPr>
            <p:ph type="title"/>
          </p:nvPr>
        </p:nvSpPr>
        <p:spPr>
          <a:xfrm>
            <a:off x="6195596" y="691186"/>
            <a:ext cx="5236115"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3767441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spaltig Inhalt/Objekt (mit Bulletpoints)">
    <p:bg>
      <p:bgPr>
        <a:solidFill>
          <a:schemeClr val="bg1"/>
        </a:solidFill>
        <a:effectLst/>
      </p:bgPr>
    </p:bg>
    <p:spTree>
      <p:nvGrpSpPr>
        <p:cNvPr id="1" name=""/>
        <p:cNvGrpSpPr/>
        <p:nvPr/>
      </p:nvGrpSpPr>
      <p:grpSpPr>
        <a:xfrm>
          <a:off x="0" y="0"/>
          <a:ext cx="0" cy="0"/>
          <a:chOff x="0" y="0"/>
          <a:chExt cx="0" cy="0"/>
        </a:xfrm>
      </p:grpSpPr>
      <p:sp>
        <p:nvSpPr>
          <p:cNvPr id="7"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dirty="0"/>
          </a:p>
        </p:txBody>
      </p:sp>
      <p:sp>
        <p:nvSpPr>
          <p:cNvPr id="9"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
        <p:nvSpPr>
          <p:cNvPr id="10" name="Inhaltsplatzhalter 2"/>
          <p:cNvSpPr>
            <a:spLocks noGrp="1"/>
          </p:cNvSpPr>
          <p:nvPr>
            <p:ph idx="1" hasCustomPrompt="1"/>
          </p:nvPr>
        </p:nvSpPr>
        <p:spPr>
          <a:xfrm>
            <a:off x="766609" y="1913862"/>
            <a:ext cx="5219801" cy="4216004"/>
          </a:xfrm>
          <a:prstGeom prst="rect">
            <a:avLst/>
          </a:prstGeom>
        </p:spPr>
        <p:txBody>
          <a:bodyPr/>
          <a:lstStyle>
            <a:lvl1pPr marL="243411" indent="-243411">
              <a:buFont typeface="Wingdings" panose="05000000000000000000" pitchFamily="2" charset="2"/>
              <a:buChar char="§"/>
              <a:defRPr sz="2400"/>
            </a:lvl1pPr>
            <a:lvl2pPr marL="484788" indent="-245527">
              <a:buFont typeface="Wingdings" charset="2"/>
              <a:buChar char="§"/>
              <a:defRPr sz="1867"/>
            </a:lvl2pPr>
            <a:lvl3pPr marL="713300" indent="-226478">
              <a:buFont typeface="Wingdings" charset="2"/>
              <a:buChar char="§"/>
              <a:defRPr sz="1867"/>
            </a:lvl3pPr>
            <a:lvl4pPr marL="507987" indent="0">
              <a:buFont typeface="Wingdings" charset="2"/>
              <a:buNone/>
              <a:defRPr sz="1867"/>
            </a:lvl4pPr>
            <a:lvl5pPr marL="507987"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1" name="Inhaltsplatzhalter 2"/>
          <p:cNvSpPr>
            <a:spLocks noGrp="1"/>
          </p:cNvSpPr>
          <p:nvPr>
            <p:ph idx="10"/>
          </p:nvPr>
        </p:nvSpPr>
        <p:spPr>
          <a:xfrm>
            <a:off x="6191893" y="1913862"/>
            <a:ext cx="5239819" cy="4216004"/>
          </a:xfrm>
          <a:prstGeom prst="rect">
            <a:avLst/>
          </a:prstGeom>
        </p:spPr>
        <p:txBody>
          <a:bodyPr/>
          <a:lstStyle>
            <a:lvl1pPr marL="0" indent="0">
              <a:buFontTx/>
              <a:buNone/>
              <a:defRPr sz="2400"/>
            </a:lvl1pPr>
            <a:lvl2pPr marL="167996" indent="-169329">
              <a:buFont typeface="Wingdings" charset="2"/>
              <a:buChar char="§"/>
              <a:defRPr sz="1867"/>
            </a:lvl2pPr>
            <a:lvl3pPr marL="677316" indent="-169329">
              <a:buFont typeface="Wingdings" charset="2"/>
              <a:buChar char="§"/>
              <a:defRPr sz="1867"/>
            </a:lvl3pPr>
            <a:lvl4pPr marL="677316" indent="-169329">
              <a:buFont typeface="Wingdings" charset="2"/>
              <a:buChar char="§"/>
              <a:defRPr sz="1867"/>
            </a:lvl4pPr>
            <a:lvl5pPr marL="677316" indent="-169329">
              <a:buFont typeface="Wingdings" charset="2"/>
              <a:buChar char="§"/>
              <a:defRPr sz="1867"/>
            </a:lvl5pPr>
          </a:lstStyle>
          <a:p>
            <a:pPr lvl="0"/>
            <a:endParaRPr lang="en-GB" dirty="0"/>
          </a:p>
        </p:txBody>
      </p:sp>
    </p:spTree>
    <p:extLst>
      <p:ext uri="{BB962C8B-B14F-4D97-AF65-F5344CB8AC3E}">
        <p14:creationId xmlns:p14="http://schemas.microsoft.com/office/powerpoint/2010/main" val="3587708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spaltig | Inhalt/Foto (ohne Bulletpoints)">
    <p:spTree>
      <p:nvGrpSpPr>
        <p:cNvPr id="1" name=""/>
        <p:cNvGrpSpPr/>
        <p:nvPr/>
      </p:nvGrpSpPr>
      <p:grpSpPr>
        <a:xfrm>
          <a:off x="0" y="0"/>
          <a:ext cx="0" cy="0"/>
          <a:chOff x="0" y="0"/>
          <a:chExt cx="0" cy="0"/>
        </a:xfrm>
      </p:grpSpPr>
      <p:sp>
        <p:nvSpPr>
          <p:cNvPr id="13"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dirty="0"/>
          </a:p>
        </p:txBody>
      </p:sp>
      <p:sp>
        <p:nvSpPr>
          <p:cNvPr id="11" name="Inhaltsplatzhalter 2"/>
          <p:cNvSpPr>
            <a:spLocks noGrp="1"/>
          </p:cNvSpPr>
          <p:nvPr>
            <p:ph idx="1" hasCustomPrompt="1"/>
          </p:nvPr>
        </p:nvSpPr>
        <p:spPr>
          <a:xfrm>
            <a:off x="756355" y="4072933"/>
            <a:ext cx="5230055" cy="2056935"/>
          </a:xfrm>
        </p:spPr>
        <p:txBody>
          <a:bodyPr/>
          <a:lstStyle>
            <a:lvl1pPr marL="0" indent="0">
              <a:buFontTx/>
              <a:buNone/>
              <a:defRPr sz="2133"/>
            </a:lvl1pPr>
            <a:lvl2pPr marL="245527" indent="-244794">
              <a:buFont typeface="Wingdings" charset="2"/>
              <a:buChar char="§"/>
              <a:defRPr sz="1867"/>
            </a:lvl2pPr>
            <a:lvl3pPr marL="486821" indent="-243411">
              <a:buFont typeface="Wingdings" charset="2"/>
              <a:buChar char="§"/>
              <a:defRPr sz="1867"/>
            </a:lvl3pPr>
            <a:lvl4pPr marL="486821" indent="-243411">
              <a:buFont typeface="Wingdings" charset="2"/>
              <a:buChar char="§"/>
              <a:defRPr sz="1867"/>
            </a:lvl4pPr>
            <a:lvl5pPr marL="486821" indent="-243411">
              <a:buFont typeface="Wingdings" charset="2"/>
              <a:buChar char="§"/>
              <a:defRPr sz="1867"/>
            </a:lvl5pPr>
          </a:lstStyle>
          <a:p>
            <a:pPr lvl="0"/>
            <a:r>
              <a:rPr lang="de-DE" dirty="0"/>
              <a:t>Erste Ebene</a:t>
            </a:r>
          </a:p>
          <a:p>
            <a:pPr lvl="1"/>
            <a:r>
              <a:rPr lang="de-AT" dirty="0"/>
              <a:t>Zweite Ebene</a:t>
            </a:r>
          </a:p>
          <a:p>
            <a:pPr lvl="2"/>
            <a:r>
              <a:rPr lang="de-AT" dirty="0"/>
              <a:t>Dritte Ebene</a:t>
            </a:r>
          </a:p>
          <a:p>
            <a:pPr lvl="3"/>
            <a:r>
              <a:rPr lang="de-AT" dirty="0"/>
              <a:t>Vierte Ebene</a:t>
            </a:r>
          </a:p>
          <a:p>
            <a:pPr lvl="4"/>
            <a:r>
              <a:rPr lang="de-AT" dirty="0"/>
              <a:t>Fünfte Ebene</a:t>
            </a:r>
            <a:endParaRPr lang="en-GB" dirty="0"/>
          </a:p>
        </p:txBody>
      </p:sp>
      <p:sp>
        <p:nvSpPr>
          <p:cNvPr id="12" name="Bildplatzhalter 3"/>
          <p:cNvSpPr>
            <a:spLocks noGrp="1"/>
          </p:cNvSpPr>
          <p:nvPr>
            <p:ph type="pic" sz="quarter" idx="10"/>
          </p:nvPr>
        </p:nvSpPr>
        <p:spPr>
          <a:xfrm>
            <a:off x="756355" y="1913859"/>
            <a:ext cx="5230055" cy="1924364"/>
          </a:xfrm>
        </p:spPr>
        <p:txBody>
          <a:bodyPr/>
          <a:lstStyle>
            <a:lvl1pPr marL="0" indent="0">
              <a:buNone/>
              <a:defRPr/>
            </a:lvl1pPr>
          </a:lstStyle>
          <a:p>
            <a:endParaRPr lang="de-DE" dirty="0"/>
          </a:p>
        </p:txBody>
      </p:sp>
      <p:sp>
        <p:nvSpPr>
          <p:cNvPr id="14" name="Inhaltsplatzhalter 2"/>
          <p:cNvSpPr>
            <a:spLocks noGrp="1"/>
          </p:cNvSpPr>
          <p:nvPr>
            <p:ph idx="11" hasCustomPrompt="1"/>
          </p:nvPr>
        </p:nvSpPr>
        <p:spPr>
          <a:xfrm>
            <a:off x="6178458" y="4072933"/>
            <a:ext cx="5249335" cy="2056935"/>
          </a:xfrm>
        </p:spPr>
        <p:txBody>
          <a:bodyPr/>
          <a:lstStyle>
            <a:lvl1pPr marL="0" indent="0">
              <a:buFontTx/>
              <a:buNone/>
              <a:defRPr sz="2133"/>
            </a:lvl1pPr>
            <a:lvl2pPr marL="245527" indent="-244794">
              <a:buFont typeface="Wingdings" charset="2"/>
              <a:buChar char="§"/>
              <a:defRPr sz="1867"/>
            </a:lvl2pPr>
            <a:lvl3pPr marL="486821" indent="-243411">
              <a:buFont typeface="Wingdings" charset="2"/>
              <a:buChar char="§"/>
              <a:defRPr sz="1867"/>
            </a:lvl3pPr>
            <a:lvl4pPr marL="486821" indent="-243411">
              <a:buFont typeface="Wingdings" charset="2"/>
              <a:buChar char="§"/>
              <a:defRPr sz="1867"/>
            </a:lvl4pPr>
            <a:lvl5pPr marL="486821" indent="-243411">
              <a:buFont typeface="Wingdings" charset="2"/>
              <a:buChar char="§"/>
              <a:defRPr sz="1867"/>
            </a:lvl5pPr>
          </a:lstStyle>
          <a:p>
            <a:pPr lvl="0"/>
            <a:r>
              <a:rPr lang="de-DE" dirty="0"/>
              <a:t>Erste Ebene</a:t>
            </a:r>
          </a:p>
          <a:p>
            <a:pPr lvl="1"/>
            <a:r>
              <a:rPr lang="de-AT" dirty="0"/>
              <a:t>Zweite Ebene</a:t>
            </a:r>
          </a:p>
          <a:p>
            <a:pPr lvl="2"/>
            <a:r>
              <a:rPr lang="de-AT" dirty="0"/>
              <a:t>Dritte Ebene</a:t>
            </a:r>
          </a:p>
          <a:p>
            <a:pPr lvl="3"/>
            <a:r>
              <a:rPr lang="de-AT" dirty="0"/>
              <a:t>Vierte Ebene</a:t>
            </a:r>
          </a:p>
          <a:p>
            <a:pPr lvl="4"/>
            <a:r>
              <a:rPr lang="de-AT" dirty="0"/>
              <a:t>Fünfte Ebene</a:t>
            </a:r>
            <a:endParaRPr lang="en-GB" dirty="0"/>
          </a:p>
        </p:txBody>
      </p:sp>
      <p:sp>
        <p:nvSpPr>
          <p:cNvPr id="15" name="Bildplatzhalter 3"/>
          <p:cNvSpPr>
            <a:spLocks noGrp="1"/>
          </p:cNvSpPr>
          <p:nvPr>
            <p:ph type="pic" sz="quarter" idx="12"/>
          </p:nvPr>
        </p:nvSpPr>
        <p:spPr>
          <a:xfrm>
            <a:off x="6178458" y="1913860"/>
            <a:ext cx="5249335" cy="1924363"/>
          </a:xfrm>
        </p:spPr>
        <p:txBody>
          <a:bodyPr/>
          <a:lstStyle>
            <a:lvl1pPr marL="0" indent="0">
              <a:buNone/>
              <a:defRPr/>
            </a:lvl1pPr>
          </a:lstStyle>
          <a:p>
            <a:endParaRPr lang="de-DE" dirty="0"/>
          </a:p>
        </p:txBody>
      </p:sp>
      <p:sp>
        <p:nvSpPr>
          <p:cNvPr id="16"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1751158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spaltig | Inhalt/Foto (mit Bulletpoints)">
    <p:spTree>
      <p:nvGrpSpPr>
        <p:cNvPr id="1" name=""/>
        <p:cNvGrpSpPr/>
        <p:nvPr/>
      </p:nvGrpSpPr>
      <p:grpSpPr>
        <a:xfrm>
          <a:off x="0" y="0"/>
          <a:ext cx="0" cy="0"/>
          <a:chOff x="0" y="0"/>
          <a:chExt cx="0" cy="0"/>
        </a:xfrm>
      </p:grpSpPr>
      <p:sp>
        <p:nvSpPr>
          <p:cNvPr id="13"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dirty="0"/>
          </a:p>
        </p:txBody>
      </p:sp>
      <p:sp>
        <p:nvSpPr>
          <p:cNvPr id="11" name="Inhaltsplatzhalter 2"/>
          <p:cNvSpPr>
            <a:spLocks noGrp="1"/>
          </p:cNvSpPr>
          <p:nvPr>
            <p:ph idx="1" hasCustomPrompt="1"/>
          </p:nvPr>
        </p:nvSpPr>
        <p:spPr>
          <a:xfrm>
            <a:off x="756355" y="4072933"/>
            <a:ext cx="5230055" cy="2056935"/>
          </a:xfrm>
        </p:spPr>
        <p:txBody>
          <a:bodyPr/>
          <a:lstStyle>
            <a:lvl1pPr marL="243411" indent="-243411">
              <a:buFont typeface="Wingdings" panose="05000000000000000000" pitchFamily="2" charset="2"/>
              <a:buChar char="§"/>
              <a:defRPr sz="2133"/>
            </a:lvl1pPr>
            <a:lvl2pPr marL="484788" indent="-245527">
              <a:buFont typeface="Wingdings" charset="2"/>
              <a:buChar char="§"/>
              <a:defRPr sz="1867"/>
            </a:lvl2pPr>
            <a:lvl3pPr marL="713300" indent="-226478">
              <a:buFont typeface="Wingdings" charset="2"/>
              <a:buChar char="§"/>
              <a:defRPr sz="1867"/>
            </a:lvl3pPr>
            <a:lvl4pPr marL="243410" indent="0">
              <a:buFont typeface="Wingdings" charset="2"/>
              <a:buNone/>
              <a:defRPr sz="1867"/>
            </a:lvl4pPr>
            <a:lvl5pPr marL="243410"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2" name="Bildplatzhalter 3"/>
          <p:cNvSpPr>
            <a:spLocks noGrp="1"/>
          </p:cNvSpPr>
          <p:nvPr>
            <p:ph type="pic" sz="quarter" idx="10"/>
          </p:nvPr>
        </p:nvSpPr>
        <p:spPr>
          <a:xfrm>
            <a:off x="756355" y="1913859"/>
            <a:ext cx="5230055" cy="1924364"/>
          </a:xfrm>
        </p:spPr>
        <p:txBody>
          <a:bodyPr/>
          <a:lstStyle>
            <a:lvl1pPr marL="0" indent="0">
              <a:buNone/>
              <a:defRPr/>
            </a:lvl1pPr>
          </a:lstStyle>
          <a:p>
            <a:endParaRPr lang="de-DE" dirty="0"/>
          </a:p>
        </p:txBody>
      </p:sp>
      <p:sp>
        <p:nvSpPr>
          <p:cNvPr id="14" name="Inhaltsplatzhalter 2"/>
          <p:cNvSpPr>
            <a:spLocks noGrp="1"/>
          </p:cNvSpPr>
          <p:nvPr>
            <p:ph idx="11" hasCustomPrompt="1"/>
          </p:nvPr>
        </p:nvSpPr>
        <p:spPr>
          <a:xfrm>
            <a:off x="6178458" y="4072933"/>
            <a:ext cx="5249335" cy="2056935"/>
          </a:xfrm>
        </p:spPr>
        <p:txBody>
          <a:bodyPr/>
          <a:lstStyle>
            <a:lvl1pPr marL="243411" indent="-243411">
              <a:buFont typeface="Wingdings" panose="05000000000000000000" pitchFamily="2" charset="2"/>
              <a:buChar char="§"/>
              <a:defRPr sz="2133"/>
            </a:lvl1pPr>
            <a:lvl2pPr marL="484788" indent="-245527">
              <a:buFont typeface="Wingdings" charset="2"/>
              <a:buChar char="§"/>
              <a:defRPr sz="1867"/>
            </a:lvl2pPr>
            <a:lvl3pPr marL="713300" indent="-226478">
              <a:buFont typeface="Wingdings" charset="2"/>
              <a:buChar char="§"/>
              <a:defRPr sz="1867"/>
            </a:lvl3pPr>
            <a:lvl4pPr marL="486821" indent="-243411">
              <a:buFont typeface="Wingdings" charset="2"/>
              <a:buChar char="§"/>
              <a:defRPr sz="1867"/>
            </a:lvl4pPr>
            <a:lvl5pPr marL="486821" indent="-243411">
              <a:buFont typeface="Wingdings" charset="2"/>
              <a:buChar char="§"/>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5" name="Bildplatzhalter 3"/>
          <p:cNvSpPr>
            <a:spLocks noGrp="1"/>
          </p:cNvSpPr>
          <p:nvPr>
            <p:ph type="pic" sz="quarter" idx="12"/>
          </p:nvPr>
        </p:nvSpPr>
        <p:spPr>
          <a:xfrm>
            <a:off x="6178458" y="1913860"/>
            <a:ext cx="5249335" cy="1924363"/>
          </a:xfrm>
        </p:spPr>
        <p:txBody>
          <a:bodyPr/>
          <a:lstStyle>
            <a:lvl1pPr marL="0" indent="0">
              <a:buNone/>
              <a:defRPr/>
            </a:lvl1pPr>
          </a:lstStyle>
          <a:p>
            <a:endParaRPr lang="de-DE" dirty="0"/>
          </a:p>
        </p:txBody>
      </p:sp>
      <p:sp>
        <p:nvSpPr>
          <p:cNvPr id="16"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2414269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spaltig | Inhalt/Foto (ohne Bulletpoints)">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4" name="Bildplatzhalter 2"/>
          <p:cNvSpPr>
            <a:spLocks noGrp="1"/>
          </p:cNvSpPr>
          <p:nvPr>
            <p:ph type="pic" sz="quarter" idx="10"/>
          </p:nvPr>
        </p:nvSpPr>
        <p:spPr>
          <a:xfrm>
            <a:off x="756355" y="1913859"/>
            <a:ext cx="3443112" cy="1879208"/>
          </a:xfrm>
          <a:prstGeom prst="rect">
            <a:avLst/>
          </a:prstGeom>
        </p:spPr>
        <p:txBody>
          <a:bodyPr/>
          <a:lstStyle>
            <a:lvl1pPr marL="0" indent="0">
              <a:buNone/>
              <a:defRPr/>
            </a:lvl1pPr>
          </a:lstStyle>
          <a:p>
            <a:endParaRPr lang="de-DE" dirty="0"/>
          </a:p>
        </p:txBody>
      </p:sp>
      <p:sp>
        <p:nvSpPr>
          <p:cNvPr id="16" name="Bildplatzhalter 2"/>
          <p:cNvSpPr>
            <a:spLocks noGrp="1"/>
          </p:cNvSpPr>
          <p:nvPr>
            <p:ph type="pic" sz="quarter" idx="11"/>
          </p:nvPr>
        </p:nvSpPr>
        <p:spPr>
          <a:xfrm>
            <a:off x="4378678" y="1913859"/>
            <a:ext cx="3433233" cy="1879208"/>
          </a:xfrm>
          <a:prstGeom prst="rect">
            <a:avLst/>
          </a:prstGeom>
        </p:spPr>
        <p:txBody>
          <a:bodyPr/>
          <a:lstStyle>
            <a:lvl1pPr marL="0" indent="0">
              <a:buNone/>
              <a:defRPr/>
            </a:lvl1pPr>
          </a:lstStyle>
          <a:p>
            <a:endParaRPr lang="de-DE" dirty="0"/>
          </a:p>
        </p:txBody>
      </p:sp>
      <p:sp>
        <p:nvSpPr>
          <p:cNvPr id="17" name="Bildplatzhalter 2"/>
          <p:cNvSpPr>
            <a:spLocks noGrp="1"/>
          </p:cNvSpPr>
          <p:nvPr>
            <p:ph type="pic" sz="quarter" idx="12"/>
          </p:nvPr>
        </p:nvSpPr>
        <p:spPr>
          <a:xfrm>
            <a:off x="7991122" y="1913859"/>
            <a:ext cx="3440399" cy="1879208"/>
          </a:xfrm>
          <a:prstGeom prst="rect">
            <a:avLst/>
          </a:prstGeom>
        </p:spPr>
        <p:txBody>
          <a:bodyPr/>
          <a:lstStyle>
            <a:lvl1pPr marL="0" indent="0">
              <a:buNone/>
              <a:defRPr/>
            </a:lvl1pPr>
          </a:lstStyle>
          <a:p>
            <a:endParaRPr lang="de-DE" dirty="0"/>
          </a:p>
        </p:txBody>
      </p:sp>
      <p:sp>
        <p:nvSpPr>
          <p:cNvPr id="18" name="Textplatzhalter 3"/>
          <p:cNvSpPr>
            <a:spLocks noGrp="1"/>
          </p:cNvSpPr>
          <p:nvPr>
            <p:ph type="body" sz="quarter" idx="13" hasCustomPrompt="1"/>
          </p:nvPr>
        </p:nvSpPr>
        <p:spPr>
          <a:xfrm>
            <a:off x="766234" y="4072932"/>
            <a:ext cx="3433233" cy="2056936"/>
          </a:xfrm>
          <a:prstGeom prst="rect">
            <a:avLst/>
          </a:prstGeom>
        </p:spPr>
        <p:txBody>
          <a:bodyPr>
            <a:noAutofit/>
          </a:bodyPr>
          <a:lstStyle>
            <a:lvl1pPr marL="0" indent="0">
              <a:buFontTx/>
              <a:buNone/>
              <a:defRPr sz="1867"/>
            </a:lvl1pPr>
            <a:lvl2pPr marL="243411" indent="-243411">
              <a:defRPr sz="1600"/>
            </a:lvl2pPr>
            <a:lvl3pPr marL="243411" indent="-243411">
              <a:defRPr sz="1600"/>
            </a:lvl3pPr>
            <a:lvl4pPr marL="243411" indent="-243411">
              <a:defRPr sz="1600"/>
            </a:lvl4pPr>
            <a:lvl5pPr marL="243411" indent="-243411">
              <a:defRPr sz="1600"/>
            </a:lvl5pPr>
          </a:lstStyle>
          <a:p>
            <a:pPr lvl="0"/>
            <a:r>
              <a:rPr lang="de-DE" dirty="0"/>
              <a:t>Erste Ebene</a:t>
            </a:r>
          </a:p>
          <a:p>
            <a:pPr lvl="1"/>
            <a:r>
              <a:rPr lang="de-DE" dirty="0"/>
              <a:t>Zweite Ebene</a:t>
            </a:r>
          </a:p>
          <a:p>
            <a:pPr lvl="4"/>
            <a:r>
              <a:rPr lang="de-DE" dirty="0"/>
              <a:t>Dritte Ebene</a:t>
            </a:r>
          </a:p>
          <a:p>
            <a:pPr lvl="3"/>
            <a:r>
              <a:rPr lang="de-DE" dirty="0"/>
              <a:t>Vierte Ebene</a:t>
            </a:r>
          </a:p>
          <a:p>
            <a:pPr lvl="4"/>
            <a:r>
              <a:rPr lang="de-DE" dirty="0"/>
              <a:t>Fünfte Ebene</a:t>
            </a:r>
          </a:p>
        </p:txBody>
      </p:sp>
      <p:sp>
        <p:nvSpPr>
          <p:cNvPr id="19" name="Textplatzhalter 3"/>
          <p:cNvSpPr>
            <a:spLocks noGrp="1"/>
          </p:cNvSpPr>
          <p:nvPr>
            <p:ph type="body" sz="quarter" idx="14" hasCustomPrompt="1"/>
          </p:nvPr>
        </p:nvSpPr>
        <p:spPr>
          <a:xfrm>
            <a:off x="4378678" y="4072932"/>
            <a:ext cx="3433233" cy="2056936"/>
          </a:xfrm>
          <a:prstGeom prst="rect">
            <a:avLst/>
          </a:prstGeom>
        </p:spPr>
        <p:txBody>
          <a:bodyPr>
            <a:noAutofit/>
          </a:bodyPr>
          <a:lstStyle>
            <a:lvl1pPr marL="0" indent="0">
              <a:buFontTx/>
              <a:buNone/>
              <a:defRPr sz="1867"/>
            </a:lvl1pPr>
            <a:lvl2pPr marL="243411" indent="-243411">
              <a:defRPr sz="1600"/>
            </a:lvl2pPr>
            <a:lvl3pPr marL="243411" indent="-243411">
              <a:defRPr sz="1600"/>
            </a:lvl3pPr>
            <a:lvl4pPr marL="243411" indent="-243411">
              <a:defRPr sz="1600"/>
            </a:lvl4pPr>
            <a:lvl5pPr marL="243411" indent="-243411">
              <a:defRPr sz="1600"/>
            </a:lvl5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0" name="Textplatzhalter 3"/>
          <p:cNvSpPr>
            <a:spLocks noGrp="1"/>
          </p:cNvSpPr>
          <p:nvPr>
            <p:ph type="body" sz="quarter" idx="15" hasCustomPrompt="1"/>
          </p:nvPr>
        </p:nvSpPr>
        <p:spPr>
          <a:xfrm>
            <a:off x="7991122" y="4072932"/>
            <a:ext cx="3433233" cy="2056936"/>
          </a:xfrm>
          <a:prstGeom prst="rect">
            <a:avLst/>
          </a:prstGeom>
        </p:spPr>
        <p:txBody>
          <a:bodyPr>
            <a:noAutofit/>
          </a:bodyPr>
          <a:lstStyle>
            <a:lvl1pPr marL="0" indent="0">
              <a:buFontTx/>
              <a:buNone/>
              <a:defRPr sz="1867"/>
            </a:lvl1pPr>
            <a:lvl2pPr marL="243411" indent="-243411">
              <a:defRPr sz="1600"/>
            </a:lvl2pPr>
            <a:lvl3pPr marL="243411" indent="-243411">
              <a:defRPr sz="1600"/>
            </a:lvl3pPr>
            <a:lvl4pPr marL="243411" indent="-243411">
              <a:defRPr sz="1600"/>
            </a:lvl4pPr>
            <a:lvl5pPr marL="243411" indent="-243411">
              <a:defRPr sz="1600"/>
            </a:lvl5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4265546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spaltig | Inhalt/Foto (mit Bulletpoints)">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4" name="Bildplatzhalter 2"/>
          <p:cNvSpPr>
            <a:spLocks noGrp="1"/>
          </p:cNvSpPr>
          <p:nvPr>
            <p:ph type="pic" sz="quarter" idx="10"/>
          </p:nvPr>
        </p:nvSpPr>
        <p:spPr>
          <a:xfrm>
            <a:off x="756355" y="1913859"/>
            <a:ext cx="3443112" cy="1879208"/>
          </a:xfrm>
          <a:prstGeom prst="rect">
            <a:avLst/>
          </a:prstGeom>
        </p:spPr>
        <p:txBody>
          <a:bodyPr/>
          <a:lstStyle>
            <a:lvl1pPr marL="0" indent="0">
              <a:buNone/>
              <a:defRPr/>
            </a:lvl1pPr>
          </a:lstStyle>
          <a:p>
            <a:endParaRPr lang="de-DE" dirty="0"/>
          </a:p>
        </p:txBody>
      </p:sp>
      <p:sp>
        <p:nvSpPr>
          <p:cNvPr id="16" name="Bildplatzhalter 2"/>
          <p:cNvSpPr>
            <a:spLocks noGrp="1"/>
          </p:cNvSpPr>
          <p:nvPr>
            <p:ph type="pic" sz="quarter" idx="11"/>
          </p:nvPr>
        </p:nvSpPr>
        <p:spPr>
          <a:xfrm>
            <a:off x="4378678" y="1913859"/>
            <a:ext cx="3433233" cy="1879208"/>
          </a:xfrm>
          <a:prstGeom prst="rect">
            <a:avLst/>
          </a:prstGeom>
        </p:spPr>
        <p:txBody>
          <a:bodyPr/>
          <a:lstStyle>
            <a:lvl1pPr marL="0" indent="0">
              <a:buNone/>
              <a:defRPr/>
            </a:lvl1pPr>
          </a:lstStyle>
          <a:p>
            <a:endParaRPr lang="de-DE" dirty="0"/>
          </a:p>
        </p:txBody>
      </p:sp>
      <p:sp>
        <p:nvSpPr>
          <p:cNvPr id="17" name="Bildplatzhalter 2"/>
          <p:cNvSpPr>
            <a:spLocks noGrp="1"/>
          </p:cNvSpPr>
          <p:nvPr>
            <p:ph type="pic" sz="quarter" idx="12"/>
          </p:nvPr>
        </p:nvSpPr>
        <p:spPr>
          <a:xfrm>
            <a:off x="7991122" y="1913859"/>
            <a:ext cx="3440399" cy="1879208"/>
          </a:xfrm>
          <a:prstGeom prst="rect">
            <a:avLst/>
          </a:prstGeom>
        </p:spPr>
        <p:txBody>
          <a:bodyPr/>
          <a:lstStyle>
            <a:lvl1pPr marL="0" indent="0">
              <a:buNone/>
              <a:defRPr/>
            </a:lvl1pPr>
          </a:lstStyle>
          <a:p>
            <a:endParaRPr lang="de-DE" dirty="0"/>
          </a:p>
        </p:txBody>
      </p:sp>
      <p:sp>
        <p:nvSpPr>
          <p:cNvPr id="18" name="Textplatzhalter 3"/>
          <p:cNvSpPr>
            <a:spLocks noGrp="1"/>
          </p:cNvSpPr>
          <p:nvPr>
            <p:ph type="body" sz="quarter" idx="13" hasCustomPrompt="1"/>
          </p:nvPr>
        </p:nvSpPr>
        <p:spPr>
          <a:xfrm>
            <a:off x="766234" y="4072932"/>
            <a:ext cx="3433233" cy="2056936"/>
          </a:xfrm>
          <a:prstGeom prst="rect">
            <a:avLst/>
          </a:prstGeom>
        </p:spPr>
        <p:txBody>
          <a:bodyPr>
            <a:noAutofit/>
          </a:bodyPr>
          <a:lstStyle>
            <a:lvl1pPr marL="243411" indent="-243411">
              <a:buFont typeface="Wingdings" panose="05000000000000000000" pitchFamily="2" charset="2"/>
              <a:buChar char="§"/>
              <a:defRPr sz="1867"/>
            </a:lvl1pPr>
            <a:lvl2pPr marL="486821" indent="-243411">
              <a:defRPr sz="1600"/>
            </a:lvl2pPr>
            <a:lvl3pPr marL="0" indent="0">
              <a:buNone/>
              <a:defRPr sz="1600"/>
            </a:lvl3pPr>
            <a:lvl4pPr marL="0" indent="0">
              <a:buNone/>
              <a:defRPr sz="1600"/>
            </a:lvl4pPr>
            <a:lvl5pPr marL="0" indent="0">
              <a:buNone/>
              <a:defRPr sz="1600"/>
            </a:lvl5pPr>
          </a:lstStyle>
          <a:p>
            <a:pPr lvl="0"/>
            <a:r>
              <a:rPr lang="de-DE" dirty="0"/>
              <a:t>Erste Ebene</a:t>
            </a:r>
          </a:p>
          <a:p>
            <a:pPr lvl="1"/>
            <a:r>
              <a:rPr lang="de-DE" dirty="0"/>
              <a:t>Zweite Ebene</a:t>
            </a:r>
          </a:p>
          <a:p>
            <a:pPr lvl="1"/>
            <a:r>
              <a:rPr lang="de-DE" dirty="0"/>
              <a:t>Dritte Ebene</a:t>
            </a:r>
          </a:p>
          <a:p>
            <a:pPr lvl="1"/>
            <a:r>
              <a:rPr lang="de-DE" dirty="0"/>
              <a:t>Vierte Ebene</a:t>
            </a:r>
          </a:p>
          <a:p>
            <a:pPr lvl="1"/>
            <a:r>
              <a:rPr lang="de-DE" dirty="0"/>
              <a:t>Fünfte Ebene</a:t>
            </a:r>
          </a:p>
        </p:txBody>
      </p:sp>
      <p:sp>
        <p:nvSpPr>
          <p:cNvPr id="19" name="Textplatzhalter 3"/>
          <p:cNvSpPr>
            <a:spLocks noGrp="1"/>
          </p:cNvSpPr>
          <p:nvPr>
            <p:ph type="body" sz="quarter" idx="14" hasCustomPrompt="1"/>
          </p:nvPr>
        </p:nvSpPr>
        <p:spPr>
          <a:xfrm>
            <a:off x="4378678" y="4072932"/>
            <a:ext cx="3433233" cy="2056936"/>
          </a:xfrm>
          <a:prstGeom prst="rect">
            <a:avLst/>
          </a:prstGeom>
        </p:spPr>
        <p:txBody>
          <a:bodyPr>
            <a:noAutofit/>
          </a:bodyPr>
          <a:lstStyle>
            <a:lvl1pPr marL="243411" indent="-243411">
              <a:buFont typeface="Wingdings" panose="05000000000000000000" pitchFamily="2" charset="2"/>
              <a:buChar char="§"/>
              <a:defRPr sz="1867"/>
            </a:lvl1pPr>
            <a:lvl2pPr marL="486821" indent="-243411">
              <a:defRPr sz="1600"/>
            </a:lvl2pPr>
            <a:lvl3pPr marL="0" indent="0">
              <a:buNone/>
              <a:defRPr sz="1600"/>
            </a:lvl3pPr>
            <a:lvl4pPr marL="0" indent="0">
              <a:buNone/>
              <a:defRPr sz="1600"/>
            </a:lvl4pPr>
            <a:lvl5pPr marL="0" indent="0">
              <a:buNone/>
              <a:defRPr sz="1600"/>
            </a:lvl5pPr>
          </a:lstStyle>
          <a:p>
            <a:pPr lvl="0"/>
            <a:r>
              <a:rPr lang="de-DE" dirty="0"/>
              <a:t>Erste Ebene</a:t>
            </a:r>
          </a:p>
          <a:p>
            <a:pPr lvl="1"/>
            <a:r>
              <a:rPr lang="de-DE" dirty="0"/>
              <a:t>Zweite Ebene</a:t>
            </a:r>
          </a:p>
          <a:p>
            <a:pPr lvl="1"/>
            <a:r>
              <a:rPr lang="de-DE" dirty="0"/>
              <a:t>Dritte Ebene</a:t>
            </a:r>
          </a:p>
          <a:p>
            <a:pPr lvl="1"/>
            <a:r>
              <a:rPr lang="de-DE" dirty="0"/>
              <a:t>Vierte Ebene</a:t>
            </a:r>
          </a:p>
          <a:p>
            <a:pPr lvl="1"/>
            <a:r>
              <a:rPr lang="de-DE" dirty="0"/>
              <a:t>Fünfte Ebene</a:t>
            </a:r>
          </a:p>
        </p:txBody>
      </p:sp>
      <p:sp>
        <p:nvSpPr>
          <p:cNvPr id="20" name="Textplatzhalter 3"/>
          <p:cNvSpPr>
            <a:spLocks noGrp="1"/>
          </p:cNvSpPr>
          <p:nvPr>
            <p:ph type="body" sz="quarter" idx="15" hasCustomPrompt="1"/>
          </p:nvPr>
        </p:nvSpPr>
        <p:spPr>
          <a:xfrm>
            <a:off x="7991122" y="4072932"/>
            <a:ext cx="3433233" cy="2056936"/>
          </a:xfrm>
          <a:prstGeom prst="rect">
            <a:avLst/>
          </a:prstGeom>
        </p:spPr>
        <p:txBody>
          <a:bodyPr>
            <a:noAutofit/>
          </a:bodyPr>
          <a:lstStyle>
            <a:lvl1pPr marL="243411" indent="-243411">
              <a:buFont typeface="Wingdings" panose="05000000000000000000" pitchFamily="2" charset="2"/>
              <a:buChar char="§"/>
              <a:defRPr sz="1867"/>
            </a:lvl1pPr>
            <a:lvl2pPr marL="486821" indent="-243411">
              <a:defRPr sz="1600"/>
            </a:lvl2pPr>
            <a:lvl3pPr marL="0" indent="0">
              <a:buNone/>
              <a:defRPr sz="1600"/>
            </a:lvl3pPr>
            <a:lvl4pPr marL="0" indent="0">
              <a:buNone/>
              <a:defRPr sz="1600"/>
            </a:lvl4pPr>
            <a:lvl5pPr marL="0" indent="0">
              <a:buNone/>
              <a:defRPr sz="1600"/>
            </a:lvl5pPr>
          </a:lstStyle>
          <a:p>
            <a:pPr lvl="0"/>
            <a:r>
              <a:rPr lang="de-DE" dirty="0"/>
              <a:t>Erste Ebene</a:t>
            </a:r>
          </a:p>
          <a:p>
            <a:pPr lvl="1"/>
            <a:r>
              <a:rPr lang="de-DE" dirty="0"/>
              <a:t>Zweite Ebene</a:t>
            </a:r>
          </a:p>
          <a:p>
            <a:pPr lvl="1"/>
            <a:r>
              <a:rPr lang="de-DE" dirty="0"/>
              <a:t>Dritte Ebene</a:t>
            </a:r>
          </a:p>
          <a:p>
            <a:pPr lvl="1"/>
            <a:r>
              <a:rPr lang="de-DE" dirty="0"/>
              <a:t>Vierte Ebene</a:t>
            </a:r>
          </a:p>
          <a:p>
            <a:pPr lvl="1"/>
            <a:r>
              <a:rPr lang="de-DE" dirty="0"/>
              <a:t>Fünfte Ebene</a:t>
            </a:r>
          </a:p>
        </p:txBody>
      </p:sp>
      <p:sp>
        <p:nvSpPr>
          <p:cNvPr id="21"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2123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spaltig | Inhalt/Foto/Tabelle (ohne Bulletpoints)">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8" name="Inhaltsplatzhalter 2"/>
          <p:cNvSpPr>
            <a:spLocks noGrp="1"/>
          </p:cNvSpPr>
          <p:nvPr>
            <p:ph idx="1" hasCustomPrompt="1"/>
          </p:nvPr>
        </p:nvSpPr>
        <p:spPr>
          <a:xfrm>
            <a:off x="766609" y="1913862"/>
            <a:ext cx="10665103" cy="4216004"/>
          </a:xfrm>
          <a:prstGeom prst="rect">
            <a:avLst/>
          </a:prstGeom>
        </p:spPr>
        <p:txBody>
          <a:bodyPr numCol="3"/>
          <a:lstStyle>
            <a:lvl1pPr marL="0" indent="0">
              <a:buFontTx/>
              <a:buNone/>
              <a:defRPr sz="2400"/>
            </a:lvl1pPr>
            <a:lvl2pPr marL="0" indent="0">
              <a:buFont typeface="Wingdings" charset="2"/>
              <a:buNone/>
              <a:defRPr sz="2400"/>
            </a:lvl2pPr>
            <a:lvl3pPr marL="486821" indent="-243411">
              <a:buFont typeface="Wingdings" charset="2"/>
              <a:buChar char="§"/>
              <a:defRPr sz="1867"/>
            </a:lvl3pPr>
            <a:lvl4pPr marL="486821" indent="-243411">
              <a:buFont typeface="Wingdings" charset="2"/>
              <a:buChar char="§"/>
              <a:defRPr sz="1867"/>
            </a:lvl4pPr>
            <a:lvl5pPr marL="486821" indent="-243411">
              <a:buFont typeface="Wingdings" charset="2"/>
              <a:buChar char="§"/>
              <a:defRPr sz="1867"/>
            </a:lvl5pPr>
          </a:lstStyle>
          <a:p>
            <a:pPr lvl="1"/>
            <a:r>
              <a:rPr lang="de-AT" dirty="0"/>
              <a:t>Erste Ebene</a:t>
            </a:r>
          </a:p>
          <a:p>
            <a:pPr lvl="2"/>
            <a:r>
              <a:rPr lang="de-AT" dirty="0"/>
              <a:t>Zweite Ebene</a:t>
            </a:r>
          </a:p>
          <a:p>
            <a:pPr lvl="3"/>
            <a:r>
              <a:rPr lang="de-AT" dirty="0"/>
              <a:t>Dritte Ebene</a:t>
            </a:r>
          </a:p>
          <a:p>
            <a:pPr lvl="4"/>
            <a:r>
              <a:rPr lang="de-AT" dirty="0"/>
              <a:t>Vierte Ebene</a:t>
            </a:r>
            <a:endParaRPr lang="en-GB" dirty="0"/>
          </a:p>
        </p:txBody>
      </p:sp>
      <p:sp>
        <p:nvSpPr>
          <p:cNvPr id="10"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303735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nl-BE"/>
          </a:p>
        </p:txBody>
      </p:sp>
      <p:sp>
        <p:nvSpPr>
          <p:cNvPr id="3" name="Content Placeholder 2"/>
          <p:cNvSpPr>
            <a:spLocks noGrp="1"/>
          </p:cNvSpPr>
          <p:nvPr>
            <p:ph sz="half" idx="1"/>
          </p:nvPr>
        </p:nvSpPr>
        <p:spPr>
          <a:xfrm>
            <a:off x="719667" y="1900240"/>
            <a:ext cx="5291668" cy="4167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4" name="Content Placeholder 3"/>
          <p:cNvSpPr>
            <a:spLocks noGrp="1"/>
          </p:cNvSpPr>
          <p:nvPr>
            <p:ph sz="half" idx="2"/>
          </p:nvPr>
        </p:nvSpPr>
        <p:spPr>
          <a:xfrm>
            <a:off x="6214534" y="1900240"/>
            <a:ext cx="5293785" cy="4167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5" name="Date Placeholder 4"/>
          <p:cNvSpPr>
            <a:spLocks noGrp="1"/>
          </p:cNvSpPr>
          <p:nvPr>
            <p:ph type="dt" sz="half" idx="10"/>
          </p:nvPr>
        </p:nvSpPr>
        <p:spPr/>
        <p:txBody>
          <a:bodyPr/>
          <a:lstStyle>
            <a:lvl1pPr>
              <a:defRPr/>
            </a:lvl1pPr>
          </a:lstStyle>
          <a:p>
            <a:fld id="{7BA3D2E6-65EC-4BE8-9F11-165C91F1437C}" type="datetime4">
              <a:rPr lang="fr-BE" smtClean="0"/>
              <a:t>9 octobre 2024</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3B3A0AA-399F-4A04-A700-D719ACE82B04}" type="slidenum">
              <a:rPr lang="en-GB"/>
              <a:pPr/>
              <a:t>‹N°›</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3-spaltig | Inhalt oder Foto/Tabelle">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0"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
        <p:nvSpPr>
          <p:cNvPr id="3" name="Inhaltsplatzhalter 2"/>
          <p:cNvSpPr>
            <a:spLocks noGrp="1"/>
          </p:cNvSpPr>
          <p:nvPr>
            <p:ph sz="quarter" idx="10" hasCustomPrompt="1"/>
          </p:nvPr>
        </p:nvSpPr>
        <p:spPr>
          <a:xfrm>
            <a:off x="766233" y="1854200"/>
            <a:ext cx="10665600" cy="4214400"/>
          </a:xfrm>
        </p:spPr>
        <p:txBody>
          <a:bodyPr/>
          <a:lstStyle>
            <a:lvl1pPr marL="0" indent="0">
              <a:buNone/>
              <a:defRPr/>
            </a:lvl1pPr>
            <a:lvl2pPr marL="484788" indent="-244794">
              <a:defRPr/>
            </a:lvl2pPr>
            <a:lvl3pPr marL="867812" indent="-380990">
              <a:defRPr lang="de-DE" sz="1867" kern="1200" dirty="0">
                <a:solidFill>
                  <a:schemeClr val="tx1"/>
                </a:solidFill>
                <a:latin typeface="Arial"/>
                <a:ea typeface="+mn-ea"/>
                <a:cs typeface="Arial"/>
              </a:defRPr>
            </a:lvl3pPr>
            <a:lvl4pPr marL="867812" indent="-380990">
              <a:defRPr/>
            </a:lvl4pPr>
            <a:lvl5pPr marL="867812" indent="-380990">
              <a:defRPr/>
            </a:lvl5pPr>
          </a:lstStyle>
          <a:p>
            <a:pPr lvl="0"/>
            <a:r>
              <a:rPr lang="de-DE" dirty="0"/>
              <a:t>Erste Ebene</a:t>
            </a:r>
          </a:p>
          <a:p>
            <a:pPr lvl="1"/>
            <a:r>
              <a:rPr lang="de-DE" dirty="0"/>
              <a:t>Zweite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Dritte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Vierte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Fünfte Ebene</a:t>
            </a:r>
          </a:p>
        </p:txBody>
      </p:sp>
    </p:spTree>
    <p:extLst>
      <p:ext uri="{BB962C8B-B14F-4D97-AF65-F5344CB8AC3E}">
        <p14:creationId xmlns:p14="http://schemas.microsoft.com/office/powerpoint/2010/main" val="4206294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spaltig | Inhalt/Foto/Tabelle (mit Bulletpoints)">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8" name="Inhaltsplatzhalter 2"/>
          <p:cNvSpPr>
            <a:spLocks noGrp="1"/>
          </p:cNvSpPr>
          <p:nvPr>
            <p:ph idx="1" hasCustomPrompt="1"/>
          </p:nvPr>
        </p:nvSpPr>
        <p:spPr>
          <a:xfrm>
            <a:off x="766609" y="1913862"/>
            <a:ext cx="10665103" cy="4216004"/>
          </a:xfrm>
          <a:prstGeom prst="rect">
            <a:avLst/>
          </a:prstGeom>
        </p:spPr>
        <p:txBody>
          <a:bodyPr numCol="3"/>
          <a:lstStyle>
            <a:lvl1pPr marL="0" indent="0">
              <a:buFontTx/>
              <a:buNone/>
              <a:defRPr sz="2400"/>
            </a:lvl1pPr>
            <a:lvl2pPr marL="243411" indent="-243411">
              <a:buFont typeface="Wingdings" panose="05000000000000000000" pitchFamily="2" charset="2"/>
              <a:buChar char="§"/>
              <a:defRPr sz="2400"/>
            </a:lvl2pPr>
            <a:lvl3pPr marL="486821" indent="-243411">
              <a:buFont typeface="Wingdings" charset="2"/>
              <a:buChar char="§"/>
              <a:defRPr sz="1867"/>
            </a:lvl3pPr>
            <a:lvl4pPr marL="486821" indent="-243411">
              <a:buFont typeface="Wingdings" charset="2"/>
              <a:buChar char="§"/>
              <a:defRPr sz="1867"/>
            </a:lvl4pPr>
            <a:lvl5pPr marL="486821" indent="-243411">
              <a:buFont typeface="Wingdings" charset="2"/>
              <a:buChar char="§"/>
              <a:defRPr sz="1867"/>
            </a:lvl5pPr>
          </a:lstStyle>
          <a:p>
            <a:pPr lvl="1"/>
            <a:r>
              <a:rPr lang="de-AT" dirty="0"/>
              <a:t>Erste Ebene</a:t>
            </a:r>
          </a:p>
          <a:p>
            <a:pPr lvl="2"/>
            <a:r>
              <a:rPr lang="de-AT" dirty="0"/>
              <a:t>Zweite Ebene</a:t>
            </a:r>
          </a:p>
          <a:p>
            <a:pPr lvl="3"/>
            <a:r>
              <a:rPr lang="de-AT" dirty="0"/>
              <a:t>Dritte Ebene</a:t>
            </a:r>
          </a:p>
          <a:p>
            <a:pPr lvl="4"/>
            <a:r>
              <a:rPr lang="de-AT" dirty="0"/>
              <a:t>Vierte Ebene</a:t>
            </a:r>
            <a:endParaRPr lang="en-GB" dirty="0"/>
          </a:p>
        </p:txBody>
      </p:sp>
      <p:sp>
        <p:nvSpPr>
          <p:cNvPr id="10"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Tree>
    <p:extLst>
      <p:ext uri="{BB962C8B-B14F-4D97-AF65-F5344CB8AC3E}">
        <p14:creationId xmlns:p14="http://schemas.microsoft.com/office/powerpoint/2010/main" val="1810167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3-spaltig | Inhalt oder Foto/Tabelle">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0" name="Titel 1"/>
          <p:cNvSpPr>
            <a:spLocks noGrp="1"/>
          </p:cNvSpPr>
          <p:nvPr>
            <p:ph type="title"/>
          </p:nvPr>
        </p:nvSpPr>
        <p:spPr>
          <a:xfrm>
            <a:off x="766609" y="691186"/>
            <a:ext cx="10665103" cy="926757"/>
          </a:xfrm>
          <a:prstGeom prst="rect">
            <a:avLst/>
          </a:prstGeom>
        </p:spPr>
        <p:txBody>
          <a:bodyPr/>
          <a:lstStyle/>
          <a:p>
            <a:r>
              <a:rPr lang="de-AT" dirty="0"/>
              <a:t>Mastertitelformat bearbeiten</a:t>
            </a:r>
            <a:endParaRPr lang="de-DE" dirty="0"/>
          </a:p>
        </p:txBody>
      </p:sp>
      <p:sp>
        <p:nvSpPr>
          <p:cNvPr id="3" name="Inhaltsplatzhalter 2"/>
          <p:cNvSpPr>
            <a:spLocks noGrp="1"/>
          </p:cNvSpPr>
          <p:nvPr>
            <p:ph sz="quarter" idx="10" hasCustomPrompt="1"/>
          </p:nvPr>
        </p:nvSpPr>
        <p:spPr>
          <a:xfrm>
            <a:off x="766233" y="1854200"/>
            <a:ext cx="10665600" cy="4214400"/>
          </a:xfrm>
        </p:spPr>
        <p:txBody>
          <a:bodyPr/>
          <a:lstStyle>
            <a:lvl1pPr marL="244794" indent="-244794">
              <a:buFont typeface="Wingdings" panose="05000000000000000000" pitchFamily="2" charset="2"/>
              <a:buChar char="§"/>
              <a:defRPr/>
            </a:lvl1pPr>
            <a:lvl2pPr marL="484788" indent="-244794">
              <a:defRPr/>
            </a:lvl2pPr>
            <a:lvl3pPr marL="867812" indent="-380990">
              <a:defRPr lang="de-DE" sz="1867" kern="1200" dirty="0">
                <a:solidFill>
                  <a:schemeClr val="tx1"/>
                </a:solidFill>
                <a:latin typeface="Arial"/>
                <a:ea typeface="+mn-ea"/>
                <a:cs typeface="Arial"/>
              </a:defRPr>
            </a:lvl3pPr>
            <a:lvl4pPr marL="867812" indent="-380990">
              <a:defRPr/>
            </a:lvl4pPr>
            <a:lvl5pPr marL="867812" indent="-380990">
              <a:defRPr/>
            </a:lvl5pPr>
          </a:lstStyle>
          <a:p>
            <a:pPr lvl="0"/>
            <a:r>
              <a:rPr lang="de-DE" dirty="0"/>
              <a:t>Erste Ebene</a:t>
            </a:r>
          </a:p>
          <a:p>
            <a:pPr lvl="1"/>
            <a:r>
              <a:rPr lang="de-DE" dirty="0"/>
              <a:t>Zweite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Dritte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Vierte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Fünfte Ebene</a:t>
            </a:r>
          </a:p>
        </p:txBody>
      </p:sp>
    </p:spTree>
    <p:extLst>
      <p:ext uri="{BB962C8B-B14F-4D97-AF65-F5344CB8AC3E}">
        <p14:creationId xmlns:p14="http://schemas.microsoft.com/office/powerpoint/2010/main" val="1092112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fernzprojekt ı 1 Foto">
    <p:bg>
      <p:bgPr>
        <a:solidFill>
          <a:schemeClr val="bg1"/>
        </a:solidFill>
        <a:effectLst/>
      </p:bgPr>
    </p:bg>
    <p:spTree>
      <p:nvGrpSpPr>
        <p:cNvPr id="1" name=""/>
        <p:cNvGrpSpPr/>
        <p:nvPr/>
      </p:nvGrpSpPr>
      <p:grpSpPr>
        <a:xfrm>
          <a:off x="0" y="0"/>
          <a:ext cx="0" cy="0"/>
          <a:chOff x="0" y="0"/>
          <a:chExt cx="0" cy="0"/>
        </a:xfrm>
      </p:grpSpPr>
      <p:sp>
        <p:nvSpPr>
          <p:cNvPr id="7"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2" name="Inhaltsplatzhalter 2"/>
          <p:cNvSpPr>
            <a:spLocks noGrp="1"/>
          </p:cNvSpPr>
          <p:nvPr>
            <p:ph idx="1" hasCustomPrompt="1"/>
          </p:nvPr>
        </p:nvSpPr>
        <p:spPr>
          <a:xfrm>
            <a:off x="766609" y="1913860"/>
            <a:ext cx="5232041" cy="4216005"/>
          </a:xfrm>
        </p:spPr>
        <p:txBody>
          <a:bodyPr anchor="t" anchorCtr="0">
            <a:normAutofit/>
          </a:bodyPr>
          <a:lstStyle>
            <a:lvl1pPr marL="0" indent="0">
              <a:buFontTx/>
              <a:buNone/>
              <a:defRPr sz="1867" b="1"/>
            </a:lvl1pPr>
            <a:lvl2pPr marL="245527" indent="-244794">
              <a:buFont typeface="Wingdings" charset="2"/>
              <a:buChar char="§"/>
              <a:defRPr sz="1867"/>
            </a:lvl2pPr>
            <a:lvl3pPr marL="486821" indent="-243411">
              <a:buFont typeface="Wingdings" charset="2"/>
              <a:buChar char="§"/>
              <a:defRPr sz="1867"/>
            </a:lvl3pPr>
            <a:lvl4pPr marL="507987" indent="0">
              <a:buFont typeface="Wingdings" charset="2"/>
              <a:buNone/>
              <a:defRPr sz="1867"/>
            </a:lvl4pPr>
            <a:lvl5pPr marL="507987"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4" name="Titel 1"/>
          <p:cNvSpPr>
            <a:spLocks noGrp="1"/>
          </p:cNvSpPr>
          <p:nvPr>
            <p:ph type="title"/>
          </p:nvPr>
        </p:nvSpPr>
        <p:spPr>
          <a:xfrm>
            <a:off x="766609" y="691186"/>
            <a:ext cx="5232041" cy="926757"/>
          </a:xfrm>
          <a:prstGeom prst="rect">
            <a:avLst/>
          </a:prstGeom>
        </p:spPr>
        <p:txBody>
          <a:bodyPr/>
          <a:lstStyle>
            <a:lvl1pPr>
              <a:defRPr sz="2667"/>
            </a:lvl1pPr>
          </a:lstStyle>
          <a:p>
            <a:r>
              <a:rPr lang="de-AT" dirty="0"/>
              <a:t>Mastertitelformat bearbeiten</a:t>
            </a:r>
            <a:endParaRPr lang="de-DE" dirty="0"/>
          </a:p>
        </p:txBody>
      </p:sp>
      <p:sp>
        <p:nvSpPr>
          <p:cNvPr id="3" name="Bildplatzhalter 2">
            <a:extLst>
              <a:ext uri="{FF2B5EF4-FFF2-40B4-BE49-F238E27FC236}">
                <a16:creationId xmlns:a16="http://schemas.microsoft.com/office/drawing/2014/main" id="{7194D104-2548-184C-8EF6-82625FF91B3C}"/>
              </a:ext>
            </a:extLst>
          </p:cNvPr>
          <p:cNvSpPr>
            <a:spLocks noGrp="1"/>
          </p:cNvSpPr>
          <p:nvPr>
            <p:ph type="pic" sz="quarter" idx="10"/>
          </p:nvPr>
        </p:nvSpPr>
        <p:spPr>
          <a:xfrm>
            <a:off x="6096000" y="0"/>
            <a:ext cx="6096000" cy="6858000"/>
          </a:xfrm>
        </p:spPr>
        <p:txBody>
          <a:bodyPr/>
          <a:lstStyle/>
          <a:p>
            <a:endParaRPr lang="de-DE"/>
          </a:p>
        </p:txBody>
      </p:sp>
    </p:spTree>
    <p:extLst>
      <p:ext uri="{BB962C8B-B14F-4D97-AF65-F5344CB8AC3E}">
        <p14:creationId xmlns:p14="http://schemas.microsoft.com/office/powerpoint/2010/main" val="2059558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fernzprojekt ı 2 Fotos">
    <p:bg>
      <p:bgPr>
        <a:solidFill>
          <a:schemeClr val="bg1"/>
        </a:solidFill>
        <a:effectLst/>
      </p:bgPr>
    </p:bg>
    <p:spTree>
      <p:nvGrpSpPr>
        <p:cNvPr id="1" name=""/>
        <p:cNvGrpSpPr/>
        <p:nvPr/>
      </p:nvGrpSpPr>
      <p:grpSpPr>
        <a:xfrm>
          <a:off x="0" y="0"/>
          <a:ext cx="0" cy="0"/>
          <a:chOff x="0" y="0"/>
          <a:chExt cx="0" cy="0"/>
        </a:xfrm>
      </p:grpSpPr>
      <p:sp>
        <p:nvSpPr>
          <p:cNvPr id="7"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2" name="Inhaltsplatzhalter 2"/>
          <p:cNvSpPr>
            <a:spLocks noGrp="1"/>
          </p:cNvSpPr>
          <p:nvPr>
            <p:ph idx="1" hasCustomPrompt="1"/>
          </p:nvPr>
        </p:nvSpPr>
        <p:spPr>
          <a:xfrm>
            <a:off x="766609" y="1913860"/>
            <a:ext cx="5232041" cy="4216005"/>
          </a:xfrm>
        </p:spPr>
        <p:txBody>
          <a:bodyPr anchor="t" anchorCtr="0">
            <a:normAutofit/>
          </a:bodyPr>
          <a:lstStyle>
            <a:lvl1pPr marL="0" indent="0">
              <a:buFontTx/>
              <a:buNone/>
              <a:defRPr sz="1867" b="1"/>
            </a:lvl1pPr>
            <a:lvl2pPr marL="245527" indent="-244794">
              <a:buFont typeface="Wingdings" charset="2"/>
              <a:buChar char="§"/>
              <a:defRPr sz="1867"/>
            </a:lvl2pPr>
            <a:lvl3pPr marL="486821" indent="-243411">
              <a:buFont typeface="Wingdings" charset="2"/>
              <a:buChar char="§"/>
              <a:defRPr sz="1867"/>
            </a:lvl3pPr>
            <a:lvl4pPr marL="507987" indent="0">
              <a:buFont typeface="Wingdings" charset="2"/>
              <a:buNone/>
              <a:defRPr sz="1867"/>
            </a:lvl4pPr>
            <a:lvl5pPr marL="507987" indent="0">
              <a:buFont typeface="Wingdings" charset="2"/>
              <a:buNone/>
              <a:defRPr sz="1867"/>
            </a:lvl5pPr>
          </a:lstStyle>
          <a:p>
            <a:pPr lvl="0"/>
            <a:r>
              <a:rPr lang="de-DE" dirty="0"/>
              <a:t>Erste Ebene</a:t>
            </a:r>
          </a:p>
          <a:p>
            <a:pPr lvl="1"/>
            <a:r>
              <a:rPr lang="de-AT" dirty="0"/>
              <a:t>Zweite Ebene</a:t>
            </a:r>
          </a:p>
          <a:p>
            <a:pPr lvl="2"/>
            <a:r>
              <a:rPr lang="de-AT" dirty="0"/>
              <a:t>Dritte Ebene</a:t>
            </a:r>
          </a:p>
          <a:p>
            <a:pPr lvl="2"/>
            <a:r>
              <a:rPr lang="de-AT" dirty="0"/>
              <a:t>Vierte Ebene</a:t>
            </a:r>
          </a:p>
          <a:p>
            <a:pPr lvl="2"/>
            <a:r>
              <a:rPr lang="de-AT" dirty="0"/>
              <a:t>Fünfte Ebene</a:t>
            </a:r>
            <a:endParaRPr lang="en-GB" dirty="0"/>
          </a:p>
        </p:txBody>
      </p:sp>
      <p:sp>
        <p:nvSpPr>
          <p:cNvPr id="14" name="Titel 1"/>
          <p:cNvSpPr>
            <a:spLocks noGrp="1"/>
          </p:cNvSpPr>
          <p:nvPr>
            <p:ph type="title"/>
          </p:nvPr>
        </p:nvSpPr>
        <p:spPr>
          <a:xfrm>
            <a:off x="766609" y="691186"/>
            <a:ext cx="5232041" cy="926757"/>
          </a:xfrm>
          <a:prstGeom prst="rect">
            <a:avLst/>
          </a:prstGeom>
        </p:spPr>
        <p:txBody>
          <a:bodyPr/>
          <a:lstStyle>
            <a:lvl1pPr>
              <a:defRPr sz="2667"/>
            </a:lvl1pPr>
          </a:lstStyle>
          <a:p>
            <a:r>
              <a:rPr lang="de-AT" dirty="0"/>
              <a:t>Mastertitelformat bearbeiten</a:t>
            </a:r>
            <a:endParaRPr lang="de-DE" dirty="0"/>
          </a:p>
        </p:txBody>
      </p:sp>
      <p:sp>
        <p:nvSpPr>
          <p:cNvPr id="3" name="Bildplatzhalter 2">
            <a:extLst>
              <a:ext uri="{FF2B5EF4-FFF2-40B4-BE49-F238E27FC236}">
                <a16:creationId xmlns:a16="http://schemas.microsoft.com/office/drawing/2014/main" id="{7194D104-2548-184C-8EF6-82625FF91B3C}"/>
              </a:ext>
            </a:extLst>
          </p:cNvPr>
          <p:cNvSpPr>
            <a:spLocks noGrp="1"/>
          </p:cNvSpPr>
          <p:nvPr>
            <p:ph type="pic" sz="quarter" idx="10"/>
          </p:nvPr>
        </p:nvSpPr>
        <p:spPr>
          <a:xfrm>
            <a:off x="6096000" y="0"/>
            <a:ext cx="6096000" cy="3408000"/>
          </a:xfrm>
        </p:spPr>
        <p:txBody>
          <a:bodyPr/>
          <a:lstStyle/>
          <a:p>
            <a:endParaRPr lang="de-DE"/>
          </a:p>
        </p:txBody>
      </p:sp>
      <p:sp>
        <p:nvSpPr>
          <p:cNvPr id="9" name="Bildplatzhalter 2">
            <a:extLst>
              <a:ext uri="{FF2B5EF4-FFF2-40B4-BE49-F238E27FC236}">
                <a16:creationId xmlns:a16="http://schemas.microsoft.com/office/drawing/2014/main" id="{E35B5CE9-E4A3-4343-8AFC-30CC273E2055}"/>
              </a:ext>
            </a:extLst>
          </p:cNvPr>
          <p:cNvSpPr>
            <a:spLocks noGrp="1"/>
          </p:cNvSpPr>
          <p:nvPr>
            <p:ph type="pic" sz="quarter" idx="11"/>
          </p:nvPr>
        </p:nvSpPr>
        <p:spPr>
          <a:xfrm>
            <a:off x="6096000" y="3450000"/>
            <a:ext cx="6096000" cy="3408000"/>
          </a:xfrm>
        </p:spPr>
        <p:txBody>
          <a:bodyPr/>
          <a:lstStyle/>
          <a:p>
            <a:endParaRPr lang="de-DE"/>
          </a:p>
        </p:txBody>
      </p:sp>
    </p:spTree>
    <p:extLst>
      <p:ext uri="{BB962C8B-B14F-4D97-AF65-F5344CB8AC3E}">
        <p14:creationId xmlns:p14="http://schemas.microsoft.com/office/powerpoint/2010/main" val="2346967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3 Fotos">
    <p:bg>
      <p:bgPr>
        <a:solidFill>
          <a:schemeClr val="bg1"/>
        </a:solidFill>
        <a:effectLst/>
      </p:bgPr>
    </p:bg>
    <p:spTree>
      <p:nvGrpSpPr>
        <p:cNvPr id="1" name=""/>
        <p:cNvGrpSpPr/>
        <p:nvPr/>
      </p:nvGrpSpPr>
      <p:grpSpPr>
        <a:xfrm>
          <a:off x="0" y="0"/>
          <a:ext cx="0" cy="0"/>
          <a:chOff x="0" y="0"/>
          <a:chExt cx="0" cy="0"/>
        </a:xfrm>
      </p:grpSpPr>
      <p:sp>
        <p:nvSpPr>
          <p:cNvPr id="7" name="Foliennummernplatzhalter 5"/>
          <p:cNvSpPr>
            <a:spLocks noGrp="1"/>
          </p:cNvSpPr>
          <p:nvPr>
            <p:ph type="sldNum" sz="quarter" idx="4"/>
          </p:nvPr>
        </p:nvSpPr>
        <p:spPr>
          <a:xfrm>
            <a:off x="766609" y="6356351"/>
            <a:ext cx="2694111" cy="365125"/>
          </a:xfrm>
          <a:prstGeom prst="rect">
            <a:avLst/>
          </a:prstGeom>
        </p:spPr>
        <p:txBody>
          <a:bodyPr vert="horz" lIns="0" tIns="0" rIns="0" bIns="0" rtlCol="0" anchor="ctr"/>
          <a:lstStyle>
            <a:lvl1pPr algn="l">
              <a:defRPr sz="1067" b="1">
                <a:solidFill>
                  <a:schemeClr val="tx1">
                    <a:tint val="75000"/>
                  </a:schemeClr>
                </a:solidFill>
                <a:latin typeface="Arial"/>
                <a:cs typeface="Arial"/>
              </a:defRPr>
            </a:lvl1pPr>
          </a:lstStyle>
          <a:p>
            <a:fld id="{921DA4A1-1BDC-1E49-B1F5-EF590B1185C0}" type="slidenum">
              <a:rPr lang="en-GB" smtClean="0"/>
              <a:pPr/>
              <a:t>‹N°›</a:t>
            </a:fld>
            <a:endParaRPr lang="en-GB"/>
          </a:p>
        </p:txBody>
      </p:sp>
      <p:sp>
        <p:nvSpPr>
          <p:cNvPr id="14" name="Titel 1"/>
          <p:cNvSpPr>
            <a:spLocks noGrp="1"/>
          </p:cNvSpPr>
          <p:nvPr>
            <p:ph type="title"/>
          </p:nvPr>
        </p:nvSpPr>
        <p:spPr>
          <a:xfrm>
            <a:off x="766609" y="691186"/>
            <a:ext cx="5232041" cy="926757"/>
          </a:xfrm>
          <a:prstGeom prst="rect">
            <a:avLst/>
          </a:prstGeom>
        </p:spPr>
        <p:txBody>
          <a:bodyPr/>
          <a:lstStyle>
            <a:lvl1pPr>
              <a:defRPr sz="2667"/>
            </a:lvl1pPr>
          </a:lstStyle>
          <a:p>
            <a:r>
              <a:rPr lang="de-AT" dirty="0"/>
              <a:t>Mastertitelformat bearbeiten</a:t>
            </a:r>
            <a:endParaRPr lang="de-DE" dirty="0"/>
          </a:p>
        </p:txBody>
      </p:sp>
      <p:sp>
        <p:nvSpPr>
          <p:cNvPr id="3" name="Bildplatzhalter 2">
            <a:extLst>
              <a:ext uri="{FF2B5EF4-FFF2-40B4-BE49-F238E27FC236}">
                <a16:creationId xmlns:a16="http://schemas.microsoft.com/office/drawing/2014/main" id="{7194D104-2548-184C-8EF6-82625FF91B3C}"/>
              </a:ext>
            </a:extLst>
          </p:cNvPr>
          <p:cNvSpPr>
            <a:spLocks noGrp="1"/>
          </p:cNvSpPr>
          <p:nvPr>
            <p:ph type="pic" sz="quarter" idx="10"/>
          </p:nvPr>
        </p:nvSpPr>
        <p:spPr>
          <a:xfrm>
            <a:off x="6096000" y="0"/>
            <a:ext cx="6096000" cy="3408000"/>
          </a:xfrm>
        </p:spPr>
        <p:txBody>
          <a:bodyPr/>
          <a:lstStyle/>
          <a:p>
            <a:endParaRPr lang="de-DE"/>
          </a:p>
        </p:txBody>
      </p:sp>
      <p:sp>
        <p:nvSpPr>
          <p:cNvPr id="9" name="Bildplatzhalter 2">
            <a:extLst>
              <a:ext uri="{FF2B5EF4-FFF2-40B4-BE49-F238E27FC236}">
                <a16:creationId xmlns:a16="http://schemas.microsoft.com/office/drawing/2014/main" id="{E35B5CE9-E4A3-4343-8AFC-30CC273E2055}"/>
              </a:ext>
            </a:extLst>
          </p:cNvPr>
          <p:cNvSpPr>
            <a:spLocks noGrp="1"/>
          </p:cNvSpPr>
          <p:nvPr>
            <p:ph type="pic" sz="quarter" idx="11"/>
          </p:nvPr>
        </p:nvSpPr>
        <p:spPr>
          <a:xfrm>
            <a:off x="6096000" y="3450000"/>
            <a:ext cx="3024000" cy="3408000"/>
          </a:xfrm>
        </p:spPr>
        <p:txBody>
          <a:bodyPr/>
          <a:lstStyle/>
          <a:p>
            <a:endParaRPr lang="de-DE"/>
          </a:p>
        </p:txBody>
      </p:sp>
      <p:sp>
        <p:nvSpPr>
          <p:cNvPr id="10" name="Bildplatzhalter 2">
            <a:extLst>
              <a:ext uri="{FF2B5EF4-FFF2-40B4-BE49-F238E27FC236}">
                <a16:creationId xmlns:a16="http://schemas.microsoft.com/office/drawing/2014/main" id="{F92E57DE-3730-984F-A59A-F383270E02F3}"/>
              </a:ext>
            </a:extLst>
          </p:cNvPr>
          <p:cNvSpPr>
            <a:spLocks noGrp="1"/>
          </p:cNvSpPr>
          <p:nvPr>
            <p:ph type="pic" sz="quarter" idx="12"/>
          </p:nvPr>
        </p:nvSpPr>
        <p:spPr>
          <a:xfrm>
            <a:off x="9173177" y="3450000"/>
            <a:ext cx="3024000" cy="3408000"/>
          </a:xfrm>
        </p:spPr>
        <p:txBody>
          <a:bodyPr/>
          <a:lstStyle/>
          <a:p>
            <a:endParaRPr lang="de-DE"/>
          </a:p>
        </p:txBody>
      </p:sp>
      <p:sp>
        <p:nvSpPr>
          <p:cNvPr id="11" name="Inhaltsplatzhalter 2">
            <a:extLst>
              <a:ext uri="{FF2B5EF4-FFF2-40B4-BE49-F238E27FC236}">
                <a16:creationId xmlns:a16="http://schemas.microsoft.com/office/drawing/2014/main" id="{B6733E90-8AE7-7A47-B141-EC69C1E45BC0}"/>
              </a:ext>
            </a:extLst>
          </p:cNvPr>
          <p:cNvSpPr>
            <a:spLocks noGrp="1"/>
          </p:cNvSpPr>
          <p:nvPr>
            <p:ph sz="quarter" idx="13" hasCustomPrompt="1"/>
          </p:nvPr>
        </p:nvSpPr>
        <p:spPr>
          <a:xfrm>
            <a:off x="766234" y="1854200"/>
            <a:ext cx="5232041" cy="4214400"/>
          </a:xfrm>
        </p:spPr>
        <p:txBody>
          <a:bodyPr/>
          <a:lstStyle>
            <a:lvl1pPr marL="244794" indent="-244794">
              <a:buFont typeface="Wingdings" panose="05000000000000000000" pitchFamily="2" charset="2"/>
              <a:buChar char="§"/>
              <a:defRPr/>
            </a:lvl1pPr>
            <a:lvl2pPr marL="484788" indent="-244794">
              <a:defRPr/>
            </a:lvl2pPr>
            <a:lvl3pPr marL="867812" indent="-380990">
              <a:defRPr lang="de-DE" sz="1867" kern="1200" dirty="0">
                <a:solidFill>
                  <a:schemeClr val="tx1"/>
                </a:solidFill>
                <a:latin typeface="Arial"/>
                <a:ea typeface="+mn-ea"/>
                <a:cs typeface="Arial"/>
              </a:defRPr>
            </a:lvl3pPr>
            <a:lvl4pPr marL="867812" indent="-380990">
              <a:defRPr/>
            </a:lvl4pPr>
            <a:lvl5pPr marL="867812" indent="-380990">
              <a:defRPr/>
            </a:lvl5pPr>
          </a:lstStyle>
          <a:p>
            <a:pPr lvl="0"/>
            <a:r>
              <a:rPr lang="de-DE" dirty="0"/>
              <a:t>Erste Ebene</a:t>
            </a:r>
          </a:p>
          <a:p>
            <a:pPr lvl="1"/>
            <a:r>
              <a:rPr lang="de-DE" dirty="0"/>
              <a:t>Zweite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Dritte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Vierte Ebene</a:t>
            </a:r>
          </a:p>
          <a:p>
            <a:pPr marL="713300" lvl="2" indent="-226478" algn="l" defTabSz="609585" rtl="0" eaLnBrk="1" latinLnBrk="0" hangingPunct="1">
              <a:spcBef>
                <a:spcPts val="640"/>
              </a:spcBef>
              <a:buClr>
                <a:schemeClr val="tx2"/>
              </a:buClr>
              <a:buSzPct val="100000"/>
              <a:buFont typeface="Wingdings" panose="05000000000000000000" pitchFamily="2" charset="2"/>
              <a:buChar char="§"/>
            </a:pPr>
            <a:r>
              <a:rPr lang="de-DE" dirty="0"/>
              <a:t>Fünfte Ebene</a:t>
            </a:r>
          </a:p>
        </p:txBody>
      </p:sp>
    </p:spTree>
    <p:extLst>
      <p:ext uri="{BB962C8B-B14F-4D97-AF65-F5344CB8AC3E}">
        <p14:creationId xmlns:p14="http://schemas.microsoft.com/office/powerpoint/2010/main" val="1578495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bschnittbeginn mit Foto">
    <p:spTree>
      <p:nvGrpSpPr>
        <p:cNvPr id="1" name=""/>
        <p:cNvGrpSpPr/>
        <p:nvPr/>
      </p:nvGrpSpPr>
      <p:grpSpPr>
        <a:xfrm>
          <a:off x="0" y="0"/>
          <a:ext cx="0" cy="0"/>
          <a:chOff x="0" y="0"/>
          <a:chExt cx="0" cy="0"/>
        </a:xfrm>
      </p:grpSpPr>
      <p:sp>
        <p:nvSpPr>
          <p:cNvPr id="8" name="Titel 1"/>
          <p:cNvSpPr>
            <a:spLocks noGrp="1"/>
          </p:cNvSpPr>
          <p:nvPr>
            <p:ph type="title"/>
          </p:nvPr>
        </p:nvSpPr>
        <p:spPr>
          <a:xfrm>
            <a:off x="769326" y="4651353"/>
            <a:ext cx="10662193" cy="1362075"/>
          </a:xfrm>
          <a:prstGeom prst="rect">
            <a:avLst/>
          </a:prstGeom>
        </p:spPr>
        <p:txBody>
          <a:bodyPr anchor="b" anchorCtr="0">
            <a:normAutofit/>
          </a:bodyPr>
          <a:lstStyle>
            <a:lvl1pPr algn="l">
              <a:defRPr sz="3733" b="0" cap="none">
                <a:solidFill>
                  <a:schemeClr val="tx2"/>
                </a:solidFill>
              </a:defRPr>
            </a:lvl1pPr>
          </a:lstStyle>
          <a:p>
            <a:r>
              <a:rPr lang="de-AT" dirty="0"/>
              <a:t>Mastertitelformat bearbeiten</a:t>
            </a:r>
            <a:endParaRPr lang="en-GB" dirty="0"/>
          </a:p>
        </p:txBody>
      </p:sp>
      <p:sp>
        <p:nvSpPr>
          <p:cNvPr id="9" name="Bildplatzhalter 4"/>
          <p:cNvSpPr>
            <a:spLocks noGrp="1"/>
          </p:cNvSpPr>
          <p:nvPr>
            <p:ph type="pic" sz="quarter" idx="10"/>
          </p:nvPr>
        </p:nvSpPr>
        <p:spPr>
          <a:xfrm>
            <a:off x="0" y="1"/>
            <a:ext cx="12192000" cy="4341284"/>
          </a:xfrm>
          <a:prstGeom prst="rect">
            <a:avLst/>
          </a:prstGeom>
        </p:spPr>
        <p:txBody>
          <a:bodyPr/>
          <a:lstStyle>
            <a:lvl1pPr marL="0" indent="0">
              <a:buNone/>
              <a:defRPr/>
            </a:lvl1pPr>
          </a:lstStyle>
          <a:p>
            <a:endParaRPr lang="de-DE" dirty="0"/>
          </a:p>
        </p:txBody>
      </p:sp>
    </p:spTree>
    <p:extLst>
      <p:ext uri="{BB962C8B-B14F-4D97-AF65-F5344CB8AC3E}">
        <p14:creationId xmlns:p14="http://schemas.microsoft.com/office/powerpoint/2010/main" val="3250541397"/>
      </p:ext>
    </p:extLst>
  </p:cSld>
  <p:clrMapOvr>
    <a:masterClrMapping/>
  </p:clrMapOvr>
  <p:extLst>
    <p:ext uri="{DCECCB84-F9BA-43D5-87BE-67443E8EF086}">
      <p15:sldGuideLst xmlns:p15="http://schemas.microsoft.com/office/powerpoint/2012/main">
        <p15:guide id="1" orient="horz" pos="2051">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bschnittbeginn rot">
    <p:bg>
      <p:bgPr>
        <a:solidFill>
          <a:schemeClr val="tx2"/>
        </a:solidFill>
        <a:effectLst/>
      </p:bgPr>
    </p:bg>
    <p:spTree>
      <p:nvGrpSpPr>
        <p:cNvPr id="1" name=""/>
        <p:cNvGrpSpPr/>
        <p:nvPr/>
      </p:nvGrpSpPr>
      <p:grpSpPr>
        <a:xfrm>
          <a:off x="0" y="0"/>
          <a:ext cx="0" cy="0"/>
          <a:chOff x="0" y="0"/>
          <a:chExt cx="0" cy="0"/>
        </a:xfrm>
      </p:grpSpPr>
      <p:sp>
        <p:nvSpPr>
          <p:cNvPr id="6" name="Titel 1"/>
          <p:cNvSpPr>
            <a:spLocks noGrp="1"/>
          </p:cNvSpPr>
          <p:nvPr>
            <p:ph type="title"/>
          </p:nvPr>
        </p:nvSpPr>
        <p:spPr>
          <a:xfrm>
            <a:off x="769327" y="3751355"/>
            <a:ext cx="10363200" cy="1362075"/>
          </a:xfrm>
        </p:spPr>
        <p:txBody>
          <a:bodyPr anchor="b" anchorCtr="0">
            <a:normAutofit/>
          </a:bodyPr>
          <a:lstStyle>
            <a:lvl1pPr algn="l">
              <a:defRPr sz="4000" b="0" cap="none">
                <a:solidFill>
                  <a:schemeClr val="bg1"/>
                </a:solidFill>
              </a:defRPr>
            </a:lvl1pPr>
          </a:lstStyle>
          <a:p>
            <a:r>
              <a:rPr lang="de-AT" dirty="0"/>
              <a:t>Mastertitelformat bearbeiten</a:t>
            </a:r>
            <a:endParaRPr lang="en-GB" dirty="0"/>
          </a:p>
        </p:txBody>
      </p:sp>
    </p:spTree>
    <p:extLst>
      <p:ext uri="{BB962C8B-B14F-4D97-AF65-F5344CB8AC3E}">
        <p14:creationId xmlns:p14="http://schemas.microsoft.com/office/powerpoint/2010/main" val="341076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bschnittbeginn blau">
    <p:bg>
      <p:bgPr>
        <a:solidFill>
          <a:schemeClr val="accent1"/>
        </a:solidFill>
        <a:effectLst/>
      </p:bgPr>
    </p:bg>
    <p:spTree>
      <p:nvGrpSpPr>
        <p:cNvPr id="1" name=""/>
        <p:cNvGrpSpPr/>
        <p:nvPr/>
      </p:nvGrpSpPr>
      <p:grpSpPr>
        <a:xfrm>
          <a:off x="0" y="0"/>
          <a:ext cx="0" cy="0"/>
          <a:chOff x="0" y="0"/>
          <a:chExt cx="0" cy="0"/>
        </a:xfrm>
      </p:grpSpPr>
      <p:sp>
        <p:nvSpPr>
          <p:cNvPr id="6" name="Titel 1"/>
          <p:cNvSpPr>
            <a:spLocks noGrp="1"/>
          </p:cNvSpPr>
          <p:nvPr>
            <p:ph type="title"/>
          </p:nvPr>
        </p:nvSpPr>
        <p:spPr>
          <a:xfrm>
            <a:off x="769327" y="3751355"/>
            <a:ext cx="10363200" cy="1362075"/>
          </a:xfrm>
        </p:spPr>
        <p:txBody>
          <a:bodyPr anchor="b" anchorCtr="0">
            <a:normAutofit/>
          </a:bodyPr>
          <a:lstStyle>
            <a:lvl1pPr algn="l">
              <a:defRPr sz="4000" b="0" cap="none">
                <a:solidFill>
                  <a:schemeClr val="bg1"/>
                </a:solidFill>
              </a:defRPr>
            </a:lvl1pPr>
          </a:lstStyle>
          <a:p>
            <a:r>
              <a:rPr lang="de-AT" dirty="0"/>
              <a:t>Mastertitelformat bearbeiten</a:t>
            </a:r>
            <a:endParaRPr lang="en-GB" dirty="0"/>
          </a:p>
        </p:txBody>
      </p:sp>
    </p:spTree>
    <p:extLst>
      <p:ext uri="{BB962C8B-B14F-4D97-AF65-F5344CB8AC3E}">
        <p14:creationId xmlns:p14="http://schemas.microsoft.com/office/powerpoint/2010/main" val="2937650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bschnittbeginn grün">
    <p:bg>
      <p:bgPr>
        <a:solidFill>
          <a:schemeClr val="accent2"/>
        </a:solidFill>
        <a:effectLst/>
      </p:bgPr>
    </p:bg>
    <p:spTree>
      <p:nvGrpSpPr>
        <p:cNvPr id="1" name=""/>
        <p:cNvGrpSpPr/>
        <p:nvPr/>
      </p:nvGrpSpPr>
      <p:grpSpPr>
        <a:xfrm>
          <a:off x="0" y="0"/>
          <a:ext cx="0" cy="0"/>
          <a:chOff x="0" y="0"/>
          <a:chExt cx="0" cy="0"/>
        </a:xfrm>
      </p:grpSpPr>
      <p:sp>
        <p:nvSpPr>
          <p:cNvPr id="6" name="Titel 1"/>
          <p:cNvSpPr>
            <a:spLocks noGrp="1"/>
          </p:cNvSpPr>
          <p:nvPr>
            <p:ph type="title"/>
          </p:nvPr>
        </p:nvSpPr>
        <p:spPr>
          <a:xfrm>
            <a:off x="769327" y="3751355"/>
            <a:ext cx="10363200" cy="1362075"/>
          </a:xfrm>
        </p:spPr>
        <p:txBody>
          <a:bodyPr anchor="b" anchorCtr="0">
            <a:normAutofit/>
          </a:bodyPr>
          <a:lstStyle>
            <a:lvl1pPr algn="l">
              <a:defRPr sz="4000" b="0" cap="none">
                <a:solidFill>
                  <a:schemeClr val="bg1"/>
                </a:solidFill>
              </a:defRPr>
            </a:lvl1pPr>
          </a:lstStyle>
          <a:p>
            <a:r>
              <a:rPr lang="de-AT" dirty="0"/>
              <a:t>Mastertitelformat bearbeiten</a:t>
            </a:r>
            <a:endParaRPr lang="en-GB" dirty="0"/>
          </a:p>
        </p:txBody>
      </p:sp>
    </p:spTree>
    <p:extLst>
      <p:ext uri="{BB962C8B-B14F-4D97-AF65-F5344CB8AC3E}">
        <p14:creationId xmlns:p14="http://schemas.microsoft.com/office/powerpoint/2010/main" val="244650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85794"/>
            <a:ext cx="10972800" cy="631844"/>
          </a:xfrm>
        </p:spPr>
        <p:txBody>
          <a:bodyPr/>
          <a:lstStyle>
            <a:lvl1pPr>
              <a:defRPr/>
            </a:lvl1pPr>
          </a:lstStyle>
          <a:p>
            <a:r>
              <a:rPr lang="fr-FR"/>
              <a:t>Modifiez le style du titre</a:t>
            </a:r>
            <a:endParaRPr lang="nl-BE" dirty="0"/>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7" name="Date Placeholder 6"/>
          <p:cNvSpPr>
            <a:spLocks noGrp="1"/>
          </p:cNvSpPr>
          <p:nvPr>
            <p:ph type="dt" sz="half" idx="10"/>
          </p:nvPr>
        </p:nvSpPr>
        <p:spPr/>
        <p:txBody>
          <a:bodyPr/>
          <a:lstStyle>
            <a:lvl1pPr>
              <a:defRPr/>
            </a:lvl1pPr>
          </a:lstStyle>
          <a:p>
            <a:fld id="{A9B5CDA5-6590-4D81-9CFE-AA2403E23910}" type="datetime4">
              <a:rPr lang="fr-BE" smtClean="0"/>
              <a:t>9 octobre 2024</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87EE4A7-D67F-4249-B29C-C3042720F30D}" type="slidenum">
              <a:rPr lang="en-GB"/>
              <a:pPr/>
              <a:t>‹N°›</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bschnittbeginn weiß">
    <p:spTree>
      <p:nvGrpSpPr>
        <p:cNvPr id="1" name=""/>
        <p:cNvGrpSpPr/>
        <p:nvPr/>
      </p:nvGrpSpPr>
      <p:grpSpPr>
        <a:xfrm>
          <a:off x="0" y="0"/>
          <a:ext cx="0" cy="0"/>
          <a:chOff x="0" y="0"/>
          <a:chExt cx="0" cy="0"/>
        </a:xfrm>
      </p:grpSpPr>
      <p:sp>
        <p:nvSpPr>
          <p:cNvPr id="4" name="Titel 1"/>
          <p:cNvSpPr>
            <a:spLocks noGrp="1"/>
          </p:cNvSpPr>
          <p:nvPr>
            <p:ph type="title"/>
          </p:nvPr>
        </p:nvSpPr>
        <p:spPr>
          <a:xfrm>
            <a:off x="769327" y="3751355"/>
            <a:ext cx="10363200" cy="1362075"/>
          </a:xfrm>
          <a:prstGeom prst="rect">
            <a:avLst/>
          </a:prstGeom>
        </p:spPr>
        <p:txBody>
          <a:bodyPr anchor="b" anchorCtr="0">
            <a:normAutofit/>
          </a:bodyPr>
          <a:lstStyle>
            <a:lvl1pPr algn="l">
              <a:defRPr sz="4000" b="0" cap="none">
                <a:solidFill>
                  <a:schemeClr val="tx2"/>
                </a:solidFill>
              </a:defRPr>
            </a:lvl1pPr>
          </a:lstStyle>
          <a:p>
            <a:r>
              <a:rPr lang="de-AT" dirty="0"/>
              <a:t>Mastertitelformat bearbeiten</a:t>
            </a:r>
            <a:endParaRPr lang="en-GB" dirty="0"/>
          </a:p>
        </p:txBody>
      </p:sp>
    </p:spTree>
    <p:extLst>
      <p:ext uri="{BB962C8B-B14F-4D97-AF65-F5344CB8AC3E}">
        <p14:creationId xmlns:p14="http://schemas.microsoft.com/office/powerpoint/2010/main" val="118969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nl-BE"/>
          </a:p>
        </p:txBody>
      </p:sp>
      <p:sp>
        <p:nvSpPr>
          <p:cNvPr id="3" name="Date Placeholder 2"/>
          <p:cNvSpPr>
            <a:spLocks noGrp="1"/>
          </p:cNvSpPr>
          <p:nvPr>
            <p:ph type="dt" sz="half" idx="10"/>
          </p:nvPr>
        </p:nvSpPr>
        <p:spPr/>
        <p:txBody>
          <a:bodyPr/>
          <a:lstStyle>
            <a:lvl1pPr>
              <a:defRPr/>
            </a:lvl1pPr>
          </a:lstStyle>
          <a:p>
            <a:fld id="{9B6D1C32-C999-4251-A0C9-6172FA9D7CBD}" type="datetime4">
              <a:rPr lang="fr-BE" smtClean="0"/>
              <a:t>9 octobre 2024</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3568DB21-436A-4FEE-B711-5271D05AF6BA}" type="slidenum">
              <a:rPr lang="en-GB"/>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D5A46D0-B49D-4F6A-ADA0-769D35A97C6E}" type="datetime4">
              <a:rPr lang="fr-BE" smtClean="0"/>
              <a:t>9 octobre 2024</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C686F4C0-0F7D-45A2-800B-46C63A1B35CA}" type="slidenum">
              <a:rPr lang="en-GB"/>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2" y="785795"/>
            <a:ext cx="4011084" cy="649306"/>
          </a:xfrm>
        </p:spPr>
        <p:txBody>
          <a:bodyPr anchor="b"/>
          <a:lstStyle>
            <a:lvl1pPr algn="l">
              <a:defRPr sz="2000" b="1"/>
            </a:lvl1pPr>
          </a:lstStyle>
          <a:p>
            <a:r>
              <a:rPr lang="fr-FR"/>
              <a:t>Modifiez le style du titre</a:t>
            </a:r>
            <a:endParaRPr lang="nl-BE"/>
          </a:p>
        </p:txBody>
      </p:sp>
      <p:sp>
        <p:nvSpPr>
          <p:cNvPr id="3" name="Content Placeholder 2"/>
          <p:cNvSpPr>
            <a:spLocks noGrp="1"/>
          </p:cNvSpPr>
          <p:nvPr>
            <p:ph idx="1"/>
          </p:nvPr>
        </p:nvSpPr>
        <p:spPr>
          <a:xfrm>
            <a:off x="4766734" y="762000"/>
            <a:ext cx="6815668" cy="53641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fld id="{9D87426D-E034-4FE8-BF50-C1334F4373DA}" type="datetime4">
              <a:rPr lang="fr-BE" smtClean="0"/>
              <a:t>9 octobre 2024</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08A7CCD9-F03B-48C6-A4E4-48949CBDF14E}" type="slidenum">
              <a:rPr lang="en-GB"/>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le 1"/>
          <p:cNvSpPr>
            <a:spLocks noGrp="1"/>
          </p:cNvSpPr>
          <p:nvPr>
            <p:ph type="title"/>
          </p:nvPr>
        </p:nvSpPr>
        <p:spPr>
          <a:xfrm>
            <a:off x="719669" y="1003300"/>
            <a:ext cx="10782300" cy="865188"/>
          </a:xfrm>
        </p:spPr>
        <p:txBody>
          <a:bodyPr/>
          <a:lstStyle/>
          <a:p>
            <a:r>
              <a:rPr lang="fr-FR"/>
              <a:t>Modifiez le style du titre</a:t>
            </a:r>
            <a:endParaRPr lang="nl-BE"/>
          </a:p>
        </p:txBody>
      </p:sp>
      <p:sp>
        <p:nvSpPr>
          <p:cNvPr id="3" name="Chart Placeholder 2"/>
          <p:cNvSpPr>
            <a:spLocks noGrp="1"/>
          </p:cNvSpPr>
          <p:nvPr>
            <p:ph type="chart" idx="1"/>
          </p:nvPr>
        </p:nvSpPr>
        <p:spPr>
          <a:xfrm>
            <a:off x="719668" y="1900240"/>
            <a:ext cx="10788651" cy="4167187"/>
          </a:xfrm>
        </p:spPr>
        <p:txBody>
          <a:bodyPr/>
          <a:lstStyle/>
          <a:p>
            <a:r>
              <a:rPr lang="fr-FR"/>
              <a:t>Cliquez sur l'icône pour ajouter un graphique</a:t>
            </a:r>
            <a:endParaRPr lang="nl-BE"/>
          </a:p>
        </p:txBody>
      </p:sp>
      <p:sp>
        <p:nvSpPr>
          <p:cNvPr id="4" name="Date Placeholder 3"/>
          <p:cNvSpPr>
            <a:spLocks noGrp="1"/>
          </p:cNvSpPr>
          <p:nvPr>
            <p:ph type="dt" sz="half" idx="10"/>
          </p:nvPr>
        </p:nvSpPr>
        <p:spPr>
          <a:xfrm>
            <a:off x="863600" y="6321427"/>
            <a:ext cx="2878667" cy="252413"/>
          </a:xfrm>
        </p:spPr>
        <p:txBody>
          <a:bodyPr/>
          <a:lstStyle>
            <a:lvl1pPr>
              <a:defRPr/>
            </a:lvl1pPr>
          </a:lstStyle>
          <a:p>
            <a:fld id="{2D834086-2456-4753-950C-B0530CDF847B}" type="datetime4">
              <a:rPr lang="fr-BE" smtClean="0"/>
              <a:t>9 octobre 2024</a:t>
            </a:fld>
            <a:endParaRPr lang="en-GB"/>
          </a:p>
        </p:txBody>
      </p:sp>
      <p:sp>
        <p:nvSpPr>
          <p:cNvPr id="5" name="Footer Placeholder 4"/>
          <p:cNvSpPr>
            <a:spLocks noGrp="1"/>
          </p:cNvSpPr>
          <p:nvPr>
            <p:ph type="ftr" sz="quarter" idx="11"/>
          </p:nvPr>
        </p:nvSpPr>
        <p:spPr>
          <a:xfrm>
            <a:off x="4430183" y="6321427"/>
            <a:ext cx="3359151" cy="252413"/>
          </a:xfrm>
        </p:spPr>
        <p:txBody>
          <a:bodyPr/>
          <a:lstStyle>
            <a:lvl1pPr>
              <a:defRPr/>
            </a:lvl1pPr>
          </a:lstStyle>
          <a:p>
            <a:endParaRPr lang="en-GB"/>
          </a:p>
        </p:txBody>
      </p:sp>
      <p:sp>
        <p:nvSpPr>
          <p:cNvPr id="6" name="Slide Number Placeholder 5"/>
          <p:cNvSpPr>
            <a:spLocks noGrp="1"/>
          </p:cNvSpPr>
          <p:nvPr>
            <p:ph type="sldNum" sz="quarter" idx="12"/>
          </p:nvPr>
        </p:nvSpPr>
        <p:spPr>
          <a:xfrm>
            <a:off x="10771718" y="6321427"/>
            <a:ext cx="590549" cy="252413"/>
          </a:xfrm>
        </p:spPr>
        <p:txBody>
          <a:bodyPr/>
          <a:lstStyle>
            <a:lvl1pPr>
              <a:defRPr/>
            </a:lvl1pPr>
          </a:lstStyle>
          <a:p>
            <a:fld id="{8CB8264C-61B0-47EF-AACB-D9A06A834247}" type="slidenum">
              <a:rPr lang="en-GB"/>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tx2"/>
        </a:solidFill>
        <a:effectLst/>
      </p:bgPr>
    </p:bg>
    <p:spTree>
      <p:nvGrpSpPr>
        <p:cNvPr id="1" name=""/>
        <p:cNvGrpSpPr/>
        <p:nvPr/>
      </p:nvGrpSpPr>
      <p:grpSpPr>
        <a:xfrm>
          <a:off x="0" y="0"/>
          <a:ext cx="0" cy="0"/>
          <a:chOff x="0" y="0"/>
          <a:chExt cx="0" cy="0"/>
        </a:xfrm>
      </p:grpSpPr>
      <p:sp>
        <p:nvSpPr>
          <p:cNvPr id="12" name="Tijdelijke aanduiding voor dianummer 5">
            <a:extLst>
              <a:ext uri="{FF2B5EF4-FFF2-40B4-BE49-F238E27FC236}">
                <a16:creationId xmlns:a16="http://schemas.microsoft.com/office/drawing/2014/main" id="{C8024A50-C834-4B4C-8F86-86D51C05A44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6"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Tree>
    <p:extLst>
      <p:ext uri="{BB962C8B-B14F-4D97-AF65-F5344CB8AC3E}">
        <p14:creationId xmlns:p14="http://schemas.microsoft.com/office/powerpoint/2010/main" val="1535328848"/>
      </p:ext>
    </p:extLst>
  </p:cSld>
  <p:clrMapOvr>
    <a:masterClrMapping/>
  </p:clrMapOvr>
  <p:extLst>
    <p:ext uri="{DCECCB84-F9BA-43D5-87BE-67443E8EF086}">
      <p15:sldGuideLst xmlns:p15="http://schemas.microsoft.com/office/powerpoint/2012/main">
        <p15:guide id="1" orient="horz" pos="223">
          <p15:clr>
            <a:srgbClr val="FBAE40"/>
          </p15:clr>
        </p15:guide>
        <p15:guide id="2" pos="7446">
          <p15:clr>
            <a:srgbClr val="FBAE40"/>
          </p15:clr>
        </p15:guide>
        <p15:guide id="3" orient="horz" pos="3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7.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AutoShape 8"/>
          <p:cNvSpPr>
            <a:spLocks noChangeArrowheads="1"/>
          </p:cNvSpPr>
          <p:nvPr/>
        </p:nvSpPr>
        <p:spPr bwMode="auto">
          <a:xfrm>
            <a:off x="702734" y="6310314"/>
            <a:ext cx="10824633" cy="287337"/>
          </a:xfrm>
          <a:prstGeom prst="roundRect">
            <a:avLst>
              <a:gd name="adj" fmla="val 16667"/>
            </a:avLst>
          </a:prstGeom>
          <a:noFill/>
          <a:ln w="12700">
            <a:solidFill>
              <a:srgbClr val="ED6B00"/>
            </a:solidFill>
            <a:round/>
            <a:headEnd/>
            <a:tailEnd/>
          </a:ln>
          <a:effectLst/>
        </p:spPr>
        <p:txBody>
          <a:bodyPr wrap="none" anchor="ctr"/>
          <a:lstStyle/>
          <a:p>
            <a:endParaRPr lang="nl-BE"/>
          </a:p>
        </p:txBody>
      </p:sp>
      <p:sp>
        <p:nvSpPr>
          <p:cNvPr id="1026" name="Rectangle 2"/>
          <p:cNvSpPr>
            <a:spLocks noGrp="1" noChangeArrowheads="1"/>
          </p:cNvSpPr>
          <p:nvPr>
            <p:ph type="title"/>
          </p:nvPr>
        </p:nvSpPr>
        <p:spPr bwMode="auto">
          <a:xfrm>
            <a:off x="719669" y="1003300"/>
            <a:ext cx="10782300" cy="8651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fr-FR"/>
              <a:t>Modifiez le style du titre</a:t>
            </a:r>
            <a:endParaRPr lang="en-GB" dirty="0"/>
          </a:p>
        </p:txBody>
      </p:sp>
      <p:sp>
        <p:nvSpPr>
          <p:cNvPr id="1027" name="Rectangle 3"/>
          <p:cNvSpPr>
            <a:spLocks noGrp="1" noChangeArrowheads="1"/>
          </p:cNvSpPr>
          <p:nvPr>
            <p:ph type="body" idx="1"/>
          </p:nvPr>
        </p:nvSpPr>
        <p:spPr bwMode="auto">
          <a:xfrm>
            <a:off x="719668" y="1900240"/>
            <a:ext cx="10788651" cy="4167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28" name="Rectangle 4"/>
          <p:cNvSpPr>
            <a:spLocks noGrp="1" noChangeArrowheads="1"/>
          </p:cNvSpPr>
          <p:nvPr>
            <p:ph type="dt" sz="half" idx="2"/>
          </p:nvPr>
        </p:nvSpPr>
        <p:spPr bwMode="auto">
          <a:xfrm>
            <a:off x="863601" y="6321427"/>
            <a:ext cx="3041636" cy="25241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1000" b="1">
                <a:solidFill>
                  <a:srgbClr val="ED6B00"/>
                </a:solidFill>
              </a:defRPr>
            </a:lvl1pPr>
          </a:lstStyle>
          <a:p>
            <a:fld id="{D3123D8E-CBAB-414E-95E5-E7A8E3474914}" type="datetime4">
              <a:rPr lang="fr-BE" smtClean="0"/>
              <a:t>9 octobre 2024</a:t>
            </a:fld>
            <a:endParaRPr lang="en-GB" dirty="0"/>
          </a:p>
        </p:txBody>
      </p:sp>
      <p:sp>
        <p:nvSpPr>
          <p:cNvPr id="1029" name="Rectangle 5"/>
          <p:cNvSpPr>
            <a:spLocks noGrp="1" noChangeArrowheads="1"/>
          </p:cNvSpPr>
          <p:nvPr>
            <p:ph type="ftr" sz="quarter" idx="3"/>
          </p:nvPr>
        </p:nvSpPr>
        <p:spPr bwMode="auto">
          <a:xfrm>
            <a:off x="4430183" y="6321427"/>
            <a:ext cx="3359151" cy="25241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000" b="1">
                <a:solidFill>
                  <a:srgbClr val="ED6B00"/>
                </a:solidFill>
              </a:defRPr>
            </a:lvl1pPr>
          </a:lstStyle>
          <a:p>
            <a:endParaRPr lang="en-GB" dirty="0"/>
          </a:p>
        </p:txBody>
      </p:sp>
      <p:sp>
        <p:nvSpPr>
          <p:cNvPr id="1030" name="Rectangle 6"/>
          <p:cNvSpPr>
            <a:spLocks noGrp="1" noChangeArrowheads="1"/>
          </p:cNvSpPr>
          <p:nvPr>
            <p:ph type="sldNum" sz="quarter" idx="4"/>
          </p:nvPr>
        </p:nvSpPr>
        <p:spPr bwMode="auto">
          <a:xfrm>
            <a:off x="10771718" y="6321427"/>
            <a:ext cx="590549" cy="25241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b="1">
                <a:solidFill>
                  <a:srgbClr val="ED6B00"/>
                </a:solidFill>
              </a:defRPr>
            </a:lvl1pPr>
          </a:lstStyle>
          <a:p>
            <a:fld id="{DE2E3C60-9B61-4EB5-B447-9DF560732BD3}" type="slidenum">
              <a:rPr lang="en-GB" smtClean="0"/>
              <a:pPr/>
              <a:t>‹N°›</a:t>
            </a:fld>
            <a:endParaRPr lang="en-GB" dirty="0"/>
          </a:p>
        </p:txBody>
      </p:sp>
      <p:pic>
        <p:nvPicPr>
          <p:cNvPr id="1041" name="Picture 17" descr="infrabel_logo_color_POS_RGB_90"/>
          <p:cNvPicPr>
            <a:picLocks noChangeAspect="1" noChangeArrowheads="1"/>
          </p:cNvPicPr>
          <p:nvPr/>
        </p:nvPicPr>
        <p:blipFill>
          <a:blip r:embed="rId10" cstate="print"/>
          <a:srcRect/>
          <a:stretch>
            <a:fillRect/>
          </a:stretch>
        </p:blipFill>
        <p:spPr bwMode="auto">
          <a:xfrm>
            <a:off x="668866" y="303213"/>
            <a:ext cx="2159001" cy="431800"/>
          </a:xfrm>
          <a:prstGeom prst="rect">
            <a:avLst/>
          </a:prstGeom>
          <a:noFill/>
        </p:spPr>
      </p:pic>
      <p:pic>
        <p:nvPicPr>
          <p:cNvPr id="9" name="Afbeelding 8" descr="SafetyFirst-RGB-7mm-200%.png"/>
          <p:cNvPicPr>
            <a:picLocks noChangeAspect="1"/>
          </p:cNvPicPr>
          <p:nvPr userDrawn="1"/>
        </p:nvPicPr>
        <p:blipFill>
          <a:blip r:embed="rId11" cstate="print"/>
          <a:stretch>
            <a:fillRect/>
          </a:stretch>
        </p:blipFill>
        <p:spPr>
          <a:xfrm>
            <a:off x="3048001" y="319923"/>
            <a:ext cx="1453392" cy="378000"/>
          </a:xfrm>
          <a:prstGeom prst="rect">
            <a:avLst/>
          </a:prstGeom>
        </p:spPr>
      </p:pic>
      <p:sp>
        <p:nvSpPr>
          <p:cNvPr id="10" name="Text Placeholder 8"/>
          <p:cNvSpPr txBox="1">
            <a:spLocks/>
          </p:cNvSpPr>
          <p:nvPr userDrawn="1"/>
        </p:nvSpPr>
        <p:spPr>
          <a:xfrm>
            <a:off x="5080002" y="304800"/>
            <a:ext cx="6421967" cy="228600"/>
          </a:xfrm>
          <a:prstGeom prst="rect">
            <a:avLst/>
          </a:prstGeom>
        </p:spPr>
        <p:txBody>
          <a:bodyPr anchor="t" anchorCtr="0"/>
          <a:lstStyle>
            <a:lvl1pPr marL="0" indent="0" algn="r" rtl="0" eaLnBrk="1" fontAlgn="base" hangingPunct="1">
              <a:spcBef>
                <a:spcPct val="20000"/>
              </a:spcBef>
              <a:spcAft>
                <a:spcPct val="5000"/>
              </a:spcAft>
              <a:buNone/>
              <a:defRPr sz="1400">
                <a:solidFill>
                  <a:srgbClr val="00B0F0"/>
                </a:solidFill>
                <a:latin typeface="+mn-lt"/>
                <a:ea typeface="+mn-ea"/>
                <a:cs typeface="+mn-cs"/>
              </a:defRPr>
            </a:lvl1pPr>
            <a:lvl2pPr marL="357188" indent="-177800" algn="l" rtl="0" eaLnBrk="1" fontAlgn="base" hangingPunct="1">
              <a:spcBef>
                <a:spcPct val="20000"/>
              </a:spcBef>
              <a:spcAft>
                <a:spcPct val="5000"/>
              </a:spcAft>
              <a:buSzPct val="85000"/>
              <a:buFont typeface="Symbol" pitchFamily="18" charset="2"/>
              <a:buChar char="°"/>
              <a:defRPr sz="2000">
                <a:solidFill>
                  <a:schemeClr val="tx1"/>
                </a:solidFill>
                <a:latin typeface="+mn-lt"/>
                <a:cs typeface="+mn-cs"/>
              </a:defRPr>
            </a:lvl2pPr>
            <a:lvl3pPr marL="536575" indent="-177800" algn="l" rtl="0" eaLnBrk="1" fontAlgn="base" hangingPunct="1">
              <a:spcBef>
                <a:spcPct val="20000"/>
              </a:spcBef>
              <a:spcAft>
                <a:spcPct val="5000"/>
              </a:spcAft>
              <a:buFont typeface="Wingdings" pitchFamily="2" charset="2"/>
              <a:buChar char="ú"/>
              <a:defRPr sz="2000">
                <a:solidFill>
                  <a:schemeClr val="tx1"/>
                </a:solidFill>
                <a:latin typeface="+mn-lt"/>
                <a:cs typeface="+mn-cs"/>
              </a:defRPr>
            </a:lvl3pPr>
            <a:lvl4pPr marL="715963" indent="-177800" algn="l" rtl="0" eaLnBrk="1" fontAlgn="base" hangingPunct="1">
              <a:spcBef>
                <a:spcPct val="20000"/>
              </a:spcBef>
              <a:spcAft>
                <a:spcPct val="5000"/>
              </a:spcAft>
              <a:buFont typeface="Wingdings" pitchFamily="2" charset="2"/>
              <a:buChar char="§"/>
              <a:defRPr sz="2000" i="0">
                <a:solidFill>
                  <a:schemeClr val="tx1"/>
                </a:solidFill>
                <a:latin typeface="+mn-lt"/>
                <a:cs typeface="+mn-cs"/>
              </a:defRPr>
            </a:lvl4pPr>
            <a:lvl5pPr marL="895350" indent="-177800" algn="l" rtl="0" eaLnBrk="1" fontAlgn="base" hangingPunct="1">
              <a:spcBef>
                <a:spcPct val="20000"/>
              </a:spcBef>
              <a:spcAft>
                <a:spcPct val="5000"/>
              </a:spcAft>
              <a:buFont typeface="Arial" charset="0"/>
              <a:buChar char="-"/>
              <a:defRPr sz="2000">
                <a:solidFill>
                  <a:schemeClr val="tx1"/>
                </a:solidFill>
                <a:latin typeface="+mn-lt"/>
                <a:cs typeface="+mn-cs"/>
              </a:defRPr>
            </a:lvl5pPr>
            <a:lvl6pPr marL="1352550" indent="-177800" algn="l" rtl="0" eaLnBrk="1" fontAlgn="base" hangingPunct="1">
              <a:spcBef>
                <a:spcPct val="20000"/>
              </a:spcBef>
              <a:spcAft>
                <a:spcPct val="5000"/>
              </a:spcAft>
              <a:buFont typeface="Arial" charset="0"/>
              <a:buChar char="-"/>
              <a:defRPr sz="1600">
                <a:solidFill>
                  <a:schemeClr val="tx1"/>
                </a:solidFill>
                <a:latin typeface="+mn-lt"/>
                <a:cs typeface="+mn-cs"/>
              </a:defRPr>
            </a:lvl6pPr>
            <a:lvl7pPr marL="1809750" indent="-177800" algn="l" rtl="0" eaLnBrk="1" fontAlgn="base" hangingPunct="1">
              <a:spcBef>
                <a:spcPct val="20000"/>
              </a:spcBef>
              <a:spcAft>
                <a:spcPct val="5000"/>
              </a:spcAft>
              <a:buFont typeface="Arial" charset="0"/>
              <a:buChar char="-"/>
              <a:defRPr sz="1600">
                <a:solidFill>
                  <a:schemeClr val="tx1"/>
                </a:solidFill>
                <a:latin typeface="+mn-lt"/>
                <a:cs typeface="+mn-cs"/>
              </a:defRPr>
            </a:lvl7pPr>
            <a:lvl8pPr marL="2266950" indent="-177800" algn="l" rtl="0" eaLnBrk="1" fontAlgn="base" hangingPunct="1">
              <a:spcBef>
                <a:spcPct val="20000"/>
              </a:spcBef>
              <a:spcAft>
                <a:spcPct val="5000"/>
              </a:spcAft>
              <a:buFont typeface="Arial" charset="0"/>
              <a:buChar char="-"/>
              <a:defRPr sz="1600">
                <a:solidFill>
                  <a:schemeClr val="tx1"/>
                </a:solidFill>
                <a:latin typeface="+mn-lt"/>
                <a:cs typeface="+mn-cs"/>
              </a:defRPr>
            </a:lvl8pPr>
            <a:lvl9pPr marL="2724150" indent="-177800" algn="l" rtl="0" eaLnBrk="1" fontAlgn="base" hangingPunct="1">
              <a:spcBef>
                <a:spcPct val="20000"/>
              </a:spcBef>
              <a:spcAft>
                <a:spcPct val="5000"/>
              </a:spcAft>
              <a:buFont typeface="Arial" charset="0"/>
              <a:buChar char="-"/>
              <a:defRPr sz="1600">
                <a:solidFill>
                  <a:schemeClr val="tx1"/>
                </a:solidFill>
                <a:latin typeface="+mn-lt"/>
                <a:cs typeface="+mn-cs"/>
              </a:defRPr>
            </a:lvl9pPr>
          </a:lstStyle>
          <a:p>
            <a:r>
              <a:rPr lang="en-US" sz="1400" kern="0"/>
              <a:t>XX. CHAPTER</a:t>
            </a:r>
            <a:endParaRPr lang="en-US" sz="1400" kern="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0" r:id="rId8"/>
  </p:sldLayoutIdLst>
  <p:hf hdr="0" ftr="0"/>
  <p:txStyles>
    <p:titleStyle>
      <a:lvl1pPr algn="l" rtl="0" eaLnBrk="1" fontAlgn="base" hangingPunct="1">
        <a:spcBef>
          <a:spcPct val="0"/>
        </a:spcBef>
        <a:spcAft>
          <a:spcPct val="0"/>
        </a:spcAft>
        <a:defRPr sz="3200" b="1" baseline="0">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cs typeface="Arial" charset="0"/>
        </a:defRPr>
      </a:lvl2pPr>
      <a:lvl3pPr algn="l" rtl="0" eaLnBrk="1" fontAlgn="base" hangingPunct="1">
        <a:spcBef>
          <a:spcPct val="0"/>
        </a:spcBef>
        <a:spcAft>
          <a:spcPct val="0"/>
        </a:spcAft>
        <a:defRPr sz="3200" b="1">
          <a:solidFill>
            <a:schemeClr val="tx2"/>
          </a:solidFill>
          <a:latin typeface="Arial" charset="0"/>
          <a:cs typeface="Arial" charset="0"/>
        </a:defRPr>
      </a:lvl3pPr>
      <a:lvl4pPr algn="l" rtl="0" eaLnBrk="1" fontAlgn="base" hangingPunct="1">
        <a:spcBef>
          <a:spcPct val="0"/>
        </a:spcBef>
        <a:spcAft>
          <a:spcPct val="0"/>
        </a:spcAft>
        <a:defRPr sz="3200" b="1">
          <a:solidFill>
            <a:schemeClr val="tx2"/>
          </a:solidFill>
          <a:latin typeface="Arial" charset="0"/>
          <a:cs typeface="Arial" charset="0"/>
        </a:defRPr>
      </a:lvl4pPr>
      <a:lvl5pPr algn="l" rtl="0" eaLnBrk="1" fontAlgn="base" hangingPunct="1">
        <a:spcBef>
          <a:spcPct val="0"/>
        </a:spcBef>
        <a:spcAft>
          <a:spcPct val="0"/>
        </a:spcAft>
        <a:defRPr sz="3200" b="1">
          <a:solidFill>
            <a:schemeClr val="tx2"/>
          </a:solidFill>
          <a:latin typeface="Arial" charset="0"/>
          <a:cs typeface="Arial" charset="0"/>
        </a:defRPr>
      </a:lvl5pPr>
      <a:lvl6pPr marL="457200" algn="l" rtl="0" eaLnBrk="1" fontAlgn="base" hangingPunct="1">
        <a:spcBef>
          <a:spcPct val="0"/>
        </a:spcBef>
        <a:spcAft>
          <a:spcPct val="0"/>
        </a:spcAft>
        <a:defRPr sz="3200" b="1">
          <a:solidFill>
            <a:schemeClr val="tx2"/>
          </a:solidFill>
          <a:latin typeface="Arial" charset="0"/>
          <a:cs typeface="Arial" charset="0"/>
        </a:defRPr>
      </a:lvl6pPr>
      <a:lvl7pPr marL="914400" algn="l" rtl="0" eaLnBrk="1" fontAlgn="base" hangingPunct="1">
        <a:spcBef>
          <a:spcPct val="0"/>
        </a:spcBef>
        <a:spcAft>
          <a:spcPct val="0"/>
        </a:spcAft>
        <a:defRPr sz="3200" b="1">
          <a:solidFill>
            <a:schemeClr val="tx2"/>
          </a:solidFill>
          <a:latin typeface="Arial" charset="0"/>
          <a:cs typeface="Arial" charset="0"/>
        </a:defRPr>
      </a:lvl7pPr>
      <a:lvl8pPr marL="1371600" algn="l" rtl="0" eaLnBrk="1" fontAlgn="base" hangingPunct="1">
        <a:spcBef>
          <a:spcPct val="0"/>
        </a:spcBef>
        <a:spcAft>
          <a:spcPct val="0"/>
        </a:spcAft>
        <a:defRPr sz="3200" b="1">
          <a:solidFill>
            <a:schemeClr val="tx2"/>
          </a:solidFill>
          <a:latin typeface="Arial" charset="0"/>
          <a:cs typeface="Arial" charset="0"/>
        </a:defRPr>
      </a:lvl8pPr>
      <a:lvl9pPr marL="1828800" algn="l" rtl="0" eaLnBrk="1" fontAlgn="base" hangingPunct="1">
        <a:spcBef>
          <a:spcPct val="0"/>
        </a:spcBef>
        <a:spcAft>
          <a:spcPct val="0"/>
        </a:spcAft>
        <a:defRPr sz="3200" b="1">
          <a:solidFill>
            <a:schemeClr val="tx2"/>
          </a:solidFill>
          <a:latin typeface="Arial" charset="0"/>
          <a:cs typeface="Arial" charset="0"/>
        </a:defRPr>
      </a:lvl9pPr>
    </p:titleStyle>
    <p:bodyStyle>
      <a:lvl1pPr marL="177800" indent="-177800" algn="l" rtl="0" eaLnBrk="1" fontAlgn="base" hangingPunct="1">
        <a:spcBef>
          <a:spcPct val="20000"/>
        </a:spcBef>
        <a:spcAft>
          <a:spcPct val="5000"/>
        </a:spcAft>
        <a:buChar char="•"/>
        <a:defRPr sz="2000">
          <a:solidFill>
            <a:schemeClr val="tx1"/>
          </a:solidFill>
          <a:latin typeface="+mn-lt"/>
          <a:ea typeface="+mn-ea"/>
          <a:cs typeface="+mn-cs"/>
        </a:defRPr>
      </a:lvl1pPr>
      <a:lvl2pPr marL="357188" indent="-177800" algn="l" rtl="0" eaLnBrk="1" fontAlgn="base" hangingPunct="1">
        <a:spcBef>
          <a:spcPct val="20000"/>
        </a:spcBef>
        <a:spcAft>
          <a:spcPct val="5000"/>
        </a:spcAft>
        <a:buSzPct val="85000"/>
        <a:buFont typeface="Symbol" pitchFamily="18" charset="2"/>
        <a:buChar char="°"/>
        <a:defRPr sz="2000">
          <a:solidFill>
            <a:schemeClr val="tx1"/>
          </a:solidFill>
          <a:latin typeface="+mn-lt"/>
          <a:cs typeface="+mn-cs"/>
        </a:defRPr>
      </a:lvl2pPr>
      <a:lvl3pPr marL="536575" indent="-177800" algn="l" rtl="0" eaLnBrk="1" fontAlgn="base" hangingPunct="1">
        <a:spcBef>
          <a:spcPct val="20000"/>
        </a:spcBef>
        <a:spcAft>
          <a:spcPct val="5000"/>
        </a:spcAft>
        <a:buFont typeface="Wingdings" pitchFamily="2" charset="2"/>
        <a:buChar char="ú"/>
        <a:defRPr sz="2000">
          <a:solidFill>
            <a:schemeClr val="tx1"/>
          </a:solidFill>
          <a:latin typeface="+mn-lt"/>
          <a:cs typeface="+mn-cs"/>
        </a:defRPr>
      </a:lvl3pPr>
      <a:lvl4pPr marL="715963" indent="-177800" algn="l" rtl="0" eaLnBrk="1" fontAlgn="base" hangingPunct="1">
        <a:spcBef>
          <a:spcPct val="20000"/>
        </a:spcBef>
        <a:spcAft>
          <a:spcPct val="5000"/>
        </a:spcAft>
        <a:buFont typeface="Wingdings" pitchFamily="2" charset="2"/>
        <a:buChar char="§"/>
        <a:defRPr sz="2000" i="0">
          <a:solidFill>
            <a:schemeClr val="tx1"/>
          </a:solidFill>
          <a:latin typeface="+mn-lt"/>
          <a:cs typeface="+mn-cs"/>
        </a:defRPr>
      </a:lvl4pPr>
      <a:lvl5pPr marL="895350" indent="-177800" algn="l" rtl="0" eaLnBrk="1" fontAlgn="base" hangingPunct="1">
        <a:spcBef>
          <a:spcPct val="20000"/>
        </a:spcBef>
        <a:spcAft>
          <a:spcPct val="5000"/>
        </a:spcAft>
        <a:buFont typeface="Arial" charset="0"/>
        <a:buChar char="-"/>
        <a:defRPr sz="2000">
          <a:solidFill>
            <a:schemeClr val="tx1"/>
          </a:solidFill>
          <a:latin typeface="+mn-lt"/>
          <a:cs typeface="+mn-cs"/>
        </a:defRPr>
      </a:lvl5pPr>
      <a:lvl6pPr marL="1352550" indent="-177800" algn="l" rtl="0" eaLnBrk="1" fontAlgn="base" hangingPunct="1">
        <a:spcBef>
          <a:spcPct val="20000"/>
        </a:spcBef>
        <a:spcAft>
          <a:spcPct val="5000"/>
        </a:spcAft>
        <a:buFont typeface="Arial" charset="0"/>
        <a:buChar char="-"/>
        <a:defRPr sz="1600">
          <a:solidFill>
            <a:schemeClr val="tx1"/>
          </a:solidFill>
          <a:latin typeface="+mn-lt"/>
          <a:cs typeface="+mn-cs"/>
        </a:defRPr>
      </a:lvl6pPr>
      <a:lvl7pPr marL="1809750" indent="-177800" algn="l" rtl="0" eaLnBrk="1" fontAlgn="base" hangingPunct="1">
        <a:spcBef>
          <a:spcPct val="20000"/>
        </a:spcBef>
        <a:spcAft>
          <a:spcPct val="5000"/>
        </a:spcAft>
        <a:buFont typeface="Arial" charset="0"/>
        <a:buChar char="-"/>
        <a:defRPr sz="1600">
          <a:solidFill>
            <a:schemeClr val="tx1"/>
          </a:solidFill>
          <a:latin typeface="+mn-lt"/>
          <a:cs typeface="+mn-cs"/>
        </a:defRPr>
      </a:lvl7pPr>
      <a:lvl8pPr marL="2266950" indent="-177800" algn="l" rtl="0" eaLnBrk="1" fontAlgn="base" hangingPunct="1">
        <a:spcBef>
          <a:spcPct val="20000"/>
        </a:spcBef>
        <a:spcAft>
          <a:spcPct val="5000"/>
        </a:spcAft>
        <a:buFont typeface="Arial" charset="0"/>
        <a:buChar char="-"/>
        <a:defRPr sz="1600">
          <a:solidFill>
            <a:schemeClr val="tx1"/>
          </a:solidFill>
          <a:latin typeface="+mn-lt"/>
          <a:cs typeface="+mn-cs"/>
        </a:defRPr>
      </a:lvl8pPr>
      <a:lvl9pPr marL="2724150" indent="-177800" algn="l" rtl="0" eaLnBrk="1" fontAlgn="base" hangingPunct="1">
        <a:spcBef>
          <a:spcPct val="20000"/>
        </a:spcBef>
        <a:spcAft>
          <a:spcPct val="5000"/>
        </a:spcAft>
        <a:buFont typeface="Arial" charset="0"/>
        <a:buChar char="-"/>
        <a:defRPr sz="16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C57023-7CE4-824C-8E0E-D8797537E412}"/>
              </a:ext>
            </a:extLst>
          </p:cNvPr>
          <p:cNvSpPr/>
          <p:nvPr userDrawn="1"/>
        </p:nvSpPr>
        <p:spPr>
          <a:xfrm>
            <a:off x="0" y="6495880"/>
            <a:ext cx="12192000" cy="36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pic>
        <p:nvPicPr>
          <p:cNvPr id="6" name="Afbeelding 5">
            <a:extLst>
              <a:ext uri="{FF2B5EF4-FFF2-40B4-BE49-F238E27FC236}">
                <a16:creationId xmlns:a16="http://schemas.microsoft.com/office/drawing/2014/main" id="{D9222961-87D7-D445-A5B6-9CB31A193F8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extLst>
      <p:ext uri="{BB962C8B-B14F-4D97-AF65-F5344CB8AC3E}">
        <p14:creationId xmlns:p14="http://schemas.microsoft.com/office/powerpoint/2010/main" val="29565348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6609" y="859356"/>
            <a:ext cx="10665103" cy="926757"/>
          </a:xfrm>
          <a:prstGeom prst="rect">
            <a:avLst/>
          </a:prstGeom>
        </p:spPr>
        <p:txBody>
          <a:bodyPr vert="horz" lIns="0" tIns="0" rIns="0" bIns="0" rtlCol="0" anchor="t" anchorCtr="0">
            <a:noAutofit/>
          </a:bodyPr>
          <a:lstStyle/>
          <a:p>
            <a:r>
              <a:rPr lang="de-AT" dirty="0"/>
              <a:t>Mastertitelformat bearbeiten</a:t>
            </a:r>
            <a:endParaRPr lang="en-GB" dirty="0"/>
          </a:p>
        </p:txBody>
      </p:sp>
      <p:sp>
        <p:nvSpPr>
          <p:cNvPr id="3" name="Textplatzhalter 2"/>
          <p:cNvSpPr>
            <a:spLocks noGrp="1"/>
          </p:cNvSpPr>
          <p:nvPr>
            <p:ph type="body" idx="1"/>
          </p:nvPr>
        </p:nvSpPr>
        <p:spPr>
          <a:xfrm>
            <a:off x="766609" y="2190516"/>
            <a:ext cx="10665103" cy="3808128"/>
          </a:xfrm>
          <a:prstGeom prst="rect">
            <a:avLst/>
          </a:prstGeom>
        </p:spPr>
        <p:txBody>
          <a:bodyPr vert="horz" lIns="0" tIns="0" rIns="0" bIns="0" rtlCol="0">
            <a:normAutofit/>
          </a:body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endParaRPr lang="en-GB" dirty="0"/>
          </a:p>
        </p:txBody>
      </p:sp>
      <p:pic>
        <p:nvPicPr>
          <p:cNvPr id="5" name="Grafik 4">
            <a:extLst>
              <a:ext uri="{FF2B5EF4-FFF2-40B4-BE49-F238E27FC236}">
                <a16:creationId xmlns:a16="http://schemas.microsoft.com/office/drawing/2014/main" id="{EAED6F0A-7F17-4340-BEC6-6D428C702D29}"/>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675202" y="6374400"/>
            <a:ext cx="762092" cy="345600"/>
          </a:xfrm>
          <a:prstGeom prst="rect">
            <a:avLst/>
          </a:prstGeom>
        </p:spPr>
      </p:pic>
    </p:spTree>
    <p:extLst>
      <p:ext uri="{BB962C8B-B14F-4D97-AF65-F5344CB8AC3E}">
        <p14:creationId xmlns:p14="http://schemas.microsoft.com/office/powerpoint/2010/main" val="15886957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hdr="0" ftr="0" dt="0"/>
  <p:txStyles>
    <p:titleStyle>
      <a:lvl1pPr algn="l" defTabSz="609585" rtl="0" eaLnBrk="1" latinLnBrk="0" hangingPunct="1">
        <a:spcBef>
          <a:spcPct val="0"/>
        </a:spcBef>
        <a:buNone/>
        <a:defRPr sz="3200" kern="1200">
          <a:solidFill>
            <a:schemeClr val="tx2"/>
          </a:solidFill>
          <a:latin typeface="Arial"/>
          <a:ea typeface="+mj-ea"/>
          <a:cs typeface="Arial"/>
        </a:defRPr>
      </a:lvl1pPr>
    </p:titleStyle>
    <p:bodyStyle>
      <a:lvl1pPr marL="457189" indent="-457189" algn="l" defTabSz="609585" rtl="0" eaLnBrk="1" latinLnBrk="0" hangingPunct="1">
        <a:spcBef>
          <a:spcPts val="640"/>
        </a:spcBef>
        <a:buClr>
          <a:schemeClr val="tx2"/>
        </a:buClr>
        <a:buSzPct val="100000"/>
        <a:buFont typeface="Wingdings" charset="2"/>
        <a:buChar char="§"/>
        <a:defRPr sz="2400" kern="1200">
          <a:solidFill>
            <a:schemeClr val="tx1"/>
          </a:solidFill>
          <a:latin typeface="Arial"/>
          <a:ea typeface="+mn-ea"/>
          <a:cs typeface="Arial"/>
        </a:defRPr>
      </a:lvl1pPr>
      <a:lvl2pPr marL="990575" indent="-380990" algn="l" defTabSz="609585" rtl="0" eaLnBrk="1" latinLnBrk="0" hangingPunct="1">
        <a:spcBef>
          <a:spcPts val="640"/>
        </a:spcBef>
        <a:buClr>
          <a:schemeClr val="tx2"/>
        </a:buClr>
        <a:buSzPct val="100000"/>
        <a:buFont typeface="Wingdings" charset="2"/>
        <a:buChar char="§"/>
        <a:defRPr sz="1867" kern="1200">
          <a:solidFill>
            <a:schemeClr val="tx1"/>
          </a:solidFill>
          <a:latin typeface="Arial"/>
          <a:ea typeface="+mn-ea"/>
          <a:cs typeface="Arial"/>
        </a:defRPr>
      </a:lvl2pPr>
      <a:lvl3pPr marL="1523962" indent="-304792" algn="l" defTabSz="609585" rtl="0" eaLnBrk="1" latinLnBrk="0" hangingPunct="1">
        <a:spcBef>
          <a:spcPts val="640"/>
        </a:spcBef>
        <a:buClr>
          <a:schemeClr val="tx2"/>
        </a:buClr>
        <a:buSzPct val="100000"/>
        <a:buFont typeface="Wingdings" charset="2"/>
        <a:buChar char="§"/>
        <a:defRPr sz="1867" kern="1200">
          <a:solidFill>
            <a:schemeClr val="tx1"/>
          </a:solidFill>
          <a:latin typeface="Arial"/>
          <a:ea typeface="+mn-ea"/>
          <a:cs typeface="Arial"/>
        </a:defRPr>
      </a:lvl3pPr>
      <a:lvl4pPr marL="2133547" indent="-304792" algn="l" defTabSz="609585" rtl="0" eaLnBrk="1" latinLnBrk="0" hangingPunct="1">
        <a:spcBef>
          <a:spcPts val="640"/>
        </a:spcBef>
        <a:buClr>
          <a:schemeClr val="tx2"/>
        </a:buClr>
        <a:buSzPct val="100000"/>
        <a:buFont typeface="Wingdings" charset="2"/>
        <a:buChar char="§"/>
        <a:defRPr sz="1867" kern="1200">
          <a:solidFill>
            <a:schemeClr val="tx1"/>
          </a:solidFill>
          <a:latin typeface="Arial"/>
          <a:ea typeface="+mn-ea"/>
          <a:cs typeface="Arial"/>
        </a:defRPr>
      </a:lvl4pPr>
      <a:lvl5pPr marL="2743131" indent="-304792" algn="l" defTabSz="609585" rtl="0" eaLnBrk="1" latinLnBrk="0" hangingPunct="1">
        <a:spcBef>
          <a:spcPts val="640"/>
        </a:spcBef>
        <a:buClr>
          <a:schemeClr val="tx2"/>
        </a:buClr>
        <a:buSzPct val="100000"/>
        <a:buFont typeface="Wingdings" charset="2"/>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file:///C:\Users\JBP5901\OneDrive%20-%20INFRABEL\BOM-PAC\Safety_flash_Incident_24_04_30_Rupture%20pince%206%20boulons%20L96_Mons-Jurbise.pdf" TargetMode="External"/><Relationship Id="rId5" Type="http://schemas.openxmlformats.org/officeDocument/2006/relationships/image" Target="../media/image23.png"/><Relationship Id="rId4" Type="http://schemas.openxmlformats.org/officeDocument/2006/relationships/hyperlink" Target="file:///C:\Users\JBP5901\OneDrive%20-%20INFRABEL\BOM-PAC\Safety_flash_Incident_23_04_23_Poteau%20d&#233;chauss&#233;%20L96_Mons-Jurbis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1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009F88-96EA-3942-025B-4DAC48789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152" y="0"/>
            <a:ext cx="532859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A6231B3D-C727-DA04-56EF-949D4587D7A9}"/>
              </a:ext>
            </a:extLst>
          </p:cNvPr>
          <p:cNvSpPr/>
          <p:nvPr/>
        </p:nvSpPr>
        <p:spPr bwMode="auto">
          <a:xfrm>
            <a:off x="8321227" y="304629"/>
            <a:ext cx="3935760" cy="1152128"/>
          </a:xfrm>
          <a:prstGeom prst="roundRect">
            <a:avLst/>
          </a:prstGeom>
          <a:solidFill>
            <a:schemeClr val="accent4">
              <a:lumMod val="40000"/>
              <a:lumOff val="60000"/>
            </a:schemeClr>
          </a:solidFill>
          <a:ln w="317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accent2">
                    <a:lumMod val="75000"/>
                  </a:schemeClr>
                </a:solidFill>
                <a:effectLst/>
                <a:latin typeface="Forte" panose="03060902040502070203" pitchFamily="66" charset="0"/>
                <a:cs typeface="72" panose="020B0503030000000003" pitchFamily="34" charset="0"/>
              </a:rPr>
              <a:t>Les </a:t>
            </a:r>
            <a:r>
              <a:rPr kumimoji="0" lang="en-GB" sz="2400" b="0" i="0" u="none" strike="noStrike" cap="none" normalizeH="0" baseline="0" dirty="0" err="1">
                <a:ln>
                  <a:noFill/>
                </a:ln>
                <a:solidFill>
                  <a:schemeClr val="accent2">
                    <a:lumMod val="75000"/>
                  </a:schemeClr>
                </a:solidFill>
                <a:effectLst/>
                <a:latin typeface="Forte" panose="03060902040502070203" pitchFamily="66" charset="0"/>
                <a:cs typeface="72" panose="020B0503030000000003" pitchFamily="34" charset="0"/>
              </a:rPr>
              <a:t>presqu’accidents</a:t>
            </a:r>
            <a:r>
              <a:rPr kumimoji="0" lang="en-GB" sz="2400" b="0" i="0" u="none" strike="noStrike" cap="none" normalizeH="0" baseline="0" dirty="0">
                <a:ln>
                  <a:noFill/>
                </a:ln>
                <a:solidFill>
                  <a:schemeClr val="accent2">
                    <a:lumMod val="75000"/>
                  </a:schemeClr>
                </a:solidFill>
                <a:effectLst/>
                <a:latin typeface="Forte" panose="03060902040502070203" pitchFamily="66" charset="0"/>
                <a:cs typeface="72" panose="020B0503030000000003" pitchFamily="34" charset="0"/>
              </a:rPr>
              <a:t>,</a:t>
            </a:r>
          </a:p>
          <a:p>
            <a:pPr marL="0" marR="0" indent="0" algn="ctr" defTabSz="914400" rtl="0" eaLnBrk="1" fontAlgn="base" latinLnBrk="0" hangingPunct="1">
              <a:lnSpc>
                <a:spcPct val="100000"/>
              </a:lnSpc>
              <a:spcBef>
                <a:spcPct val="0"/>
              </a:spcBef>
              <a:spcAft>
                <a:spcPct val="0"/>
              </a:spcAft>
              <a:buClrTx/>
              <a:buSzTx/>
              <a:buFontTx/>
              <a:buNone/>
              <a:tabLst/>
            </a:pPr>
            <a:r>
              <a:rPr lang="en-GB" sz="2400" dirty="0">
                <a:solidFill>
                  <a:schemeClr val="accent2">
                    <a:lumMod val="75000"/>
                  </a:schemeClr>
                </a:solidFill>
                <a:latin typeface="Forte" panose="03060902040502070203" pitchFamily="66" charset="0"/>
                <a:cs typeface="72" panose="020B0503030000000003" pitchFamily="34" charset="0"/>
              </a:rPr>
              <a:t>ne les </a:t>
            </a:r>
            <a:r>
              <a:rPr lang="en-GB" sz="2400" dirty="0" err="1">
                <a:solidFill>
                  <a:schemeClr val="accent2">
                    <a:lumMod val="75000"/>
                  </a:schemeClr>
                </a:solidFill>
                <a:latin typeface="Forte" panose="03060902040502070203" pitchFamily="66" charset="0"/>
                <a:cs typeface="72" panose="020B0503030000000003" pitchFamily="34" charset="0"/>
              </a:rPr>
              <a:t>ignorons</a:t>
            </a:r>
            <a:r>
              <a:rPr lang="en-GB" sz="2400" dirty="0">
                <a:solidFill>
                  <a:schemeClr val="accent2">
                    <a:lumMod val="75000"/>
                  </a:schemeClr>
                </a:solidFill>
                <a:latin typeface="Forte" panose="03060902040502070203" pitchFamily="66" charset="0"/>
                <a:cs typeface="72" panose="020B0503030000000003" pitchFamily="34" charset="0"/>
              </a:rPr>
              <a:t> pas !!!</a:t>
            </a:r>
            <a:endParaRPr kumimoji="0" lang="en-GB" sz="2400" b="0" i="0" u="none" strike="noStrike" cap="none" normalizeH="0" baseline="0" dirty="0">
              <a:ln>
                <a:noFill/>
              </a:ln>
              <a:solidFill>
                <a:schemeClr val="accent2">
                  <a:lumMod val="75000"/>
                </a:schemeClr>
              </a:solidFill>
              <a:effectLst/>
              <a:latin typeface="Forte" panose="03060902040502070203" pitchFamily="66" charset="0"/>
              <a:cs typeface="72" panose="020B0503030000000003" pitchFamily="34" charset="0"/>
            </a:endParaRPr>
          </a:p>
        </p:txBody>
      </p:sp>
      <p:sp>
        <p:nvSpPr>
          <p:cNvPr id="3" name="Triangle isocèle 2">
            <a:extLst>
              <a:ext uri="{FF2B5EF4-FFF2-40B4-BE49-F238E27FC236}">
                <a16:creationId xmlns:a16="http://schemas.microsoft.com/office/drawing/2014/main" id="{CD45371E-3C31-9A42-3E2C-56D97F3377E3}"/>
              </a:ext>
            </a:extLst>
          </p:cNvPr>
          <p:cNvSpPr/>
          <p:nvPr/>
        </p:nvSpPr>
        <p:spPr bwMode="auto">
          <a:xfrm>
            <a:off x="4943872" y="1441450"/>
            <a:ext cx="2592288" cy="5416550"/>
          </a:xfrm>
          <a:prstGeom prst="triangle">
            <a:avLst>
              <a:gd name="adj" fmla="val 98325"/>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6B16E114-3424-4E9E-28FE-501659A88420}"/>
              </a:ext>
            </a:extLst>
          </p:cNvPr>
          <p:cNvSpPr/>
          <p:nvPr/>
        </p:nvSpPr>
        <p:spPr bwMode="auto">
          <a:xfrm>
            <a:off x="7464152" y="0"/>
            <a:ext cx="249769" cy="6858000"/>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63249622-8D8A-0D2A-9C97-5EE88A578CC8}"/>
              </a:ext>
            </a:extLst>
          </p:cNvPr>
          <p:cNvSpPr/>
          <p:nvPr/>
        </p:nvSpPr>
        <p:spPr>
          <a:xfrm>
            <a:off x="1151592" y="3068960"/>
            <a:ext cx="6118598" cy="1446550"/>
          </a:xfrm>
          <a:prstGeom prst="rect">
            <a:avLst/>
          </a:prstGeom>
          <a:noFill/>
        </p:spPr>
        <p:txBody>
          <a:bodyPr wrap="none" lIns="91440" tIns="45720" rIns="91440" bIns="45720">
            <a:spAutoFit/>
          </a:bodyPr>
          <a:lstStyle/>
          <a:p>
            <a:pPr algn="ctr"/>
            <a:r>
              <a:rPr lang="nl-BE" sz="88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BOM - PAC</a:t>
            </a:r>
            <a:endParaRPr lang="en-GB" sz="88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endParaRPr>
          </a:p>
        </p:txBody>
      </p:sp>
      <p:sp>
        <p:nvSpPr>
          <p:cNvPr id="7" name="ZoneTexte 6">
            <a:extLst>
              <a:ext uri="{FF2B5EF4-FFF2-40B4-BE49-F238E27FC236}">
                <a16:creationId xmlns:a16="http://schemas.microsoft.com/office/drawing/2014/main" id="{528D256B-DB4A-A562-5867-BF93ADE243ED}"/>
              </a:ext>
            </a:extLst>
          </p:cNvPr>
          <p:cNvSpPr txBox="1"/>
          <p:nvPr/>
        </p:nvSpPr>
        <p:spPr>
          <a:xfrm>
            <a:off x="1533696" y="2060848"/>
            <a:ext cx="5177773" cy="769441"/>
          </a:xfrm>
          <a:prstGeom prst="rect">
            <a:avLst/>
          </a:prstGeom>
          <a:noFill/>
        </p:spPr>
        <p:txBody>
          <a:bodyPr wrap="square" rtlCol="0">
            <a:spAutoFit/>
          </a:bodyPr>
          <a:lstStyle/>
          <a:p>
            <a:r>
              <a:rPr lang="en-GB" sz="4400" dirty="0">
                <a:solidFill>
                  <a:schemeClr val="accent2"/>
                </a:solidFill>
              </a:rPr>
              <a:t>Safety Champions</a:t>
            </a:r>
          </a:p>
        </p:txBody>
      </p:sp>
      <p:sp>
        <p:nvSpPr>
          <p:cNvPr id="8" name="ZoneTexte 7">
            <a:extLst>
              <a:ext uri="{FF2B5EF4-FFF2-40B4-BE49-F238E27FC236}">
                <a16:creationId xmlns:a16="http://schemas.microsoft.com/office/drawing/2014/main" id="{5A2AFB00-C253-21E2-13F4-341D2F63E069}"/>
              </a:ext>
            </a:extLst>
          </p:cNvPr>
          <p:cNvSpPr txBox="1"/>
          <p:nvPr/>
        </p:nvSpPr>
        <p:spPr>
          <a:xfrm>
            <a:off x="79049" y="5733256"/>
            <a:ext cx="5256584" cy="523220"/>
          </a:xfrm>
          <a:prstGeom prst="rect">
            <a:avLst/>
          </a:prstGeom>
          <a:noFill/>
        </p:spPr>
        <p:txBody>
          <a:bodyPr wrap="square" rtlCol="0">
            <a:spAutoFit/>
          </a:bodyPr>
          <a:lstStyle/>
          <a:p>
            <a:r>
              <a:rPr lang="en-GB" sz="1400" dirty="0"/>
              <a:t>EQOS </a:t>
            </a:r>
            <a:r>
              <a:rPr lang="en-GB" sz="1400" dirty="0" err="1"/>
              <a:t>Energie</a:t>
            </a:r>
            <a:r>
              <a:rPr lang="en-GB" sz="1400" dirty="0"/>
              <a:t> : Philippe </a:t>
            </a:r>
            <a:r>
              <a:rPr lang="en-GB" sz="1400" dirty="0" err="1"/>
              <a:t>Braquenier</a:t>
            </a:r>
            <a:endParaRPr lang="en-GB" sz="1400" dirty="0"/>
          </a:p>
          <a:p>
            <a:r>
              <a:rPr lang="en-GB" sz="1400" dirty="0"/>
              <a:t>I-CBE.12 - Safety Culture : Gérard Gelmini</a:t>
            </a:r>
          </a:p>
        </p:txBody>
      </p:sp>
      <p:pic>
        <p:nvPicPr>
          <p:cNvPr id="9" name="Image 8">
            <a:extLst>
              <a:ext uri="{FF2B5EF4-FFF2-40B4-BE49-F238E27FC236}">
                <a16:creationId xmlns:a16="http://schemas.microsoft.com/office/drawing/2014/main" id="{2DD526BB-5FC2-01EC-E6E4-99040394D876}"/>
              </a:ext>
            </a:extLst>
          </p:cNvPr>
          <p:cNvPicPr>
            <a:picLocks noChangeAspect="1"/>
          </p:cNvPicPr>
          <p:nvPr/>
        </p:nvPicPr>
        <p:blipFill>
          <a:blip r:embed="rId4"/>
          <a:stretch>
            <a:fillRect/>
          </a:stretch>
        </p:blipFill>
        <p:spPr>
          <a:xfrm>
            <a:off x="5513394" y="5733256"/>
            <a:ext cx="2075642" cy="911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10</a:t>
            </a:fld>
            <a:endParaRPr lang="en-GB"/>
          </a:p>
        </p:txBody>
      </p:sp>
      <p:pic>
        <p:nvPicPr>
          <p:cNvPr id="11" name="Image 10">
            <a:extLst>
              <a:ext uri="{FF2B5EF4-FFF2-40B4-BE49-F238E27FC236}">
                <a16:creationId xmlns:a16="http://schemas.microsoft.com/office/drawing/2014/main" id="{4B183E70-9A14-6A36-D036-EE09AD1FF366}"/>
              </a:ext>
            </a:extLst>
          </p:cNvPr>
          <p:cNvPicPr>
            <a:picLocks noChangeAspect="1"/>
          </p:cNvPicPr>
          <p:nvPr/>
        </p:nvPicPr>
        <p:blipFill>
          <a:blip r:embed="rId4"/>
          <a:stretch>
            <a:fillRect/>
          </a:stretch>
        </p:blipFill>
        <p:spPr>
          <a:xfrm rot="20768110">
            <a:off x="8009499" y="553372"/>
            <a:ext cx="3538401" cy="5158858"/>
          </a:xfrm>
          <a:prstGeom prst="rect">
            <a:avLst/>
          </a:prstGeom>
        </p:spPr>
      </p:pic>
      <p:sp>
        <p:nvSpPr>
          <p:cNvPr id="18" name="AutoShape 10" descr="Parchemin images libres de droit, photos de Parchemin | Depositphotos">
            <a:extLst>
              <a:ext uri="{FF2B5EF4-FFF2-40B4-BE49-F238E27FC236}">
                <a16:creationId xmlns:a16="http://schemas.microsoft.com/office/drawing/2014/main" id="{C21D8A25-09E9-F930-2F00-E8BFBC20B6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Espace réservé de la date 9">
            <a:extLst>
              <a:ext uri="{FF2B5EF4-FFF2-40B4-BE49-F238E27FC236}">
                <a16:creationId xmlns:a16="http://schemas.microsoft.com/office/drawing/2014/main" id="{7D93BC33-F45B-2AA3-8A1B-070DA77287EF}"/>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2" name="Image 1">
            <a:extLst>
              <a:ext uri="{FF2B5EF4-FFF2-40B4-BE49-F238E27FC236}">
                <a16:creationId xmlns:a16="http://schemas.microsoft.com/office/drawing/2014/main" id="{18698FD2-F073-122B-5806-997F90AB1898}"/>
              </a:ext>
            </a:extLst>
          </p:cNvPr>
          <p:cNvPicPr>
            <a:picLocks noChangeAspect="1"/>
          </p:cNvPicPr>
          <p:nvPr/>
        </p:nvPicPr>
        <p:blipFill>
          <a:blip r:embed="rId5"/>
          <a:stretch>
            <a:fillRect/>
          </a:stretch>
        </p:blipFill>
        <p:spPr>
          <a:xfrm>
            <a:off x="10416480" y="188640"/>
            <a:ext cx="1156930" cy="508223"/>
          </a:xfrm>
          <a:prstGeom prst="rect">
            <a:avLst/>
          </a:prstGeom>
        </p:spPr>
      </p:pic>
      <p:pic>
        <p:nvPicPr>
          <p:cNvPr id="1026" name="Picture 2" descr="Liste de questions à poser au franchiseur">
            <a:extLst>
              <a:ext uri="{FF2B5EF4-FFF2-40B4-BE49-F238E27FC236}">
                <a16:creationId xmlns:a16="http://schemas.microsoft.com/office/drawing/2014/main" id="{6A37EDC8-6328-848A-7425-E8D604E648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80" y="1484784"/>
            <a:ext cx="3096344"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11A511DD-34F0-91CD-2757-5AF9927ED014}"/>
              </a:ext>
            </a:extLst>
          </p:cNvPr>
          <p:cNvSpPr/>
          <p:nvPr/>
        </p:nvSpPr>
        <p:spPr bwMode="auto">
          <a:xfrm>
            <a:off x="1559496" y="3861048"/>
            <a:ext cx="4608512" cy="1656184"/>
          </a:xfrm>
          <a:prstGeom prst="roundRect">
            <a:avLst/>
          </a:prstGeom>
          <a:solidFill>
            <a:schemeClr val="tx2">
              <a:lumMod val="20000"/>
              <a:lumOff val="80000"/>
            </a:schemeClr>
          </a:solidFill>
          <a:ln w="317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err="1">
                <a:ln>
                  <a:noFill/>
                </a:ln>
                <a:solidFill>
                  <a:schemeClr val="accent2"/>
                </a:solidFill>
                <a:effectLst/>
                <a:latin typeface="Arial" charset="0"/>
                <a:cs typeface="Arial" charset="0"/>
              </a:rPr>
              <a:t>Quels</a:t>
            </a:r>
            <a:r>
              <a:rPr kumimoji="0" lang="en-GB" sz="3600" b="0" i="0" u="none" strike="noStrike" cap="none" normalizeH="0" baseline="0" dirty="0">
                <a:ln>
                  <a:noFill/>
                </a:ln>
                <a:solidFill>
                  <a:schemeClr val="accent2"/>
                </a:solidFill>
                <a:effectLst/>
                <a:latin typeface="Arial" charset="0"/>
                <a:cs typeface="Arial" charset="0"/>
              </a:rPr>
              <a:t> </a:t>
            </a:r>
            <a:r>
              <a:rPr kumimoji="0" lang="en-GB" sz="3600" b="0" i="0" u="none" strike="noStrike" cap="none" normalizeH="0" baseline="0" dirty="0" err="1">
                <a:ln>
                  <a:noFill/>
                </a:ln>
                <a:solidFill>
                  <a:schemeClr val="accent2"/>
                </a:solidFill>
                <a:effectLst/>
                <a:latin typeface="Arial" charset="0"/>
                <a:cs typeface="Arial" charset="0"/>
              </a:rPr>
              <a:t>critères</a:t>
            </a:r>
            <a:r>
              <a:rPr kumimoji="0" lang="en-GB" sz="3600" b="0" i="0" u="none" strike="noStrike" cap="none" normalizeH="0" baseline="0" dirty="0">
                <a:ln>
                  <a:noFill/>
                </a:ln>
                <a:solidFill>
                  <a:schemeClr val="accent2"/>
                </a:solidFill>
                <a:effectLst/>
                <a:latin typeface="Arial" charset="0"/>
                <a:cs typeface="Arial" charset="0"/>
              </a:rPr>
              <a:t> </a:t>
            </a:r>
          </a:p>
          <a:p>
            <a:pPr marL="0" marR="0" indent="0"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a:ln>
                  <a:noFill/>
                </a:ln>
                <a:solidFill>
                  <a:schemeClr val="accent2"/>
                </a:solidFill>
                <a:effectLst/>
                <a:latin typeface="Arial" charset="0"/>
                <a:cs typeface="Arial" charset="0"/>
              </a:rPr>
              <a:t>de </a:t>
            </a:r>
            <a:r>
              <a:rPr kumimoji="0" lang="en-GB" sz="3600" b="0" i="0" u="none" strike="noStrike" cap="none" normalizeH="0" baseline="0" dirty="0" err="1">
                <a:ln>
                  <a:noFill/>
                </a:ln>
                <a:solidFill>
                  <a:schemeClr val="accent2"/>
                </a:solidFill>
                <a:effectLst/>
                <a:latin typeface="Arial" charset="0"/>
                <a:cs typeface="Arial" charset="0"/>
              </a:rPr>
              <a:t>sélection</a:t>
            </a:r>
            <a:r>
              <a:rPr kumimoji="0" lang="en-GB" sz="3600" b="0" i="0" u="none" strike="noStrike" cap="none" normalizeH="0" baseline="0" dirty="0">
                <a:ln>
                  <a:noFill/>
                </a:ln>
                <a:solidFill>
                  <a:schemeClr val="accent2"/>
                </a:solidFill>
                <a:effectLst/>
                <a:latin typeface="Arial" charset="0"/>
                <a:cs typeface="Arial" charset="0"/>
              </a:rPr>
              <a:t> </a:t>
            </a:r>
            <a:r>
              <a:rPr kumimoji="0" lang="en-GB" sz="3600" b="0" i="0" u="none" strike="noStrike" cap="none" normalizeH="0" baseline="0" dirty="0" err="1">
                <a:ln>
                  <a:noFill/>
                </a:ln>
                <a:solidFill>
                  <a:schemeClr val="accent2"/>
                </a:solidFill>
                <a:effectLst/>
                <a:latin typeface="Arial" charset="0"/>
                <a:cs typeface="Arial" charset="0"/>
              </a:rPr>
              <a:t>choisir</a:t>
            </a:r>
            <a:r>
              <a:rPr kumimoji="0" lang="en-GB" sz="3600" b="0" i="0" u="none" strike="noStrike" cap="none" normalizeH="0" baseline="0" dirty="0">
                <a:ln>
                  <a:noFill/>
                </a:ln>
                <a:solidFill>
                  <a:schemeClr val="accent2"/>
                </a:solidFill>
                <a:effectLst/>
                <a:latin typeface="Arial" charset="0"/>
                <a:cs typeface="Arial" charset="0"/>
              </a:rPr>
              <a:t>?</a:t>
            </a:r>
            <a:endParaRPr kumimoji="0" lang="en-GB" sz="3200" b="0" i="0" u="none" strike="noStrike" cap="none" normalizeH="0" baseline="0" dirty="0">
              <a:ln>
                <a:noFill/>
              </a:ln>
              <a:solidFill>
                <a:schemeClr val="accent2"/>
              </a:solidFill>
              <a:effectLst/>
              <a:latin typeface="Arial" charset="0"/>
              <a:cs typeface="Arial" charset="0"/>
            </a:endParaRPr>
          </a:p>
        </p:txBody>
      </p:sp>
      <p:sp>
        <p:nvSpPr>
          <p:cNvPr id="5" name="Rectangle 4">
            <a:extLst>
              <a:ext uri="{FF2B5EF4-FFF2-40B4-BE49-F238E27FC236}">
                <a16:creationId xmlns:a16="http://schemas.microsoft.com/office/drawing/2014/main" id="{C596158C-B4D3-F0F7-4471-ECE6D9DC0423}"/>
              </a:ext>
            </a:extLst>
          </p:cNvPr>
          <p:cNvSpPr/>
          <p:nvPr/>
        </p:nvSpPr>
        <p:spPr>
          <a:xfrm>
            <a:off x="1487488" y="1514897"/>
            <a:ext cx="1764332" cy="1107996"/>
          </a:xfrm>
          <a:prstGeom prst="rect">
            <a:avLst/>
          </a:prstGeom>
          <a:noFill/>
        </p:spPr>
        <p:txBody>
          <a:bodyPr wrap="square" lIns="91440" tIns="45720" rIns="91440" bIns="45720">
            <a:spAutoFit/>
          </a:bodyPr>
          <a:lstStyle/>
          <a:p>
            <a:pPr algn="ctr"/>
            <a:r>
              <a:rPr lang="en-GB" sz="6600" b="1" cap="none" spc="0" dirty="0">
                <a:ln w="22225">
                  <a:solidFill>
                    <a:schemeClr val="accent2"/>
                  </a:solidFill>
                  <a:prstDash val="solid"/>
                </a:ln>
                <a:solidFill>
                  <a:schemeClr val="accent2"/>
                </a:solidFill>
                <a:effectLst/>
              </a:rPr>
              <a:t>Q.2</a:t>
            </a:r>
          </a:p>
        </p:txBody>
      </p:sp>
    </p:spTree>
    <p:extLst>
      <p:ext uri="{BB962C8B-B14F-4D97-AF65-F5344CB8AC3E}">
        <p14:creationId xmlns:p14="http://schemas.microsoft.com/office/powerpoint/2010/main" val="41747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decel="3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vol="96000" mute="1">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11</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sp>
        <p:nvSpPr>
          <p:cNvPr id="3" name="ZoneTexte 2">
            <a:extLst>
              <a:ext uri="{FF2B5EF4-FFF2-40B4-BE49-F238E27FC236}">
                <a16:creationId xmlns:a16="http://schemas.microsoft.com/office/drawing/2014/main" id="{2112E1F6-53BB-0F28-46E5-A1012462D6A0}"/>
              </a:ext>
            </a:extLst>
          </p:cNvPr>
          <p:cNvSpPr txBox="1"/>
          <p:nvPr/>
        </p:nvSpPr>
        <p:spPr>
          <a:xfrm>
            <a:off x="1559496" y="1417760"/>
            <a:ext cx="9073008" cy="1431161"/>
          </a:xfrm>
          <a:prstGeom prst="rect">
            <a:avLst/>
          </a:prstGeom>
          <a:noFill/>
        </p:spPr>
        <p:txBody>
          <a:bodyPr wrap="square" rtlCol="0">
            <a:spAutoFit/>
          </a:bodyPr>
          <a:lstStyle/>
          <a:p>
            <a:pPr algn="l"/>
            <a:r>
              <a:rPr lang="fr-BE" sz="2400" b="1" dirty="0">
                <a:solidFill>
                  <a:schemeClr val="tx2"/>
                </a:solidFill>
              </a:rPr>
              <a:t>2 exemples chez </a:t>
            </a:r>
          </a:p>
          <a:p>
            <a:pPr algn="l"/>
            <a:endParaRPr lang="fr-BE" dirty="0"/>
          </a:p>
          <a:p>
            <a:pPr marL="285750" indent="-285750" algn="l">
              <a:lnSpc>
                <a:spcPct val="150000"/>
              </a:lnSpc>
              <a:buFont typeface="Arial" panose="020B0604020202020204" pitchFamily="34" charset="0"/>
              <a:buChar char="•"/>
            </a:pPr>
            <a:endParaRPr lang="fr-BE" dirty="0"/>
          </a:p>
          <a:p>
            <a:pPr algn="l"/>
            <a:r>
              <a:rPr lang="fr-BE" b="1" dirty="0"/>
              <a:t>  </a:t>
            </a:r>
            <a:endParaRPr lang="en-GB" dirty="0"/>
          </a:p>
        </p:txBody>
      </p:sp>
      <p:pic>
        <p:nvPicPr>
          <p:cNvPr id="2" name="Image 1">
            <a:extLst>
              <a:ext uri="{FF2B5EF4-FFF2-40B4-BE49-F238E27FC236}">
                <a16:creationId xmlns:a16="http://schemas.microsoft.com/office/drawing/2014/main" id="{8D043197-C0C7-96D4-F5A0-2D2DB25C98FC}"/>
              </a:ext>
            </a:extLst>
          </p:cNvPr>
          <p:cNvPicPr>
            <a:picLocks noChangeAspect="1"/>
          </p:cNvPicPr>
          <p:nvPr/>
        </p:nvPicPr>
        <p:blipFill>
          <a:blip r:embed="rId3"/>
          <a:stretch>
            <a:fillRect/>
          </a:stretch>
        </p:blipFill>
        <p:spPr>
          <a:xfrm>
            <a:off x="10416480" y="256481"/>
            <a:ext cx="1156930" cy="508223"/>
          </a:xfrm>
          <a:prstGeom prst="rect">
            <a:avLst/>
          </a:prstGeom>
        </p:spPr>
      </p:pic>
      <p:pic>
        <p:nvPicPr>
          <p:cNvPr id="6" name="Image 5">
            <a:extLst>
              <a:ext uri="{FF2B5EF4-FFF2-40B4-BE49-F238E27FC236}">
                <a16:creationId xmlns:a16="http://schemas.microsoft.com/office/drawing/2014/main" id="{7A1AADBF-D0ED-BA7B-5C02-AEBF0B7DA35D}"/>
              </a:ext>
            </a:extLst>
          </p:cNvPr>
          <p:cNvPicPr>
            <a:picLocks noChangeAspect="1"/>
          </p:cNvPicPr>
          <p:nvPr/>
        </p:nvPicPr>
        <p:blipFill>
          <a:blip r:embed="rId3"/>
          <a:stretch>
            <a:fillRect/>
          </a:stretch>
        </p:blipFill>
        <p:spPr>
          <a:xfrm>
            <a:off x="4295800" y="1441063"/>
            <a:ext cx="1156930" cy="508223"/>
          </a:xfrm>
          <a:prstGeom prst="rect">
            <a:avLst/>
          </a:prstGeom>
        </p:spPr>
      </p:pic>
      <p:pic>
        <p:nvPicPr>
          <p:cNvPr id="10" name="Image 9">
            <a:hlinkClick r:id="rId4" action="ppaction://hlinkfile"/>
            <a:extLst>
              <a:ext uri="{FF2B5EF4-FFF2-40B4-BE49-F238E27FC236}">
                <a16:creationId xmlns:a16="http://schemas.microsoft.com/office/drawing/2014/main" id="{0D4540C6-0C4A-9123-BA57-DF9BEF965E46}"/>
              </a:ext>
            </a:extLst>
          </p:cNvPr>
          <p:cNvPicPr>
            <a:picLocks noChangeAspect="1"/>
          </p:cNvPicPr>
          <p:nvPr/>
        </p:nvPicPr>
        <p:blipFill>
          <a:blip r:embed="rId5"/>
          <a:stretch>
            <a:fillRect/>
          </a:stretch>
        </p:blipFill>
        <p:spPr>
          <a:xfrm rot="21132758">
            <a:off x="2704343" y="2420888"/>
            <a:ext cx="2401788" cy="3401651"/>
          </a:xfrm>
          <a:prstGeom prst="rect">
            <a:avLst/>
          </a:prstGeom>
        </p:spPr>
      </p:pic>
      <p:pic>
        <p:nvPicPr>
          <p:cNvPr id="12" name="Image 11">
            <a:hlinkClick r:id="rId6" action="ppaction://hlinkfile"/>
            <a:extLst>
              <a:ext uri="{FF2B5EF4-FFF2-40B4-BE49-F238E27FC236}">
                <a16:creationId xmlns:a16="http://schemas.microsoft.com/office/drawing/2014/main" id="{AB09B41B-36A4-8DC3-D524-B97D3B1A28BB}"/>
              </a:ext>
            </a:extLst>
          </p:cNvPr>
          <p:cNvPicPr>
            <a:picLocks noChangeAspect="1"/>
          </p:cNvPicPr>
          <p:nvPr/>
        </p:nvPicPr>
        <p:blipFill>
          <a:blip r:embed="rId7"/>
          <a:stretch>
            <a:fillRect/>
          </a:stretch>
        </p:blipFill>
        <p:spPr>
          <a:xfrm rot="499262">
            <a:off x="6744072" y="2423983"/>
            <a:ext cx="2401788" cy="3398556"/>
          </a:xfrm>
          <a:prstGeom prst="rect">
            <a:avLst/>
          </a:prstGeom>
        </p:spPr>
      </p:pic>
    </p:spTree>
    <p:extLst>
      <p:ext uri="{BB962C8B-B14F-4D97-AF65-F5344CB8AC3E}">
        <p14:creationId xmlns:p14="http://schemas.microsoft.com/office/powerpoint/2010/main" val="1219528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12</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sp>
        <p:nvSpPr>
          <p:cNvPr id="3" name="ZoneTexte 2">
            <a:extLst>
              <a:ext uri="{FF2B5EF4-FFF2-40B4-BE49-F238E27FC236}">
                <a16:creationId xmlns:a16="http://schemas.microsoft.com/office/drawing/2014/main" id="{2112E1F6-53BB-0F28-46E5-A1012462D6A0}"/>
              </a:ext>
            </a:extLst>
          </p:cNvPr>
          <p:cNvSpPr txBox="1"/>
          <p:nvPr/>
        </p:nvSpPr>
        <p:spPr>
          <a:xfrm>
            <a:off x="1559496" y="923044"/>
            <a:ext cx="9073008" cy="5524589"/>
          </a:xfrm>
          <a:prstGeom prst="rect">
            <a:avLst/>
          </a:prstGeom>
          <a:noFill/>
        </p:spPr>
        <p:txBody>
          <a:bodyPr wrap="square" rtlCol="0">
            <a:spAutoFit/>
          </a:bodyPr>
          <a:lstStyle/>
          <a:p>
            <a:pPr algn="l"/>
            <a:r>
              <a:rPr lang="fr-BE" sz="2400" b="1" dirty="0">
                <a:solidFill>
                  <a:schemeClr val="tx2"/>
                </a:solidFill>
              </a:rPr>
              <a:t>On n’ignore pas les presqu’accidents car :</a:t>
            </a:r>
          </a:p>
          <a:p>
            <a:pPr algn="l"/>
            <a:endParaRPr lang="fr-BE" dirty="0"/>
          </a:p>
          <a:p>
            <a:pPr marL="285750" indent="-285750" algn="l">
              <a:lnSpc>
                <a:spcPct val="150000"/>
              </a:lnSpc>
              <a:buFont typeface="Arial" panose="020B0604020202020204" pitchFamily="34" charset="0"/>
              <a:buChar char="•"/>
            </a:pPr>
            <a:r>
              <a:rPr lang="fr-BE" dirty="0"/>
              <a:t>Si on n’avait pas eu de la chance, nous aurions eu un vrai accident (grave)</a:t>
            </a:r>
          </a:p>
          <a:p>
            <a:pPr marL="285750" indent="-285750" algn="l">
              <a:lnSpc>
                <a:spcPct val="150000"/>
              </a:lnSpc>
              <a:buFont typeface="Arial" panose="020B0604020202020204" pitchFamily="34" charset="0"/>
              <a:buChar char="•"/>
            </a:pPr>
            <a:r>
              <a:rPr lang="fr-BE" dirty="0"/>
              <a:t>Nous avons des leçons à tirer des presqu’accidents</a:t>
            </a:r>
          </a:p>
          <a:p>
            <a:pPr marL="285750" indent="-285750" algn="l">
              <a:lnSpc>
                <a:spcPct val="150000"/>
              </a:lnSpc>
              <a:buFont typeface="Arial" panose="020B0604020202020204" pitchFamily="34" charset="0"/>
              <a:buChar char="•"/>
            </a:pPr>
            <a:r>
              <a:rPr lang="fr-BE" dirty="0"/>
              <a:t>Nous pouvons identifier des failles dans les procédures, les instructions, les comportements…</a:t>
            </a:r>
          </a:p>
          <a:p>
            <a:pPr marL="285750" indent="-285750" algn="l">
              <a:lnSpc>
                <a:spcPct val="150000"/>
              </a:lnSpc>
              <a:buFont typeface="Arial" panose="020B0604020202020204" pitchFamily="34" charset="0"/>
              <a:buChar char="•"/>
            </a:pPr>
            <a:r>
              <a:rPr lang="fr-BE" dirty="0"/>
              <a:t>Nous pouvons partager l’expérience avec les collègues</a:t>
            </a:r>
          </a:p>
          <a:p>
            <a:pPr marL="285750" indent="-285750" algn="l">
              <a:lnSpc>
                <a:spcPct val="150000"/>
              </a:lnSpc>
              <a:buFont typeface="Arial" panose="020B0604020202020204" pitchFamily="34" charset="0"/>
              <a:buChar char="•"/>
            </a:pPr>
            <a:r>
              <a:rPr lang="fr-BE" dirty="0"/>
              <a:t>Nous pouvons faire des propositions d’amélioration</a:t>
            </a:r>
          </a:p>
          <a:p>
            <a:pPr marL="285750" indent="-285750" algn="l">
              <a:lnSpc>
                <a:spcPct val="150000"/>
              </a:lnSpc>
              <a:buFont typeface="Arial" panose="020B0604020202020204" pitchFamily="34" charset="0"/>
              <a:buChar char="•"/>
            </a:pPr>
            <a:r>
              <a:rPr lang="fr-BE" sz="2400" b="1" dirty="0"/>
              <a:t>Nous sensibilisons les collègues à la Safety</a:t>
            </a:r>
          </a:p>
          <a:p>
            <a:pPr marL="285750" indent="-285750" algn="l">
              <a:lnSpc>
                <a:spcPct val="150000"/>
              </a:lnSpc>
              <a:buFont typeface="Arial" panose="020B0604020202020204" pitchFamily="34" charset="0"/>
              <a:buChar char="•"/>
            </a:pPr>
            <a:r>
              <a:rPr lang="fr-BE" sz="2400" b="1" dirty="0"/>
              <a:t>Nous améliorons la culture de sécurité</a:t>
            </a:r>
          </a:p>
          <a:p>
            <a:pPr marL="285750" indent="-285750" algn="l">
              <a:lnSpc>
                <a:spcPct val="150000"/>
              </a:lnSpc>
              <a:buFont typeface="Arial" panose="020B0604020202020204" pitchFamily="34" charset="0"/>
              <a:buChar char="•"/>
            </a:pPr>
            <a:endParaRPr lang="fr-BE" dirty="0"/>
          </a:p>
          <a:p>
            <a:pPr algn="l"/>
            <a:r>
              <a:rPr lang="fr-BE" b="1" dirty="0"/>
              <a:t>  </a:t>
            </a:r>
            <a:r>
              <a:rPr lang="fr-BE" sz="3200" b="1" dirty="0">
                <a:solidFill>
                  <a:srgbClr val="FF0000"/>
                </a:solidFill>
              </a:rPr>
              <a:t>Il est donc nécessaire de faire du rapportage</a:t>
            </a:r>
          </a:p>
          <a:p>
            <a:pPr marL="285750" indent="-285750" algn="l">
              <a:buFont typeface="Arial" panose="020B0604020202020204" pitchFamily="34" charset="0"/>
              <a:buChar char="•"/>
            </a:pPr>
            <a:endParaRPr lang="en-GB" dirty="0"/>
          </a:p>
        </p:txBody>
      </p:sp>
      <p:pic>
        <p:nvPicPr>
          <p:cNvPr id="2" name="Image 1">
            <a:extLst>
              <a:ext uri="{FF2B5EF4-FFF2-40B4-BE49-F238E27FC236}">
                <a16:creationId xmlns:a16="http://schemas.microsoft.com/office/drawing/2014/main" id="{8D043197-C0C7-96D4-F5A0-2D2DB25C98FC}"/>
              </a:ext>
            </a:extLst>
          </p:cNvPr>
          <p:cNvPicPr>
            <a:picLocks noChangeAspect="1"/>
          </p:cNvPicPr>
          <p:nvPr/>
        </p:nvPicPr>
        <p:blipFill>
          <a:blip r:embed="rId3"/>
          <a:stretch>
            <a:fillRect/>
          </a:stretch>
        </p:blipFill>
        <p:spPr>
          <a:xfrm>
            <a:off x="10416480" y="256481"/>
            <a:ext cx="1156930" cy="508223"/>
          </a:xfrm>
          <a:prstGeom prst="rect">
            <a:avLst/>
          </a:prstGeom>
        </p:spPr>
      </p:pic>
    </p:spTree>
    <p:extLst>
      <p:ext uri="{BB962C8B-B14F-4D97-AF65-F5344CB8AC3E}">
        <p14:creationId xmlns:p14="http://schemas.microsoft.com/office/powerpoint/2010/main" val="195985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13</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sp>
        <p:nvSpPr>
          <p:cNvPr id="3" name="ZoneTexte 2">
            <a:extLst>
              <a:ext uri="{FF2B5EF4-FFF2-40B4-BE49-F238E27FC236}">
                <a16:creationId xmlns:a16="http://schemas.microsoft.com/office/drawing/2014/main" id="{2112E1F6-53BB-0F28-46E5-A1012462D6A0}"/>
              </a:ext>
            </a:extLst>
          </p:cNvPr>
          <p:cNvSpPr txBox="1"/>
          <p:nvPr/>
        </p:nvSpPr>
        <p:spPr>
          <a:xfrm>
            <a:off x="1559496" y="1417760"/>
            <a:ext cx="9073008" cy="4755148"/>
          </a:xfrm>
          <a:prstGeom prst="rect">
            <a:avLst/>
          </a:prstGeom>
          <a:noFill/>
        </p:spPr>
        <p:txBody>
          <a:bodyPr wrap="square" rtlCol="0">
            <a:spAutoFit/>
          </a:bodyPr>
          <a:lstStyle/>
          <a:p>
            <a:pPr algn="l"/>
            <a:r>
              <a:rPr lang="fr-BE" sz="2400" b="1" dirty="0">
                <a:solidFill>
                  <a:schemeClr val="tx2"/>
                </a:solidFill>
              </a:rPr>
              <a:t>Quelques recommandations et réflexions préalables…</a:t>
            </a:r>
          </a:p>
          <a:p>
            <a:pPr algn="l"/>
            <a:endParaRPr lang="fr-BE" dirty="0"/>
          </a:p>
          <a:p>
            <a:pPr marL="285750" indent="-285750" algn="l">
              <a:lnSpc>
                <a:spcPct val="150000"/>
              </a:lnSpc>
              <a:buFont typeface="Arial" panose="020B0604020202020204" pitchFamily="34" charset="0"/>
              <a:buChar char="•"/>
            </a:pPr>
            <a:r>
              <a:rPr lang="fr-BE" sz="2400" dirty="0"/>
              <a:t>Comment faire face aux résistances au rapportage ?</a:t>
            </a:r>
          </a:p>
          <a:p>
            <a:pPr marL="285750" indent="-285750" algn="l">
              <a:lnSpc>
                <a:spcPct val="150000"/>
              </a:lnSpc>
              <a:buFont typeface="Arial" panose="020B0604020202020204" pitchFamily="34" charset="0"/>
              <a:buChar char="•"/>
            </a:pPr>
            <a:r>
              <a:rPr lang="fr-BE" sz="2400" dirty="0"/>
              <a:t>Eviter la délation : on ne rapporte pas sur des personnes mais bien sur des situations</a:t>
            </a:r>
          </a:p>
          <a:p>
            <a:pPr marL="285750" indent="-285750" algn="l">
              <a:lnSpc>
                <a:spcPct val="150000"/>
              </a:lnSpc>
              <a:buFont typeface="Arial" panose="020B0604020202020204" pitchFamily="34" charset="0"/>
              <a:buChar char="•"/>
            </a:pPr>
            <a:r>
              <a:rPr lang="fr-BE" sz="2400" dirty="0"/>
              <a:t>Pas de sanction, pourquoi pas des </a:t>
            </a:r>
            <a:r>
              <a:rPr lang="fr-BE" sz="2400" dirty="0" err="1"/>
              <a:t>incentives</a:t>
            </a:r>
            <a:r>
              <a:rPr lang="fr-BE" sz="2400" dirty="0"/>
              <a:t> ?</a:t>
            </a:r>
          </a:p>
          <a:p>
            <a:pPr marL="285750" indent="-285750" algn="l">
              <a:lnSpc>
                <a:spcPct val="150000"/>
              </a:lnSpc>
              <a:buFont typeface="Arial" panose="020B0604020202020204" pitchFamily="34" charset="0"/>
              <a:buChar char="•"/>
            </a:pPr>
            <a:r>
              <a:rPr lang="fr-BE" sz="2400" dirty="0"/>
              <a:t>Il faut pouvoir investiguer plus avant mais ensuite anonymiser</a:t>
            </a:r>
          </a:p>
          <a:p>
            <a:pPr marL="285750" indent="-285750" algn="l">
              <a:lnSpc>
                <a:spcPct val="150000"/>
              </a:lnSpc>
              <a:buFont typeface="Arial" panose="020B0604020202020204" pitchFamily="34" charset="0"/>
              <a:buChar char="•"/>
            </a:pPr>
            <a:endParaRPr lang="fr-BE" sz="2400" b="1" dirty="0"/>
          </a:p>
          <a:p>
            <a:pPr marL="285750" indent="-285750" algn="l">
              <a:lnSpc>
                <a:spcPct val="150000"/>
              </a:lnSpc>
              <a:buFont typeface="Arial" panose="020B0604020202020204" pitchFamily="34" charset="0"/>
              <a:buChar char="•"/>
            </a:pPr>
            <a:endParaRPr lang="fr-BE" dirty="0"/>
          </a:p>
          <a:p>
            <a:pPr algn="l"/>
            <a:r>
              <a:rPr lang="fr-BE" b="1" dirty="0"/>
              <a:t>  </a:t>
            </a:r>
            <a:endParaRPr lang="en-GB" dirty="0"/>
          </a:p>
        </p:txBody>
      </p:sp>
      <p:pic>
        <p:nvPicPr>
          <p:cNvPr id="2" name="Image 1">
            <a:extLst>
              <a:ext uri="{FF2B5EF4-FFF2-40B4-BE49-F238E27FC236}">
                <a16:creationId xmlns:a16="http://schemas.microsoft.com/office/drawing/2014/main" id="{8D043197-C0C7-96D4-F5A0-2D2DB25C98FC}"/>
              </a:ext>
            </a:extLst>
          </p:cNvPr>
          <p:cNvPicPr>
            <a:picLocks noChangeAspect="1"/>
          </p:cNvPicPr>
          <p:nvPr/>
        </p:nvPicPr>
        <p:blipFill>
          <a:blip r:embed="rId3"/>
          <a:stretch>
            <a:fillRect/>
          </a:stretch>
        </p:blipFill>
        <p:spPr>
          <a:xfrm>
            <a:off x="10416480" y="256481"/>
            <a:ext cx="1156930" cy="508223"/>
          </a:xfrm>
          <a:prstGeom prst="rect">
            <a:avLst/>
          </a:prstGeom>
        </p:spPr>
      </p:pic>
    </p:spTree>
    <p:extLst>
      <p:ext uri="{BB962C8B-B14F-4D97-AF65-F5344CB8AC3E}">
        <p14:creationId xmlns:p14="http://schemas.microsoft.com/office/powerpoint/2010/main" val="158579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14</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sp>
        <p:nvSpPr>
          <p:cNvPr id="3" name="ZoneTexte 2">
            <a:extLst>
              <a:ext uri="{FF2B5EF4-FFF2-40B4-BE49-F238E27FC236}">
                <a16:creationId xmlns:a16="http://schemas.microsoft.com/office/drawing/2014/main" id="{2112E1F6-53BB-0F28-46E5-A1012462D6A0}"/>
              </a:ext>
            </a:extLst>
          </p:cNvPr>
          <p:cNvSpPr txBox="1"/>
          <p:nvPr/>
        </p:nvSpPr>
        <p:spPr>
          <a:xfrm>
            <a:off x="1559496" y="1417760"/>
            <a:ext cx="9073008" cy="1431161"/>
          </a:xfrm>
          <a:prstGeom prst="rect">
            <a:avLst/>
          </a:prstGeom>
          <a:noFill/>
        </p:spPr>
        <p:txBody>
          <a:bodyPr wrap="square" rtlCol="0">
            <a:spAutoFit/>
          </a:bodyPr>
          <a:lstStyle/>
          <a:p>
            <a:pPr algn="l"/>
            <a:r>
              <a:rPr lang="fr-BE" sz="2400" b="1" dirty="0">
                <a:solidFill>
                  <a:schemeClr val="tx2"/>
                </a:solidFill>
              </a:rPr>
              <a:t>Un exemple utiliser chez </a:t>
            </a:r>
          </a:p>
          <a:p>
            <a:pPr algn="l"/>
            <a:endParaRPr lang="fr-BE" dirty="0"/>
          </a:p>
          <a:p>
            <a:pPr marL="285750" indent="-285750" algn="l">
              <a:lnSpc>
                <a:spcPct val="150000"/>
              </a:lnSpc>
              <a:buFont typeface="Arial" panose="020B0604020202020204" pitchFamily="34" charset="0"/>
              <a:buChar char="•"/>
            </a:pPr>
            <a:endParaRPr lang="fr-BE" dirty="0"/>
          </a:p>
          <a:p>
            <a:pPr algn="l"/>
            <a:r>
              <a:rPr lang="fr-BE" b="1" dirty="0"/>
              <a:t>  </a:t>
            </a:r>
            <a:endParaRPr lang="en-GB" dirty="0"/>
          </a:p>
        </p:txBody>
      </p:sp>
      <p:pic>
        <p:nvPicPr>
          <p:cNvPr id="2" name="Image 1">
            <a:extLst>
              <a:ext uri="{FF2B5EF4-FFF2-40B4-BE49-F238E27FC236}">
                <a16:creationId xmlns:a16="http://schemas.microsoft.com/office/drawing/2014/main" id="{8D043197-C0C7-96D4-F5A0-2D2DB25C98FC}"/>
              </a:ext>
            </a:extLst>
          </p:cNvPr>
          <p:cNvPicPr>
            <a:picLocks noChangeAspect="1"/>
          </p:cNvPicPr>
          <p:nvPr/>
        </p:nvPicPr>
        <p:blipFill>
          <a:blip r:embed="rId3"/>
          <a:stretch>
            <a:fillRect/>
          </a:stretch>
        </p:blipFill>
        <p:spPr>
          <a:xfrm>
            <a:off x="10416480" y="256481"/>
            <a:ext cx="1156930" cy="508223"/>
          </a:xfrm>
          <a:prstGeom prst="rect">
            <a:avLst/>
          </a:prstGeom>
        </p:spPr>
      </p:pic>
      <p:pic>
        <p:nvPicPr>
          <p:cNvPr id="5" name="Image 4">
            <a:extLst>
              <a:ext uri="{FF2B5EF4-FFF2-40B4-BE49-F238E27FC236}">
                <a16:creationId xmlns:a16="http://schemas.microsoft.com/office/drawing/2014/main" id="{1A31CBAC-AAE8-7665-538C-3FA52B811750}"/>
              </a:ext>
            </a:extLst>
          </p:cNvPr>
          <p:cNvPicPr>
            <a:picLocks noChangeAspect="1"/>
          </p:cNvPicPr>
          <p:nvPr/>
        </p:nvPicPr>
        <p:blipFill>
          <a:blip r:embed="rId4"/>
          <a:stretch>
            <a:fillRect/>
          </a:stretch>
        </p:blipFill>
        <p:spPr>
          <a:xfrm>
            <a:off x="2063552" y="2780928"/>
            <a:ext cx="6457819" cy="2880198"/>
          </a:xfrm>
          <a:prstGeom prst="rect">
            <a:avLst/>
          </a:prstGeom>
        </p:spPr>
      </p:pic>
      <p:pic>
        <p:nvPicPr>
          <p:cNvPr id="6" name="Image 5">
            <a:extLst>
              <a:ext uri="{FF2B5EF4-FFF2-40B4-BE49-F238E27FC236}">
                <a16:creationId xmlns:a16="http://schemas.microsoft.com/office/drawing/2014/main" id="{7A1AADBF-D0ED-BA7B-5C02-AEBF0B7DA35D}"/>
              </a:ext>
            </a:extLst>
          </p:cNvPr>
          <p:cNvPicPr>
            <a:picLocks noChangeAspect="1"/>
          </p:cNvPicPr>
          <p:nvPr/>
        </p:nvPicPr>
        <p:blipFill>
          <a:blip r:embed="rId3"/>
          <a:stretch>
            <a:fillRect/>
          </a:stretch>
        </p:blipFill>
        <p:spPr>
          <a:xfrm>
            <a:off x="5375920" y="1441063"/>
            <a:ext cx="1156930" cy="508223"/>
          </a:xfrm>
          <a:prstGeom prst="rect">
            <a:avLst/>
          </a:prstGeom>
        </p:spPr>
      </p:pic>
    </p:spTree>
    <p:extLst>
      <p:ext uri="{BB962C8B-B14F-4D97-AF65-F5344CB8AC3E}">
        <p14:creationId xmlns:p14="http://schemas.microsoft.com/office/powerpoint/2010/main" val="2416095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A4EC-03B5-B0B0-DF3A-17D242B4EEAB}"/>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7D449A1-061F-9CDF-09EB-A8C19E282578}"/>
              </a:ext>
            </a:extLst>
          </p:cNvPr>
          <p:cNvSpPr>
            <a:spLocks noGrp="1"/>
          </p:cNvSpPr>
          <p:nvPr>
            <p:ph type="sldNum" sz="quarter" idx="4"/>
          </p:nvPr>
        </p:nvSpPr>
        <p:spPr>
          <a:xfrm>
            <a:off x="766609" y="6356351"/>
            <a:ext cx="2694111" cy="365125"/>
          </a:xfrm>
        </p:spPr>
        <p:txBody>
          <a:bodyPr anchor="ctr">
            <a:normAutofit/>
          </a:bodyPr>
          <a:lstStyle/>
          <a:p>
            <a:pPr defTabSz="609585" fontAlgn="auto">
              <a:spcBef>
                <a:spcPts val="0"/>
              </a:spcBef>
              <a:spcAft>
                <a:spcPts val="800"/>
              </a:spcAft>
            </a:pPr>
            <a:fld id="{921DA4A1-1BDC-1E49-B1F5-EF590B1185C0}" type="slidenum">
              <a:rPr lang="en-GB">
                <a:solidFill>
                  <a:srgbClr val="000000">
                    <a:tint val="75000"/>
                  </a:srgbClr>
                </a:solidFill>
              </a:rPr>
              <a:pPr defTabSz="609585" fontAlgn="auto">
                <a:spcBef>
                  <a:spcPts val="0"/>
                </a:spcBef>
                <a:spcAft>
                  <a:spcPts val="800"/>
                </a:spcAft>
              </a:pPr>
              <a:t>15</a:t>
            </a:fld>
            <a:endParaRPr lang="en-GB">
              <a:solidFill>
                <a:srgbClr val="000000">
                  <a:tint val="75000"/>
                </a:srgbClr>
              </a:solidFill>
            </a:endParaRPr>
          </a:p>
        </p:txBody>
      </p:sp>
      <p:sp>
        <p:nvSpPr>
          <p:cNvPr id="4" name="Tijdelijke aanduiding voor inhoud 3">
            <a:extLst>
              <a:ext uri="{FF2B5EF4-FFF2-40B4-BE49-F238E27FC236}">
                <a16:creationId xmlns:a16="http://schemas.microsoft.com/office/drawing/2014/main" id="{AF1BD35B-C24F-2342-4A9F-77E24A3C8681}"/>
              </a:ext>
            </a:extLst>
          </p:cNvPr>
          <p:cNvSpPr>
            <a:spLocks noGrp="1"/>
          </p:cNvSpPr>
          <p:nvPr>
            <p:ph idx="1"/>
          </p:nvPr>
        </p:nvSpPr>
        <p:spPr>
          <a:xfrm>
            <a:off x="766609" y="1913860"/>
            <a:ext cx="5232041" cy="4216005"/>
          </a:xfrm>
        </p:spPr>
        <p:txBody>
          <a:bodyPr anchor="t">
            <a:normAutofit/>
          </a:bodyPr>
          <a:lstStyle/>
          <a:p>
            <a:r>
              <a:rPr lang="fr" dirty="0"/>
              <a:t>Faire une première notification </a:t>
            </a:r>
          </a:p>
          <a:p>
            <a:r>
              <a:rPr lang="fr" dirty="0"/>
              <a:t>Cliquez sur mes notifications</a:t>
            </a:r>
          </a:p>
          <a:p>
            <a:endParaRPr lang="nl-BE" dirty="0"/>
          </a:p>
          <a:p>
            <a:endParaRPr lang="nl-BE" dirty="0"/>
          </a:p>
          <a:p>
            <a:endParaRPr lang="nl-BE" dirty="0"/>
          </a:p>
          <a:p>
            <a:endParaRPr lang="nl-BE" dirty="0"/>
          </a:p>
          <a:p>
            <a:endParaRPr lang="nl-BE" dirty="0"/>
          </a:p>
          <a:p>
            <a:r>
              <a:rPr lang="fr" dirty="0"/>
              <a:t>Cliquez sur nouvelle notification</a:t>
            </a:r>
          </a:p>
        </p:txBody>
      </p:sp>
      <p:sp>
        <p:nvSpPr>
          <p:cNvPr id="3" name="Titel 2">
            <a:extLst>
              <a:ext uri="{FF2B5EF4-FFF2-40B4-BE49-F238E27FC236}">
                <a16:creationId xmlns:a16="http://schemas.microsoft.com/office/drawing/2014/main" id="{CB33A07D-8FF7-325A-FF74-A4EAB8EAA439}"/>
              </a:ext>
            </a:extLst>
          </p:cNvPr>
          <p:cNvSpPr>
            <a:spLocks noGrp="1"/>
          </p:cNvSpPr>
          <p:nvPr>
            <p:ph type="title"/>
          </p:nvPr>
        </p:nvSpPr>
        <p:spPr>
          <a:xfrm>
            <a:off x="766609" y="691186"/>
            <a:ext cx="5232041" cy="926757"/>
          </a:xfrm>
        </p:spPr>
        <p:txBody>
          <a:bodyPr anchor="t">
            <a:normAutofit/>
          </a:bodyPr>
          <a:lstStyle/>
          <a:p>
            <a:pPr>
              <a:lnSpc>
                <a:spcPct val="90000"/>
              </a:lnSpc>
            </a:pPr>
            <a:r>
              <a:rPr lang="fr" dirty="0"/>
              <a:t>Créer une nouvelle notification – Exemple</a:t>
            </a:r>
          </a:p>
        </p:txBody>
      </p:sp>
      <p:pic>
        <p:nvPicPr>
          <p:cNvPr id="10" name="Afbeelding 9">
            <a:extLst>
              <a:ext uri="{FF2B5EF4-FFF2-40B4-BE49-F238E27FC236}">
                <a16:creationId xmlns:a16="http://schemas.microsoft.com/office/drawing/2014/main" id="{E0EA3F3D-044F-011C-C734-FD34CC76A5B0}"/>
              </a:ext>
            </a:extLst>
          </p:cNvPr>
          <p:cNvPicPr>
            <a:picLocks noChangeAspect="1"/>
          </p:cNvPicPr>
          <p:nvPr/>
        </p:nvPicPr>
        <p:blipFill>
          <a:blip r:embed="rId2"/>
          <a:stretch>
            <a:fillRect/>
          </a:stretch>
        </p:blipFill>
        <p:spPr>
          <a:xfrm>
            <a:off x="7210036" y="0"/>
            <a:ext cx="3075709" cy="6858000"/>
          </a:xfrm>
          <a:prstGeom prst="rect">
            <a:avLst/>
          </a:prstGeom>
        </p:spPr>
      </p:pic>
      <p:cxnSp>
        <p:nvCxnSpPr>
          <p:cNvPr id="8" name="Rechte verbindingslijn met pijl 7">
            <a:extLst>
              <a:ext uri="{FF2B5EF4-FFF2-40B4-BE49-F238E27FC236}">
                <a16:creationId xmlns:a16="http://schemas.microsoft.com/office/drawing/2014/main" id="{9E3791A5-6DD7-98E2-3ADC-0A64F2C5B06E}"/>
              </a:ext>
            </a:extLst>
          </p:cNvPr>
          <p:cNvCxnSpPr/>
          <p:nvPr/>
        </p:nvCxnSpPr>
        <p:spPr>
          <a:xfrm>
            <a:off x="3691247" y="5950424"/>
            <a:ext cx="4658436" cy="0"/>
          </a:xfrm>
          <a:prstGeom prst="straightConnector1">
            <a:avLst/>
          </a:prstGeom>
          <a:ln w="127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Rechte verbindingslijn met pijl 8">
            <a:extLst>
              <a:ext uri="{FF2B5EF4-FFF2-40B4-BE49-F238E27FC236}">
                <a16:creationId xmlns:a16="http://schemas.microsoft.com/office/drawing/2014/main" id="{7A96A04A-7D81-209C-5796-E6F0A46FF3BA}"/>
              </a:ext>
            </a:extLst>
          </p:cNvPr>
          <p:cNvCxnSpPr/>
          <p:nvPr/>
        </p:nvCxnSpPr>
        <p:spPr>
          <a:xfrm>
            <a:off x="1919785" y="2765947"/>
            <a:ext cx="0" cy="909851"/>
          </a:xfrm>
          <a:prstGeom prst="straightConnector1">
            <a:avLst/>
          </a:prstGeom>
          <a:ln w="127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 name="Afbeelding 11">
            <a:extLst>
              <a:ext uri="{FF2B5EF4-FFF2-40B4-BE49-F238E27FC236}">
                <a16:creationId xmlns:a16="http://schemas.microsoft.com/office/drawing/2014/main" id="{ED77222E-5F32-4711-AF98-5241AAA463ED}"/>
              </a:ext>
            </a:extLst>
          </p:cNvPr>
          <p:cNvPicPr>
            <a:picLocks noChangeAspect="1"/>
          </p:cNvPicPr>
          <p:nvPr/>
        </p:nvPicPr>
        <p:blipFill rotWithShape="1">
          <a:blip r:embed="rId3"/>
          <a:srcRect t="16856"/>
          <a:stretch/>
        </p:blipFill>
        <p:spPr>
          <a:xfrm>
            <a:off x="1017377" y="3844485"/>
            <a:ext cx="4318000" cy="570201"/>
          </a:xfrm>
          <a:prstGeom prst="rect">
            <a:avLst/>
          </a:prstGeom>
        </p:spPr>
      </p:pic>
    </p:spTree>
    <p:extLst>
      <p:ext uri="{BB962C8B-B14F-4D97-AF65-F5344CB8AC3E}">
        <p14:creationId xmlns:p14="http://schemas.microsoft.com/office/powerpoint/2010/main" val="373198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61704E80-F780-AC47-DD94-614BFEACF52B}"/>
              </a:ext>
            </a:extLst>
          </p:cNvPr>
          <p:cNvSpPr>
            <a:spLocks noGrp="1"/>
          </p:cNvSpPr>
          <p:nvPr>
            <p:ph idx="1"/>
          </p:nvPr>
        </p:nvSpPr>
        <p:spPr>
          <a:xfrm>
            <a:off x="6191679" y="1568120"/>
            <a:ext cx="5232197" cy="4252953"/>
          </a:xfrm>
        </p:spPr>
        <p:txBody>
          <a:bodyPr anchor="t">
            <a:normAutofit fontScale="92500"/>
          </a:bodyPr>
          <a:lstStyle/>
          <a:p>
            <a:r>
              <a:rPr lang="fr" dirty="0"/>
              <a:t>Prenez une photo ou sélectionnez une photo dans votre bibliothèque</a:t>
            </a:r>
          </a:p>
          <a:p>
            <a:r>
              <a:rPr lang="fr" dirty="0"/>
              <a:t>Vous pouvez ajouter plusieurs photos</a:t>
            </a:r>
          </a:p>
          <a:p>
            <a:pPr marL="0" indent="0">
              <a:buNone/>
            </a:pPr>
            <a:endParaRPr lang="nl-BE" dirty="0"/>
          </a:p>
          <a:p>
            <a:endParaRPr lang="nl-BE" dirty="0"/>
          </a:p>
          <a:p>
            <a:endParaRPr lang="nl-BE" dirty="0"/>
          </a:p>
          <a:p>
            <a:r>
              <a:rPr lang="fr" dirty="0"/>
              <a:t>Cliquez sur suivant, si vous souhaitez modifier quelque chose, vous pouvez le faire en cliquant sur « précédent » dans les étapes suivantes.</a:t>
            </a:r>
          </a:p>
          <a:p>
            <a:endParaRPr lang="nl-BE" dirty="0"/>
          </a:p>
          <a:p>
            <a:pPr marL="0" indent="0">
              <a:buNone/>
            </a:pPr>
            <a:endParaRPr lang="nl-BE" dirty="0"/>
          </a:p>
        </p:txBody>
      </p:sp>
      <p:sp>
        <p:nvSpPr>
          <p:cNvPr id="3" name="Titel 2">
            <a:extLst>
              <a:ext uri="{FF2B5EF4-FFF2-40B4-BE49-F238E27FC236}">
                <a16:creationId xmlns:a16="http://schemas.microsoft.com/office/drawing/2014/main" id="{90F006E0-EF99-1884-78C7-5719C8D29477}"/>
              </a:ext>
            </a:extLst>
          </p:cNvPr>
          <p:cNvSpPr>
            <a:spLocks noGrp="1"/>
          </p:cNvSpPr>
          <p:nvPr>
            <p:ph type="title"/>
          </p:nvPr>
        </p:nvSpPr>
        <p:spPr>
          <a:xfrm>
            <a:off x="6191679" y="463723"/>
            <a:ext cx="5236115" cy="926757"/>
          </a:xfrm>
        </p:spPr>
        <p:txBody>
          <a:bodyPr anchor="t">
            <a:normAutofit fontScale="90000"/>
          </a:bodyPr>
          <a:lstStyle/>
          <a:p>
            <a:pPr>
              <a:lnSpc>
                <a:spcPct val="90000"/>
              </a:lnSpc>
            </a:pPr>
            <a:r>
              <a:rPr lang="fr" dirty="0"/>
              <a:t>Créer une nouvelle notification – Exemple – ÉTAPE 1</a:t>
            </a:r>
          </a:p>
        </p:txBody>
      </p:sp>
      <p:sp>
        <p:nvSpPr>
          <p:cNvPr id="2" name="Tijdelijke aanduiding voor dianummer 1" hidden="1">
            <a:extLst>
              <a:ext uri="{FF2B5EF4-FFF2-40B4-BE49-F238E27FC236}">
                <a16:creationId xmlns:a16="http://schemas.microsoft.com/office/drawing/2014/main" id="{7FD78F5D-4FE4-F415-AB6C-54A7CB3FD86E}"/>
              </a:ext>
            </a:extLst>
          </p:cNvPr>
          <p:cNvSpPr>
            <a:spLocks noGrp="1"/>
          </p:cNvSpPr>
          <p:nvPr>
            <p:ph type="sldNum" sz="quarter" idx="4294967295"/>
          </p:nvPr>
        </p:nvSpPr>
        <p:spPr>
          <a:xfrm>
            <a:off x="766609" y="6356351"/>
            <a:ext cx="2694111" cy="365125"/>
          </a:xfrm>
          <a:prstGeom prst="rect">
            <a:avLst/>
          </a:prstGeom>
        </p:spPr>
        <p:txBody>
          <a:bodyPr anchor="ctr">
            <a:normAutofit/>
          </a:bodyPr>
          <a:lstStyle/>
          <a:p>
            <a:pPr algn="l" defTabSz="609585" fontAlgn="auto">
              <a:lnSpc>
                <a:spcPct val="90000"/>
              </a:lnSpc>
              <a:spcBef>
                <a:spcPts val="0"/>
              </a:spcBef>
              <a:spcAft>
                <a:spcPts val="800"/>
              </a:spcAft>
            </a:pPr>
            <a:fld id="{921DA4A1-1BDC-1E49-B1F5-EF590B1185C0}" type="slidenum">
              <a:rPr lang="en-GB" sz="1733">
                <a:solidFill>
                  <a:srgbClr val="000000"/>
                </a:solidFill>
                <a:latin typeface="Calibri"/>
                <a:cs typeface="+mn-cs"/>
              </a:rPr>
              <a:pPr algn="l" defTabSz="609585" fontAlgn="auto">
                <a:lnSpc>
                  <a:spcPct val="90000"/>
                </a:lnSpc>
                <a:spcBef>
                  <a:spcPts val="0"/>
                </a:spcBef>
                <a:spcAft>
                  <a:spcPts val="800"/>
                </a:spcAft>
              </a:pPr>
              <a:t>16</a:t>
            </a:fld>
            <a:endParaRPr lang="en-GB" sz="1733">
              <a:solidFill>
                <a:srgbClr val="000000"/>
              </a:solidFill>
              <a:latin typeface="Calibri"/>
              <a:cs typeface="+mn-cs"/>
            </a:endParaRPr>
          </a:p>
        </p:txBody>
      </p:sp>
      <p:pic>
        <p:nvPicPr>
          <p:cNvPr id="6" name="Afbeelding 5">
            <a:extLst>
              <a:ext uri="{FF2B5EF4-FFF2-40B4-BE49-F238E27FC236}">
                <a16:creationId xmlns:a16="http://schemas.microsoft.com/office/drawing/2014/main" id="{CD58389A-83CF-16FD-72B3-77C8B71A4FB5}"/>
              </a:ext>
            </a:extLst>
          </p:cNvPr>
          <p:cNvPicPr>
            <a:picLocks noChangeAspect="1"/>
          </p:cNvPicPr>
          <p:nvPr/>
        </p:nvPicPr>
        <p:blipFill>
          <a:blip r:embed="rId2"/>
          <a:stretch>
            <a:fillRect/>
          </a:stretch>
        </p:blipFill>
        <p:spPr>
          <a:xfrm>
            <a:off x="1245501" y="0"/>
            <a:ext cx="3095480" cy="6858000"/>
          </a:xfrm>
          <a:prstGeom prst="rect">
            <a:avLst/>
          </a:prstGeom>
        </p:spPr>
      </p:pic>
    </p:spTree>
    <p:extLst>
      <p:ext uri="{BB962C8B-B14F-4D97-AF65-F5344CB8AC3E}">
        <p14:creationId xmlns:p14="http://schemas.microsoft.com/office/powerpoint/2010/main" val="4065983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65341-972C-04DF-A376-0881A582DCD7}"/>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80EAA01-8D48-B7F6-4B02-B8BE20E41066}"/>
              </a:ext>
            </a:extLst>
          </p:cNvPr>
          <p:cNvSpPr>
            <a:spLocks noGrp="1"/>
          </p:cNvSpPr>
          <p:nvPr>
            <p:ph type="sldNum" sz="quarter" idx="4"/>
          </p:nvPr>
        </p:nvSpPr>
        <p:spPr>
          <a:xfrm>
            <a:off x="766609" y="6356351"/>
            <a:ext cx="2694111" cy="365125"/>
          </a:xfrm>
        </p:spPr>
        <p:txBody>
          <a:bodyPr anchor="ctr">
            <a:normAutofit/>
          </a:bodyPr>
          <a:lstStyle/>
          <a:p>
            <a:pPr defTabSz="609585" fontAlgn="auto">
              <a:spcBef>
                <a:spcPts val="0"/>
              </a:spcBef>
              <a:spcAft>
                <a:spcPts val="800"/>
              </a:spcAft>
            </a:pPr>
            <a:fld id="{921DA4A1-1BDC-1E49-B1F5-EF590B1185C0}" type="slidenum">
              <a:rPr lang="en-GB">
                <a:solidFill>
                  <a:srgbClr val="000000">
                    <a:tint val="75000"/>
                  </a:srgbClr>
                </a:solidFill>
              </a:rPr>
              <a:pPr defTabSz="609585" fontAlgn="auto">
                <a:spcBef>
                  <a:spcPts val="0"/>
                </a:spcBef>
                <a:spcAft>
                  <a:spcPts val="800"/>
                </a:spcAft>
              </a:pPr>
              <a:t>17</a:t>
            </a:fld>
            <a:endParaRPr lang="en-GB">
              <a:solidFill>
                <a:srgbClr val="000000">
                  <a:tint val="75000"/>
                </a:srgbClr>
              </a:solidFill>
            </a:endParaRPr>
          </a:p>
        </p:txBody>
      </p:sp>
      <p:sp>
        <p:nvSpPr>
          <p:cNvPr id="4" name="Tijdelijke aanduiding voor inhoud 3">
            <a:extLst>
              <a:ext uri="{FF2B5EF4-FFF2-40B4-BE49-F238E27FC236}">
                <a16:creationId xmlns:a16="http://schemas.microsoft.com/office/drawing/2014/main" id="{31E4609D-8346-7DE0-4FAD-44BF1BBE966B}"/>
              </a:ext>
            </a:extLst>
          </p:cNvPr>
          <p:cNvSpPr>
            <a:spLocks noGrp="1"/>
          </p:cNvSpPr>
          <p:nvPr>
            <p:ph idx="1"/>
          </p:nvPr>
        </p:nvSpPr>
        <p:spPr>
          <a:xfrm>
            <a:off x="766608" y="2241407"/>
            <a:ext cx="5232041" cy="4216005"/>
          </a:xfrm>
        </p:spPr>
        <p:txBody>
          <a:bodyPr anchor="t">
            <a:normAutofit/>
          </a:bodyPr>
          <a:lstStyle/>
          <a:p>
            <a:r>
              <a:rPr lang="fr" dirty="0"/>
              <a:t>Décrivez la situation</a:t>
            </a:r>
          </a:p>
          <a:p>
            <a:r>
              <a:rPr lang="fr" dirty="0"/>
              <a:t>Soyez aussi précis que possible</a:t>
            </a:r>
          </a:p>
          <a:p>
            <a:endParaRPr lang="nl-BE" dirty="0"/>
          </a:p>
          <a:p>
            <a:endParaRPr lang="nl-BE" dirty="0"/>
          </a:p>
          <a:p>
            <a:endParaRPr lang="nl-BE" dirty="0"/>
          </a:p>
          <a:p>
            <a:endParaRPr lang="nl-BE" dirty="0"/>
          </a:p>
          <a:p>
            <a:endParaRPr lang="nl-BE" dirty="0"/>
          </a:p>
          <a:p>
            <a:endParaRPr lang="nl-BE" dirty="0"/>
          </a:p>
          <a:p>
            <a:pPr marL="0" indent="0">
              <a:buNone/>
            </a:pPr>
            <a:endParaRPr lang="nl-BE" dirty="0"/>
          </a:p>
          <a:p>
            <a:endParaRPr lang="nl-BE" dirty="0"/>
          </a:p>
        </p:txBody>
      </p:sp>
      <p:sp>
        <p:nvSpPr>
          <p:cNvPr id="3" name="Titel 2">
            <a:extLst>
              <a:ext uri="{FF2B5EF4-FFF2-40B4-BE49-F238E27FC236}">
                <a16:creationId xmlns:a16="http://schemas.microsoft.com/office/drawing/2014/main" id="{38F3BE27-815F-08E2-7884-BCC8F1F38049}"/>
              </a:ext>
            </a:extLst>
          </p:cNvPr>
          <p:cNvSpPr>
            <a:spLocks noGrp="1"/>
          </p:cNvSpPr>
          <p:nvPr>
            <p:ph type="title"/>
          </p:nvPr>
        </p:nvSpPr>
        <p:spPr>
          <a:xfrm>
            <a:off x="766609" y="691186"/>
            <a:ext cx="5232041" cy="926757"/>
          </a:xfrm>
        </p:spPr>
        <p:txBody>
          <a:bodyPr anchor="t">
            <a:normAutofit fontScale="90000"/>
          </a:bodyPr>
          <a:lstStyle/>
          <a:p>
            <a:pPr>
              <a:lnSpc>
                <a:spcPct val="90000"/>
              </a:lnSpc>
            </a:pPr>
            <a:r>
              <a:rPr lang="fr" dirty="0"/>
              <a:t>Créer une nouvelle notification – Exemple – ÉTAPE 2</a:t>
            </a:r>
          </a:p>
        </p:txBody>
      </p:sp>
      <p:pic>
        <p:nvPicPr>
          <p:cNvPr id="8" name="Afbeelding 7">
            <a:extLst>
              <a:ext uri="{FF2B5EF4-FFF2-40B4-BE49-F238E27FC236}">
                <a16:creationId xmlns:a16="http://schemas.microsoft.com/office/drawing/2014/main" id="{8A52AA4D-8A94-FAE7-EE17-131FF0268F13}"/>
              </a:ext>
            </a:extLst>
          </p:cNvPr>
          <p:cNvPicPr>
            <a:picLocks noChangeAspect="1"/>
          </p:cNvPicPr>
          <p:nvPr/>
        </p:nvPicPr>
        <p:blipFill>
          <a:blip r:embed="rId2"/>
          <a:stretch>
            <a:fillRect/>
          </a:stretch>
        </p:blipFill>
        <p:spPr>
          <a:xfrm>
            <a:off x="7185381" y="0"/>
            <a:ext cx="3091807" cy="6858000"/>
          </a:xfrm>
          <a:prstGeom prst="rect">
            <a:avLst/>
          </a:prstGeom>
        </p:spPr>
      </p:pic>
      <p:sp>
        <p:nvSpPr>
          <p:cNvPr id="7" name="Rechthoek 6">
            <a:extLst>
              <a:ext uri="{FF2B5EF4-FFF2-40B4-BE49-F238E27FC236}">
                <a16:creationId xmlns:a16="http://schemas.microsoft.com/office/drawing/2014/main" id="{56E7743D-8094-A2CF-A882-84EF34423DF0}"/>
              </a:ext>
            </a:extLst>
          </p:cNvPr>
          <p:cNvSpPr/>
          <p:nvPr/>
        </p:nvSpPr>
        <p:spPr>
          <a:xfrm>
            <a:off x="6732897" y="882556"/>
            <a:ext cx="4012441" cy="2092657"/>
          </a:xfrm>
          <a:prstGeom prst="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fontAlgn="auto">
              <a:spcBef>
                <a:spcPts val="0"/>
              </a:spcBef>
              <a:spcAft>
                <a:spcPts val="0"/>
              </a:spcAft>
            </a:pPr>
            <a:endParaRPr lang="nl-BE" sz="2400" dirty="0" err="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148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ABA19-C0BF-3ADC-9F66-110B69676AFA}"/>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AA0551B-B08C-CBDD-90E9-3D07DF4D0CC0}"/>
              </a:ext>
            </a:extLst>
          </p:cNvPr>
          <p:cNvSpPr>
            <a:spLocks noGrp="1"/>
          </p:cNvSpPr>
          <p:nvPr>
            <p:ph type="sldNum" sz="quarter" idx="4"/>
          </p:nvPr>
        </p:nvSpPr>
        <p:spPr>
          <a:xfrm>
            <a:off x="766609" y="6356351"/>
            <a:ext cx="2694111" cy="365125"/>
          </a:xfrm>
        </p:spPr>
        <p:txBody>
          <a:bodyPr anchor="ctr">
            <a:normAutofit/>
          </a:bodyPr>
          <a:lstStyle/>
          <a:p>
            <a:pPr defTabSz="609585" fontAlgn="auto">
              <a:spcBef>
                <a:spcPts val="0"/>
              </a:spcBef>
              <a:spcAft>
                <a:spcPts val="800"/>
              </a:spcAft>
            </a:pPr>
            <a:fld id="{921DA4A1-1BDC-1E49-B1F5-EF590B1185C0}" type="slidenum">
              <a:rPr lang="en-GB">
                <a:solidFill>
                  <a:srgbClr val="000000">
                    <a:tint val="75000"/>
                  </a:srgbClr>
                </a:solidFill>
              </a:rPr>
              <a:pPr defTabSz="609585" fontAlgn="auto">
                <a:spcBef>
                  <a:spcPts val="0"/>
                </a:spcBef>
                <a:spcAft>
                  <a:spcPts val="800"/>
                </a:spcAft>
              </a:pPr>
              <a:t>18</a:t>
            </a:fld>
            <a:endParaRPr lang="en-GB">
              <a:solidFill>
                <a:srgbClr val="000000">
                  <a:tint val="75000"/>
                </a:srgbClr>
              </a:solidFill>
            </a:endParaRPr>
          </a:p>
        </p:txBody>
      </p:sp>
      <p:sp>
        <p:nvSpPr>
          <p:cNvPr id="4" name="Tijdelijke aanduiding voor inhoud 3">
            <a:extLst>
              <a:ext uri="{FF2B5EF4-FFF2-40B4-BE49-F238E27FC236}">
                <a16:creationId xmlns:a16="http://schemas.microsoft.com/office/drawing/2014/main" id="{282C0A8C-C68B-6396-58D5-3932661977DB}"/>
              </a:ext>
            </a:extLst>
          </p:cNvPr>
          <p:cNvSpPr>
            <a:spLocks noGrp="1"/>
          </p:cNvSpPr>
          <p:nvPr>
            <p:ph idx="1"/>
          </p:nvPr>
        </p:nvSpPr>
        <p:spPr>
          <a:xfrm>
            <a:off x="766608" y="2161716"/>
            <a:ext cx="5232041" cy="4216005"/>
          </a:xfrm>
        </p:spPr>
        <p:txBody>
          <a:bodyPr anchor="t">
            <a:normAutofit/>
          </a:bodyPr>
          <a:lstStyle/>
          <a:p>
            <a:r>
              <a:rPr lang="fr" dirty="0"/>
              <a:t>Décrivez les mesures prises</a:t>
            </a:r>
          </a:p>
          <a:p>
            <a:r>
              <a:rPr lang="fr" dirty="0"/>
              <a:t>Soyez aussi précis que possible</a:t>
            </a:r>
          </a:p>
          <a:p>
            <a:endParaRPr lang="nl-BE" dirty="0"/>
          </a:p>
        </p:txBody>
      </p:sp>
      <p:sp>
        <p:nvSpPr>
          <p:cNvPr id="3" name="Titel 2">
            <a:extLst>
              <a:ext uri="{FF2B5EF4-FFF2-40B4-BE49-F238E27FC236}">
                <a16:creationId xmlns:a16="http://schemas.microsoft.com/office/drawing/2014/main" id="{C961A638-974B-F142-0BF0-70BE863E49D7}"/>
              </a:ext>
            </a:extLst>
          </p:cNvPr>
          <p:cNvSpPr>
            <a:spLocks noGrp="1"/>
          </p:cNvSpPr>
          <p:nvPr>
            <p:ph type="title"/>
          </p:nvPr>
        </p:nvSpPr>
        <p:spPr>
          <a:xfrm>
            <a:off x="766609" y="691186"/>
            <a:ext cx="5232041" cy="926757"/>
          </a:xfrm>
        </p:spPr>
        <p:txBody>
          <a:bodyPr anchor="t">
            <a:normAutofit fontScale="90000"/>
          </a:bodyPr>
          <a:lstStyle/>
          <a:p>
            <a:pPr>
              <a:lnSpc>
                <a:spcPct val="90000"/>
              </a:lnSpc>
            </a:pPr>
            <a:r>
              <a:rPr lang="fr" dirty="0"/>
              <a:t>Créer une nouvelle notification – Exemple – ÉTAPE 3</a:t>
            </a:r>
          </a:p>
        </p:txBody>
      </p:sp>
      <p:pic>
        <p:nvPicPr>
          <p:cNvPr id="6" name="Afbeelding 5">
            <a:extLst>
              <a:ext uri="{FF2B5EF4-FFF2-40B4-BE49-F238E27FC236}">
                <a16:creationId xmlns:a16="http://schemas.microsoft.com/office/drawing/2014/main" id="{ABEC331D-F023-E4B7-1D15-68C833FE620C}"/>
              </a:ext>
            </a:extLst>
          </p:cNvPr>
          <p:cNvPicPr>
            <a:picLocks noChangeAspect="1"/>
          </p:cNvPicPr>
          <p:nvPr/>
        </p:nvPicPr>
        <p:blipFill>
          <a:blip r:embed="rId2"/>
          <a:stretch>
            <a:fillRect/>
          </a:stretch>
        </p:blipFill>
        <p:spPr>
          <a:xfrm>
            <a:off x="7210732" y="0"/>
            <a:ext cx="3041104" cy="6858000"/>
          </a:xfrm>
          <a:prstGeom prst="rect">
            <a:avLst/>
          </a:prstGeom>
        </p:spPr>
      </p:pic>
      <p:sp>
        <p:nvSpPr>
          <p:cNvPr id="9" name="Rechthoek 8">
            <a:extLst>
              <a:ext uri="{FF2B5EF4-FFF2-40B4-BE49-F238E27FC236}">
                <a16:creationId xmlns:a16="http://schemas.microsoft.com/office/drawing/2014/main" id="{186589A6-C0A9-4FD0-24B1-46F03F47D19A}"/>
              </a:ext>
            </a:extLst>
          </p:cNvPr>
          <p:cNvSpPr/>
          <p:nvPr/>
        </p:nvSpPr>
        <p:spPr>
          <a:xfrm>
            <a:off x="6805685" y="873457"/>
            <a:ext cx="3739487" cy="2065361"/>
          </a:xfrm>
          <a:prstGeom prst="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fontAlgn="auto">
              <a:spcBef>
                <a:spcPts val="0"/>
              </a:spcBef>
              <a:spcAft>
                <a:spcPts val="0"/>
              </a:spcAft>
            </a:pPr>
            <a:endParaRPr lang="nl-BE" sz="2400" dirty="0" err="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30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8672B-2FF1-90BF-4F97-71B070680A3C}"/>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7FA0C7AF-2949-C2CF-A593-1888BAF8F597}"/>
              </a:ext>
            </a:extLst>
          </p:cNvPr>
          <p:cNvSpPr>
            <a:spLocks noGrp="1"/>
          </p:cNvSpPr>
          <p:nvPr>
            <p:ph idx="1"/>
          </p:nvPr>
        </p:nvSpPr>
        <p:spPr>
          <a:xfrm>
            <a:off x="6195596" y="1611446"/>
            <a:ext cx="5232197" cy="4216005"/>
          </a:xfrm>
        </p:spPr>
        <p:txBody>
          <a:bodyPr anchor="t">
            <a:normAutofit/>
          </a:bodyPr>
          <a:lstStyle/>
          <a:p>
            <a:pPr marL="380990" indent="-380990">
              <a:buFont typeface="Arial" panose="020B0604020202020204" pitchFamily="34" charset="0"/>
              <a:buChar char="•"/>
            </a:pPr>
            <a:r>
              <a:rPr lang="fr" dirty="0"/>
              <a:t>Sélectionnez le type de situation</a:t>
            </a:r>
          </a:p>
          <a:p>
            <a:endParaRPr lang="nl-BE" dirty="0"/>
          </a:p>
          <a:p>
            <a:pPr marL="380990" indent="-380990">
              <a:buFont typeface="Arial" panose="020B0604020202020204" pitchFamily="34" charset="0"/>
              <a:buChar char="•"/>
            </a:pPr>
            <a:r>
              <a:rPr lang="fr" dirty="0"/>
              <a:t>Vous ne pouvez indiquer qu'un seul type</a:t>
            </a:r>
          </a:p>
          <a:p>
            <a:endParaRPr lang="nl-BE" dirty="0"/>
          </a:p>
        </p:txBody>
      </p:sp>
      <p:sp>
        <p:nvSpPr>
          <p:cNvPr id="3" name="Titel 2">
            <a:extLst>
              <a:ext uri="{FF2B5EF4-FFF2-40B4-BE49-F238E27FC236}">
                <a16:creationId xmlns:a16="http://schemas.microsoft.com/office/drawing/2014/main" id="{B0F47DD7-89B2-E89F-A5BF-A45538BDA808}"/>
              </a:ext>
            </a:extLst>
          </p:cNvPr>
          <p:cNvSpPr>
            <a:spLocks noGrp="1"/>
          </p:cNvSpPr>
          <p:nvPr>
            <p:ph type="title"/>
          </p:nvPr>
        </p:nvSpPr>
        <p:spPr>
          <a:xfrm>
            <a:off x="6191679" y="431006"/>
            <a:ext cx="5236115" cy="926757"/>
          </a:xfrm>
        </p:spPr>
        <p:txBody>
          <a:bodyPr anchor="t">
            <a:normAutofit fontScale="90000"/>
          </a:bodyPr>
          <a:lstStyle/>
          <a:p>
            <a:pPr>
              <a:lnSpc>
                <a:spcPct val="90000"/>
              </a:lnSpc>
            </a:pPr>
            <a:r>
              <a:rPr lang="fr" dirty="0"/>
              <a:t>Créer une nouvelle notification – Exemple – ÉTAPE 4</a:t>
            </a:r>
          </a:p>
        </p:txBody>
      </p:sp>
      <p:sp>
        <p:nvSpPr>
          <p:cNvPr id="2" name="Tijdelijke aanduiding voor dianummer 1" hidden="1">
            <a:extLst>
              <a:ext uri="{FF2B5EF4-FFF2-40B4-BE49-F238E27FC236}">
                <a16:creationId xmlns:a16="http://schemas.microsoft.com/office/drawing/2014/main" id="{441A9D39-F8CA-D723-7573-9AF526A66CF2}"/>
              </a:ext>
            </a:extLst>
          </p:cNvPr>
          <p:cNvSpPr>
            <a:spLocks noGrp="1"/>
          </p:cNvSpPr>
          <p:nvPr>
            <p:ph type="sldNum" sz="quarter" idx="4294967295"/>
          </p:nvPr>
        </p:nvSpPr>
        <p:spPr>
          <a:xfrm>
            <a:off x="766609" y="6356351"/>
            <a:ext cx="2694111" cy="365125"/>
          </a:xfrm>
          <a:prstGeom prst="rect">
            <a:avLst/>
          </a:prstGeom>
        </p:spPr>
        <p:txBody>
          <a:bodyPr anchor="ctr">
            <a:normAutofit/>
          </a:bodyPr>
          <a:lstStyle/>
          <a:p>
            <a:pPr algn="l" defTabSz="609585" fontAlgn="auto">
              <a:lnSpc>
                <a:spcPct val="90000"/>
              </a:lnSpc>
              <a:spcBef>
                <a:spcPts val="0"/>
              </a:spcBef>
              <a:spcAft>
                <a:spcPts val="800"/>
              </a:spcAft>
            </a:pPr>
            <a:fld id="{921DA4A1-1BDC-1E49-B1F5-EF590B1185C0}" type="slidenum">
              <a:rPr lang="en-GB" sz="1733">
                <a:solidFill>
                  <a:srgbClr val="000000"/>
                </a:solidFill>
                <a:latin typeface="Calibri"/>
                <a:cs typeface="+mn-cs"/>
              </a:rPr>
              <a:pPr algn="l" defTabSz="609585" fontAlgn="auto">
                <a:lnSpc>
                  <a:spcPct val="90000"/>
                </a:lnSpc>
                <a:spcBef>
                  <a:spcPts val="0"/>
                </a:spcBef>
                <a:spcAft>
                  <a:spcPts val="800"/>
                </a:spcAft>
              </a:pPr>
              <a:t>19</a:t>
            </a:fld>
            <a:endParaRPr lang="en-GB" sz="1733">
              <a:solidFill>
                <a:srgbClr val="000000"/>
              </a:solidFill>
              <a:latin typeface="Calibri"/>
              <a:cs typeface="+mn-cs"/>
            </a:endParaRPr>
          </a:p>
        </p:txBody>
      </p:sp>
      <p:pic>
        <p:nvPicPr>
          <p:cNvPr id="7" name="Afbeelding 6">
            <a:extLst>
              <a:ext uri="{FF2B5EF4-FFF2-40B4-BE49-F238E27FC236}">
                <a16:creationId xmlns:a16="http://schemas.microsoft.com/office/drawing/2014/main" id="{B6A7F3C8-25F1-39AA-6584-B0B94992F86B}"/>
              </a:ext>
            </a:extLst>
          </p:cNvPr>
          <p:cNvPicPr>
            <a:picLocks noChangeAspect="1"/>
          </p:cNvPicPr>
          <p:nvPr/>
        </p:nvPicPr>
        <p:blipFill>
          <a:blip r:embed="rId2"/>
          <a:stretch>
            <a:fillRect/>
          </a:stretch>
        </p:blipFill>
        <p:spPr>
          <a:xfrm>
            <a:off x="1348859" y="0"/>
            <a:ext cx="3058439" cy="6858000"/>
          </a:xfrm>
          <a:prstGeom prst="rect">
            <a:avLst/>
          </a:prstGeom>
        </p:spPr>
      </p:pic>
      <p:pic>
        <p:nvPicPr>
          <p:cNvPr id="14" name="Afbeelding 13">
            <a:extLst>
              <a:ext uri="{FF2B5EF4-FFF2-40B4-BE49-F238E27FC236}">
                <a16:creationId xmlns:a16="http://schemas.microsoft.com/office/drawing/2014/main" id="{729162A9-F165-630D-2642-B18DBD4E31FF}"/>
              </a:ext>
            </a:extLst>
          </p:cNvPr>
          <p:cNvPicPr>
            <a:picLocks noChangeAspect="1"/>
          </p:cNvPicPr>
          <p:nvPr/>
        </p:nvPicPr>
        <p:blipFill rotWithShape="1">
          <a:blip r:embed="rId3"/>
          <a:srcRect b="4736"/>
          <a:stretch/>
        </p:blipFill>
        <p:spPr>
          <a:xfrm>
            <a:off x="4198032" y="3429001"/>
            <a:ext cx="7605253" cy="2293961"/>
          </a:xfrm>
          <a:prstGeom prst="rect">
            <a:avLst/>
          </a:prstGeom>
        </p:spPr>
      </p:pic>
    </p:spTree>
    <p:extLst>
      <p:ext uri="{BB962C8B-B14F-4D97-AF65-F5344CB8AC3E}">
        <p14:creationId xmlns:p14="http://schemas.microsoft.com/office/powerpoint/2010/main" val="2006950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2</a:t>
            </a:fld>
            <a:endParaRPr lang="en-GB"/>
          </a:p>
        </p:txBody>
      </p:sp>
      <p:sp>
        <p:nvSpPr>
          <p:cNvPr id="10" name="Espace réservé de la date 9">
            <a:extLst>
              <a:ext uri="{FF2B5EF4-FFF2-40B4-BE49-F238E27FC236}">
                <a16:creationId xmlns:a16="http://schemas.microsoft.com/office/drawing/2014/main" id="{1602AF8E-27ED-C1E9-B880-8FBBED053645}"/>
              </a:ext>
            </a:extLst>
          </p:cNvPr>
          <p:cNvSpPr>
            <a:spLocks noGrp="1"/>
          </p:cNvSpPr>
          <p:nvPr>
            <p:ph type="dt" sz="half" idx="10"/>
          </p:nvPr>
        </p:nvSpPr>
        <p:spPr/>
        <p:txBody>
          <a:bodyPr/>
          <a:lstStyle/>
          <a:p>
            <a:fld id="{A6F9D539-DAB4-4878-9C5A-4F3AEF167A15}" type="datetime4">
              <a:rPr lang="fr-BE" smtClean="0"/>
              <a:t>9 octobre 2024</a:t>
            </a:fld>
            <a:endParaRPr lang="en-GB"/>
          </a:p>
        </p:txBody>
      </p:sp>
      <p:pic>
        <p:nvPicPr>
          <p:cNvPr id="3" name="Image 2">
            <a:extLst>
              <a:ext uri="{FF2B5EF4-FFF2-40B4-BE49-F238E27FC236}">
                <a16:creationId xmlns:a16="http://schemas.microsoft.com/office/drawing/2014/main" id="{A6EE3A72-5219-ADAF-A7F9-B447E02B27F7}"/>
              </a:ext>
            </a:extLst>
          </p:cNvPr>
          <p:cNvPicPr>
            <a:picLocks noChangeAspect="1"/>
          </p:cNvPicPr>
          <p:nvPr/>
        </p:nvPicPr>
        <p:blipFill>
          <a:blip r:embed="rId3"/>
          <a:stretch>
            <a:fillRect/>
          </a:stretch>
        </p:blipFill>
        <p:spPr>
          <a:xfrm>
            <a:off x="1631504" y="1628800"/>
            <a:ext cx="1806363" cy="3110086"/>
          </a:xfrm>
          <a:prstGeom prst="rect">
            <a:avLst/>
          </a:prstGeom>
        </p:spPr>
      </p:pic>
      <p:pic>
        <p:nvPicPr>
          <p:cNvPr id="5" name="Image 4">
            <a:extLst>
              <a:ext uri="{FF2B5EF4-FFF2-40B4-BE49-F238E27FC236}">
                <a16:creationId xmlns:a16="http://schemas.microsoft.com/office/drawing/2014/main" id="{AC033243-2D51-C729-C449-C819A093D2B1}"/>
              </a:ext>
            </a:extLst>
          </p:cNvPr>
          <p:cNvPicPr>
            <a:picLocks noChangeAspect="1"/>
          </p:cNvPicPr>
          <p:nvPr/>
        </p:nvPicPr>
        <p:blipFill>
          <a:blip r:embed="rId4"/>
          <a:stretch>
            <a:fillRect/>
          </a:stretch>
        </p:blipFill>
        <p:spPr>
          <a:xfrm>
            <a:off x="8665006" y="1633392"/>
            <a:ext cx="1823482" cy="3105494"/>
          </a:xfrm>
          <a:prstGeom prst="rect">
            <a:avLst/>
          </a:prstGeom>
        </p:spPr>
      </p:pic>
      <p:sp>
        <p:nvSpPr>
          <p:cNvPr id="6" name="ZoneTexte 5">
            <a:extLst>
              <a:ext uri="{FF2B5EF4-FFF2-40B4-BE49-F238E27FC236}">
                <a16:creationId xmlns:a16="http://schemas.microsoft.com/office/drawing/2014/main" id="{8A57ED09-CBF5-D4EB-2C09-D6EEC0C61F46}"/>
              </a:ext>
            </a:extLst>
          </p:cNvPr>
          <p:cNvSpPr txBox="1"/>
          <p:nvPr/>
        </p:nvSpPr>
        <p:spPr>
          <a:xfrm>
            <a:off x="1703512" y="5013175"/>
            <a:ext cx="1686693" cy="646331"/>
          </a:xfrm>
          <a:prstGeom prst="rect">
            <a:avLst/>
          </a:prstGeom>
          <a:noFill/>
        </p:spPr>
        <p:txBody>
          <a:bodyPr wrap="square" rtlCol="0">
            <a:spAutoFit/>
          </a:bodyPr>
          <a:lstStyle/>
          <a:p>
            <a:r>
              <a:rPr lang="fr-BE" dirty="0"/>
              <a:t>Ce qu’il est prévu de faire</a:t>
            </a:r>
            <a:endParaRPr lang="en-GB" dirty="0"/>
          </a:p>
        </p:txBody>
      </p:sp>
      <p:sp>
        <p:nvSpPr>
          <p:cNvPr id="7" name="ZoneTexte 6">
            <a:extLst>
              <a:ext uri="{FF2B5EF4-FFF2-40B4-BE49-F238E27FC236}">
                <a16:creationId xmlns:a16="http://schemas.microsoft.com/office/drawing/2014/main" id="{04738D87-83B9-F85C-EB4F-AA76E5897315}"/>
              </a:ext>
            </a:extLst>
          </p:cNvPr>
          <p:cNvSpPr txBox="1"/>
          <p:nvPr/>
        </p:nvSpPr>
        <p:spPr>
          <a:xfrm>
            <a:off x="8760296" y="5013175"/>
            <a:ext cx="1686693" cy="646331"/>
          </a:xfrm>
          <a:prstGeom prst="rect">
            <a:avLst/>
          </a:prstGeom>
          <a:noFill/>
        </p:spPr>
        <p:txBody>
          <a:bodyPr wrap="square" rtlCol="0">
            <a:spAutoFit/>
          </a:bodyPr>
          <a:lstStyle/>
          <a:p>
            <a:r>
              <a:rPr lang="fr-BE" dirty="0"/>
              <a:t>Ce qui est réellement fait</a:t>
            </a:r>
            <a:endParaRPr lang="en-GB" dirty="0"/>
          </a:p>
        </p:txBody>
      </p:sp>
      <p:sp>
        <p:nvSpPr>
          <p:cNvPr id="11" name="Non égal 10">
            <a:extLst>
              <a:ext uri="{FF2B5EF4-FFF2-40B4-BE49-F238E27FC236}">
                <a16:creationId xmlns:a16="http://schemas.microsoft.com/office/drawing/2014/main" id="{1FD9B86F-B9B5-169C-E2E7-50BCF064A35E}"/>
              </a:ext>
            </a:extLst>
          </p:cNvPr>
          <p:cNvSpPr/>
          <p:nvPr/>
        </p:nvSpPr>
        <p:spPr bwMode="auto">
          <a:xfrm>
            <a:off x="5015880" y="2204864"/>
            <a:ext cx="2016224" cy="1008112"/>
          </a:xfrm>
          <a:prstGeom prst="mathNotEqual">
            <a:avLst/>
          </a:prstGeom>
          <a:solidFill>
            <a:schemeClr val="accent2"/>
          </a:solidFill>
          <a:ln w="317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13" name="Rectangle 12">
            <a:extLst>
              <a:ext uri="{FF2B5EF4-FFF2-40B4-BE49-F238E27FC236}">
                <a16:creationId xmlns:a16="http://schemas.microsoft.com/office/drawing/2014/main" id="{06D58146-5FFF-9ADD-2E56-BEA3B6AC383D}"/>
              </a:ext>
            </a:extLst>
          </p:cNvPr>
          <p:cNvSpPr/>
          <p:nvPr/>
        </p:nvSpPr>
        <p:spPr>
          <a:xfrm>
            <a:off x="3905237" y="1340768"/>
            <a:ext cx="4134979" cy="2736304"/>
          </a:xfrm>
          <a:prstGeom prst="rect">
            <a:avLst/>
          </a:prstGeom>
          <a:noFill/>
        </p:spPr>
        <p:txBody>
          <a:bodyPr wrap="none" lIns="91440" tIns="45720" rIns="91440" bIns="45720">
            <a:prstTxWarp prst="textStop">
              <a:avLst/>
            </a:prstTxWarp>
            <a:spAutoFit/>
          </a:bodyPr>
          <a:lstStyle/>
          <a:p>
            <a:pPr algn="ctr"/>
            <a:r>
              <a:rPr lang="fr-BE" sz="54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Variabilité</a:t>
            </a:r>
            <a:endParaRPr lang="en-GB" sz="54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endParaRPr>
          </a:p>
        </p:txBody>
      </p:sp>
      <p:sp>
        <p:nvSpPr>
          <p:cNvPr id="14" name="Flowchart: Connector 5">
            <a:extLst>
              <a:ext uri="{FF2B5EF4-FFF2-40B4-BE49-F238E27FC236}">
                <a16:creationId xmlns:a16="http://schemas.microsoft.com/office/drawing/2014/main" id="{F28E97CA-9C1D-E256-F2FF-DEDDBF53C670}"/>
              </a:ext>
            </a:extLst>
          </p:cNvPr>
          <p:cNvSpPr/>
          <p:nvPr/>
        </p:nvSpPr>
        <p:spPr>
          <a:xfrm>
            <a:off x="4384533" y="4175775"/>
            <a:ext cx="688063" cy="666689"/>
          </a:xfrm>
          <a:prstGeom prst="flowChartConnector">
            <a:avLst/>
          </a:prstGeom>
          <a:solidFill>
            <a:srgbClr val="A22E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a:t>
            </a:r>
          </a:p>
        </p:txBody>
      </p:sp>
      <p:sp>
        <p:nvSpPr>
          <p:cNvPr id="15" name="Flowchart: Connector 6">
            <a:extLst>
              <a:ext uri="{FF2B5EF4-FFF2-40B4-BE49-F238E27FC236}">
                <a16:creationId xmlns:a16="http://schemas.microsoft.com/office/drawing/2014/main" id="{CA0B9CDC-C7B6-5280-124C-DA1BFC4B899D}"/>
              </a:ext>
            </a:extLst>
          </p:cNvPr>
          <p:cNvSpPr/>
          <p:nvPr/>
        </p:nvSpPr>
        <p:spPr>
          <a:xfrm>
            <a:off x="5721177" y="4175775"/>
            <a:ext cx="688063" cy="666689"/>
          </a:xfrm>
          <a:prstGeom prst="flowChartConnector">
            <a:avLst/>
          </a:prstGeom>
          <a:solidFill>
            <a:srgbClr val="D48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a:t>
            </a:r>
          </a:p>
        </p:txBody>
      </p:sp>
      <p:sp>
        <p:nvSpPr>
          <p:cNvPr id="16" name="Flowchart: Connector 7">
            <a:extLst>
              <a:ext uri="{FF2B5EF4-FFF2-40B4-BE49-F238E27FC236}">
                <a16:creationId xmlns:a16="http://schemas.microsoft.com/office/drawing/2014/main" id="{E63DBEFD-F190-DBC1-AE44-A29859A629BC}"/>
              </a:ext>
            </a:extLst>
          </p:cNvPr>
          <p:cNvSpPr/>
          <p:nvPr/>
        </p:nvSpPr>
        <p:spPr>
          <a:xfrm>
            <a:off x="6945313" y="4175775"/>
            <a:ext cx="688063" cy="666689"/>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a:t>
            </a:r>
          </a:p>
        </p:txBody>
      </p:sp>
      <p:sp>
        <p:nvSpPr>
          <p:cNvPr id="18" name="Rectangle 17">
            <a:extLst>
              <a:ext uri="{FF2B5EF4-FFF2-40B4-BE49-F238E27FC236}">
                <a16:creationId xmlns:a16="http://schemas.microsoft.com/office/drawing/2014/main" id="{FF49CEE7-4CDC-F3A7-52C9-CCBF13B2A030}"/>
              </a:ext>
            </a:extLst>
          </p:cNvPr>
          <p:cNvSpPr/>
          <p:nvPr/>
        </p:nvSpPr>
        <p:spPr>
          <a:xfrm>
            <a:off x="2431204" y="5457331"/>
            <a:ext cx="7725192" cy="923330"/>
          </a:xfrm>
          <a:prstGeom prst="rect">
            <a:avLst/>
          </a:prstGeom>
          <a:noFill/>
          <a:ln>
            <a:solidFill>
              <a:schemeClr val="bg1"/>
            </a:solidFill>
          </a:ln>
        </p:spPr>
        <p:txBody>
          <a:bodyPr wrap="none" lIns="91440" tIns="45720" rIns="91440" bIns="45720">
            <a:spAutoFit/>
          </a:bodyPr>
          <a:lstStyle/>
          <a:p>
            <a:pPr algn="ctr"/>
            <a:r>
              <a:rPr lang="fr-BE" sz="5400" b="1" cap="none" spc="0" dirty="0">
                <a:ln w="22225">
                  <a:solidFill>
                    <a:schemeClr val="accent2"/>
                  </a:solidFill>
                  <a:prstDash val="solid"/>
                </a:ln>
                <a:solidFill>
                  <a:schemeClr val="accent2">
                    <a:lumMod val="40000"/>
                    <a:lumOff val="60000"/>
                  </a:schemeClr>
                </a:solidFill>
                <a:effectLst/>
              </a:rPr>
              <a:t>Evénement indésirable</a:t>
            </a:r>
            <a:endParaRPr lang="en-GB" sz="5400" b="1" cap="none" spc="0" dirty="0">
              <a:ln w="22225">
                <a:solidFill>
                  <a:schemeClr val="accent2"/>
                </a:solidFill>
                <a:prstDash val="solid"/>
              </a:ln>
              <a:solidFill>
                <a:schemeClr val="accent2">
                  <a:lumMod val="40000"/>
                  <a:lumOff val="60000"/>
                </a:schemeClr>
              </a:solidFill>
              <a:effectLst/>
            </a:endParaRPr>
          </a:p>
        </p:txBody>
      </p:sp>
      <p:pic>
        <p:nvPicPr>
          <p:cNvPr id="2" name="Image 1">
            <a:extLst>
              <a:ext uri="{FF2B5EF4-FFF2-40B4-BE49-F238E27FC236}">
                <a16:creationId xmlns:a16="http://schemas.microsoft.com/office/drawing/2014/main" id="{F7578555-37E7-DD6A-7307-62BA294ED052}"/>
              </a:ext>
            </a:extLst>
          </p:cNvPr>
          <p:cNvPicPr>
            <a:picLocks noChangeAspect="1"/>
          </p:cNvPicPr>
          <p:nvPr/>
        </p:nvPicPr>
        <p:blipFill>
          <a:blip r:embed="rId5"/>
          <a:stretch>
            <a:fillRect/>
          </a:stretch>
        </p:blipFill>
        <p:spPr>
          <a:xfrm>
            <a:off x="10416480" y="256481"/>
            <a:ext cx="1156930" cy="508223"/>
          </a:xfrm>
          <a:prstGeom prst="rect">
            <a:avLst/>
          </a:prstGeom>
        </p:spPr>
      </p:pic>
    </p:spTree>
    <p:extLst>
      <p:ext uri="{BB962C8B-B14F-4D97-AF65-F5344CB8AC3E}">
        <p14:creationId xmlns:p14="http://schemas.microsoft.com/office/powerpoint/2010/main" val="161857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45" presetClass="entr" presetSubtype="0" repeatCount="300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ppt_w</p:attrName>
                                        </p:attrNameLst>
                                      </p:cBhvr>
                                      <p:tavLst>
                                        <p:tav tm="0" fmla="#ppt_w*sin(2.5*pi*$)">
                                          <p:val>
                                            <p:fltVal val="0"/>
                                          </p:val>
                                        </p:tav>
                                        <p:tav tm="100000">
                                          <p:val>
                                            <p:fltVal val="1"/>
                                          </p:val>
                                        </p:tav>
                                      </p:tavLst>
                                    </p:anim>
                                    <p:anim calcmode="lin" valueType="num">
                                      <p:cBhvr>
                                        <p:cTn id="46"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1" grpId="1" animBg="1"/>
      <p:bldP spid="13" grpId="0"/>
      <p:bldP spid="14" grpId="0" animBg="1"/>
      <p:bldP spid="15" grpId="0" animBg="1"/>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747C7-67E0-012D-11E9-51C4D07065C2}"/>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E98E7B7-ED07-AE9A-FC54-DEFBFF72B6EF}"/>
              </a:ext>
            </a:extLst>
          </p:cNvPr>
          <p:cNvSpPr>
            <a:spLocks noGrp="1"/>
          </p:cNvSpPr>
          <p:nvPr>
            <p:ph type="sldNum" sz="quarter" idx="4"/>
          </p:nvPr>
        </p:nvSpPr>
        <p:spPr>
          <a:xfrm>
            <a:off x="766609" y="6356351"/>
            <a:ext cx="2694111" cy="365125"/>
          </a:xfrm>
        </p:spPr>
        <p:txBody>
          <a:bodyPr anchor="ctr">
            <a:normAutofit/>
          </a:bodyPr>
          <a:lstStyle/>
          <a:p>
            <a:pPr defTabSz="609585" fontAlgn="auto">
              <a:spcBef>
                <a:spcPts val="0"/>
              </a:spcBef>
              <a:spcAft>
                <a:spcPts val="800"/>
              </a:spcAft>
            </a:pPr>
            <a:fld id="{921DA4A1-1BDC-1E49-B1F5-EF590B1185C0}" type="slidenum">
              <a:rPr lang="en-GB">
                <a:solidFill>
                  <a:srgbClr val="000000">
                    <a:tint val="75000"/>
                  </a:srgbClr>
                </a:solidFill>
              </a:rPr>
              <a:pPr defTabSz="609585" fontAlgn="auto">
                <a:spcBef>
                  <a:spcPts val="0"/>
                </a:spcBef>
                <a:spcAft>
                  <a:spcPts val="800"/>
                </a:spcAft>
              </a:pPr>
              <a:t>20</a:t>
            </a:fld>
            <a:endParaRPr lang="en-GB">
              <a:solidFill>
                <a:srgbClr val="000000">
                  <a:tint val="75000"/>
                </a:srgbClr>
              </a:solidFill>
            </a:endParaRPr>
          </a:p>
        </p:txBody>
      </p:sp>
      <p:sp>
        <p:nvSpPr>
          <p:cNvPr id="4" name="Tijdelijke aanduiding voor inhoud 3">
            <a:extLst>
              <a:ext uri="{FF2B5EF4-FFF2-40B4-BE49-F238E27FC236}">
                <a16:creationId xmlns:a16="http://schemas.microsoft.com/office/drawing/2014/main" id="{7C7705A5-65A1-F310-DC4F-F0CE98AA1ECE}"/>
              </a:ext>
            </a:extLst>
          </p:cNvPr>
          <p:cNvSpPr>
            <a:spLocks noGrp="1"/>
          </p:cNvSpPr>
          <p:nvPr>
            <p:ph idx="1"/>
          </p:nvPr>
        </p:nvSpPr>
        <p:spPr>
          <a:xfrm>
            <a:off x="766609" y="1913860"/>
            <a:ext cx="5232041" cy="4216005"/>
          </a:xfrm>
        </p:spPr>
        <p:txBody>
          <a:bodyPr anchor="t">
            <a:normAutofit/>
          </a:bodyPr>
          <a:lstStyle/>
          <a:p>
            <a:r>
              <a:rPr lang="fr" dirty="0"/>
              <a:t>Sélectionnez la catégorie et la subdivision</a:t>
            </a:r>
          </a:p>
          <a:p>
            <a:pPr lvl="1"/>
            <a:r>
              <a:rPr lang="fr" dirty="0"/>
              <a:t>S - Sécurité</a:t>
            </a:r>
          </a:p>
          <a:p>
            <a:pPr lvl="1"/>
            <a:r>
              <a:rPr lang="fr" dirty="0"/>
              <a:t>Q - Qualité</a:t>
            </a:r>
          </a:p>
          <a:p>
            <a:pPr lvl="1"/>
            <a:r>
              <a:rPr lang="fr" dirty="0"/>
              <a:t>E - Environnement</a:t>
            </a:r>
          </a:p>
          <a:p>
            <a:endParaRPr lang="nl-BE" dirty="0"/>
          </a:p>
          <a:p>
            <a:r>
              <a:rPr lang="fr" dirty="0"/>
              <a:t>Vous ne pouvez indiquer qu'une seule catégorie</a:t>
            </a:r>
          </a:p>
        </p:txBody>
      </p:sp>
      <p:sp>
        <p:nvSpPr>
          <p:cNvPr id="3" name="Titel 2">
            <a:extLst>
              <a:ext uri="{FF2B5EF4-FFF2-40B4-BE49-F238E27FC236}">
                <a16:creationId xmlns:a16="http://schemas.microsoft.com/office/drawing/2014/main" id="{D54E2A33-7C6E-648C-224E-BD786AAA5C16}"/>
              </a:ext>
            </a:extLst>
          </p:cNvPr>
          <p:cNvSpPr>
            <a:spLocks noGrp="1"/>
          </p:cNvSpPr>
          <p:nvPr>
            <p:ph type="title"/>
          </p:nvPr>
        </p:nvSpPr>
        <p:spPr>
          <a:xfrm>
            <a:off x="766609" y="419279"/>
            <a:ext cx="5232041" cy="926757"/>
          </a:xfrm>
        </p:spPr>
        <p:txBody>
          <a:bodyPr anchor="t">
            <a:normAutofit fontScale="90000"/>
          </a:bodyPr>
          <a:lstStyle/>
          <a:p>
            <a:pPr>
              <a:lnSpc>
                <a:spcPct val="90000"/>
              </a:lnSpc>
            </a:pPr>
            <a:r>
              <a:rPr lang="fr" dirty="0"/>
              <a:t>Créer une nouvelle notification – Exemple – ÉTAPE 5</a:t>
            </a:r>
          </a:p>
        </p:txBody>
      </p:sp>
      <p:pic>
        <p:nvPicPr>
          <p:cNvPr id="6" name="Afbeelding 5" descr="Afbeelding met tekst, schermopname, document&#10;&#10;Automatisch gegenereerde beschrijving">
            <a:extLst>
              <a:ext uri="{FF2B5EF4-FFF2-40B4-BE49-F238E27FC236}">
                <a16:creationId xmlns:a16="http://schemas.microsoft.com/office/drawing/2014/main" id="{F2138689-40CD-D981-53E6-E2C05F2F09F4}"/>
              </a:ext>
            </a:extLst>
          </p:cNvPr>
          <p:cNvPicPr>
            <a:picLocks noChangeAspect="1"/>
          </p:cNvPicPr>
          <p:nvPr/>
        </p:nvPicPr>
        <p:blipFill rotWithShape="1">
          <a:blip r:embed="rId2"/>
          <a:srcRect b="47209"/>
          <a:stretch/>
        </p:blipFill>
        <p:spPr>
          <a:xfrm>
            <a:off x="6724062" y="67542"/>
            <a:ext cx="2152745" cy="6722916"/>
          </a:xfrm>
          <a:prstGeom prst="rect">
            <a:avLst/>
          </a:prstGeom>
        </p:spPr>
      </p:pic>
      <p:pic>
        <p:nvPicPr>
          <p:cNvPr id="10" name="Afbeelding 9" descr="Afbeelding met tekst, schermopname, document&#10;&#10;Automatisch gegenereerde beschrijving">
            <a:extLst>
              <a:ext uri="{FF2B5EF4-FFF2-40B4-BE49-F238E27FC236}">
                <a16:creationId xmlns:a16="http://schemas.microsoft.com/office/drawing/2014/main" id="{7E2A1312-9E6D-5544-C243-F7FBA93DFDD5}"/>
              </a:ext>
            </a:extLst>
          </p:cNvPr>
          <p:cNvPicPr>
            <a:picLocks noChangeAspect="1"/>
          </p:cNvPicPr>
          <p:nvPr/>
        </p:nvPicPr>
        <p:blipFill rotWithShape="1">
          <a:blip r:embed="rId2"/>
          <a:srcRect t="52953"/>
          <a:stretch/>
        </p:blipFill>
        <p:spPr>
          <a:xfrm>
            <a:off x="9038110" y="67542"/>
            <a:ext cx="2415559" cy="6722917"/>
          </a:xfrm>
          <a:prstGeom prst="rect">
            <a:avLst/>
          </a:prstGeom>
        </p:spPr>
      </p:pic>
    </p:spTree>
    <p:extLst>
      <p:ext uri="{BB962C8B-B14F-4D97-AF65-F5344CB8AC3E}">
        <p14:creationId xmlns:p14="http://schemas.microsoft.com/office/powerpoint/2010/main" val="824295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55BB5-0C45-E48F-75E2-9C5FF0B884A0}"/>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35D8BA6F-5EA5-5731-8D9A-0AFEEA7FF087}"/>
              </a:ext>
            </a:extLst>
          </p:cNvPr>
          <p:cNvSpPr>
            <a:spLocks noGrp="1"/>
          </p:cNvSpPr>
          <p:nvPr>
            <p:ph idx="1"/>
          </p:nvPr>
        </p:nvSpPr>
        <p:spPr>
          <a:xfrm>
            <a:off x="6195596" y="1935234"/>
            <a:ext cx="5232197" cy="4216005"/>
          </a:xfrm>
        </p:spPr>
        <p:txBody>
          <a:bodyPr anchor="t">
            <a:normAutofit/>
          </a:bodyPr>
          <a:lstStyle/>
          <a:p>
            <a:r>
              <a:rPr lang="fr" dirty="0"/>
              <a:t>Indiquez le niveau de risque</a:t>
            </a:r>
          </a:p>
          <a:p>
            <a:pPr lvl="1"/>
            <a:r>
              <a:rPr lang="fr" sz="2400" dirty="0"/>
              <a:t>Gravité</a:t>
            </a:r>
          </a:p>
          <a:p>
            <a:pPr lvl="1"/>
            <a:r>
              <a:rPr lang="fr" sz="2400" dirty="0"/>
              <a:t>Probabilité</a:t>
            </a:r>
          </a:p>
          <a:p>
            <a:endParaRPr lang="nl-BE" dirty="0"/>
          </a:p>
        </p:txBody>
      </p:sp>
      <p:sp>
        <p:nvSpPr>
          <p:cNvPr id="3" name="Titel 2">
            <a:extLst>
              <a:ext uri="{FF2B5EF4-FFF2-40B4-BE49-F238E27FC236}">
                <a16:creationId xmlns:a16="http://schemas.microsoft.com/office/drawing/2014/main" id="{1DCD7CD0-BDA9-A346-800C-E98BC6B510EE}"/>
              </a:ext>
            </a:extLst>
          </p:cNvPr>
          <p:cNvSpPr>
            <a:spLocks noGrp="1"/>
          </p:cNvSpPr>
          <p:nvPr>
            <p:ph type="title"/>
          </p:nvPr>
        </p:nvSpPr>
        <p:spPr>
          <a:xfrm>
            <a:off x="6195596" y="600200"/>
            <a:ext cx="5236115" cy="926757"/>
          </a:xfrm>
        </p:spPr>
        <p:txBody>
          <a:bodyPr anchor="t">
            <a:normAutofit fontScale="90000"/>
          </a:bodyPr>
          <a:lstStyle/>
          <a:p>
            <a:pPr>
              <a:lnSpc>
                <a:spcPct val="90000"/>
              </a:lnSpc>
            </a:pPr>
            <a:r>
              <a:rPr lang="fr" dirty="0"/>
              <a:t>Créer une nouvelle notification – Exemple – ÉTAPE 6</a:t>
            </a:r>
          </a:p>
        </p:txBody>
      </p:sp>
      <p:sp>
        <p:nvSpPr>
          <p:cNvPr id="2" name="Tijdelijke aanduiding voor dianummer 1" hidden="1">
            <a:extLst>
              <a:ext uri="{FF2B5EF4-FFF2-40B4-BE49-F238E27FC236}">
                <a16:creationId xmlns:a16="http://schemas.microsoft.com/office/drawing/2014/main" id="{E9D90FE8-4E98-1761-ACDE-8C823B8625CC}"/>
              </a:ext>
            </a:extLst>
          </p:cNvPr>
          <p:cNvSpPr>
            <a:spLocks noGrp="1"/>
          </p:cNvSpPr>
          <p:nvPr>
            <p:ph type="sldNum" sz="quarter" idx="4294967295"/>
          </p:nvPr>
        </p:nvSpPr>
        <p:spPr>
          <a:xfrm>
            <a:off x="766609" y="6356351"/>
            <a:ext cx="2694111" cy="365125"/>
          </a:xfrm>
          <a:prstGeom prst="rect">
            <a:avLst/>
          </a:prstGeom>
        </p:spPr>
        <p:txBody>
          <a:bodyPr anchor="ctr">
            <a:normAutofit/>
          </a:bodyPr>
          <a:lstStyle/>
          <a:p>
            <a:pPr algn="l" defTabSz="609585" fontAlgn="auto">
              <a:lnSpc>
                <a:spcPct val="90000"/>
              </a:lnSpc>
              <a:spcBef>
                <a:spcPts val="0"/>
              </a:spcBef>
              <a:spcAft>
                <a:spcPts val="800"/>
              </a:spcAft>
            </a:pPr>
            <a:fld id="{921DA4A1-1BDC-1E49-B1F5-EF590B1185C0}" type="slidenum">
              <a:rPr lang="en-GB" sz="1733">
                <a:solidFill>
                  <a:srgbClr val="000000"/>
                </a:solidFill>
                <a:latin typeface="Calibri"/>
                <a:cs typeface="+mn-cs"/>
              </a:rPr>
              <a:pPr algn="l" defTabSz="609585" fontAlgn="auto">
                <a:lnSpc>
                  <a:spcPct val="90000"/>
                </a:lnSpc>
                <a:spcBef>
                  <a:spcPts val="0"/>
                </a:spcBef>
                <a:spcAft>
                  <a:spcPts val="800"/>
                </a:spcAft>
              </a:pPr>
              <a:t>21</a:t>
            </a:fld>
            <a:endParaRPr lang="en-GB" sz="1733">
              <a:solidFill>
                <a:srgbClr val="000000"/>
              </a:solidFill>
              <a:latin typeface="Calibri"/>
              <a:cs typeface="+mn-cs"/>
            </a:endParaRPr>
          </a:p>
        </p:txBody>
      </p:sp>
      <p:pic>
        <p:nvPicPr>
          <p:cNvPr id="7" name="Afbeelding 6">
            <a:extLst>
              <a:ext uri="{FF2B5EF4-FFF2-40B4-BE49-F238E27FC236}">
                <a16:creationId xmlns:a16="http://schemas.microsoft.com/office/drawing/2014/main" id="{2CA5E703-A8D5-A808-B7CE-07564093735B}"/>
              </a:ext>
            </a:extLst>
          </p:cNvPr>
          <p:cNvPicPr>
            <a:picLocks noChangeAspect="1"/>
          </p:cNvPicPr>
          <p:nvPr/>
        </p:nvPicPr>
        <p:blipFill>
          <a:blip r:embed="rId2"/>
          <a:stretch>
            <a:fillRect/>
          </a:stretch>
        </p:blipFill>
        <p:spPr>
          <a:xfrm>
            <a:off x="1408358" y="0"/>
            <a:ext cx="3121068" cy="6858000"/>
          </a:xfrm>
          <a:prstGeom prst="rect">
            <a:avLst/>
          </a:prstGeom>
        </p:spPr>
      </p:pic>
    </p:spTree>
    <p:extLst>
      <p:ext uri="{BB962C8B-B14F-4D97-AF65-F5344CB8AC3E}">
        <p14:creationId xmlns:p14="http://schemas.microsoft.com/office/powerpoint/2010/main" val="645664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D90EB-F4E0-0179-EDEB-7015D8F58346}"/>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0E15664-F2B2-9B56-CA0F-1B7013BDF55A}"/>
              </a:ext>
            </a:extLst>
          </p:cNvPr>
          <p:cNvSpPr>
            <a:spLocks noGrp="1"/>
          </p:cNvSpPr>
          <p:nvPr>
            <p:ph type="sldNum" sz="quarter" idx="4"/>
          </p:nvPr>
        </p:nvSpPr>
        <p:spPr>
          <a:xfrm>
            <a:off x="766609" y="6356351"/>
            <a:ext cx="2694111" cy="365125"/>
          </a:xfrm>
        </p:spPr>
        <p:txBody>
          <a:bodyPr anchor="ctr">
            <a:normAutofit/>
          </a:bodyPr>
          <a:lstStyle/>
          <a:p>
            <a:pPr defTabSz="609585" fontAlgn="auto">
              <a:spcBef>
                <a:spcPts val="0"/>
              </a:spcBef>
              <a:spcAft>
                <a:spcPts val="800"/>
              </a:spcAft>
            </a:pPr>
            <a:fld id="{921DA4A1-1BDC-1E49-B1F5-EF590B1185C0}" type="slidenum">
              <a:rPr lang="en-GB">
                <a:solidFill>
                  <a:srgbClr val="000000">
                    <a:tint val="75000"/>
                  </a:srgbClr>
                </a:solidFill>
              </a:rPr>
              <a:pPr defTabSz="609585" fontAlgn="auto">
                <a:spcBef>
                  <a:spcPts val="0"/>
                </a:spcBef>
                <a:spcAft>
                  <a:spcPts val="800"/>
                </a:spcAft>
              </a:pPr>
              <a:t>22</a:t>
            </a:fld>
            <a:endParaRPr lang="en-GB">
              <a:solidFill>
                <a:srgbClr val="000000">
                  <a:tint val="75000"/>
                </a:srgbClr>
              </a:solidFill>
            </a:endParaRPr>
          </a:p>
        </p:txBody>
      </p:sp>
      <p:sp>
        <p:nvSpPr>
          <p:cNvPr id="4" name="Tijdelijke aanduiding voor inhoud 3">
            <a:extLst>
              <a:ext uri="{FF2B5EF4-FFF2-40B4-BE49-F238E27FC236}">
                <a16:creationId xmlns:a16="http://schemas.microsoft.com/office/drawing/2014/main" id="{65E84481-89E9-0782-7357-3A3658907426}"/>
              </a:ext>
            </a:extLst>
          </p:cNvPr>
          <p:cNvSpPr>
            <a:spLocks noGrp="1"/>
          </p:cNvSpPr>
          <p:nvPr>
            <p:ph idx="1"/>
          </p:nvPr>
        </p:nvSpPr>
        <p:spPr>
          <a:xfrm>
            <a:off x="766609" y="1913860"/>
            <a:ext cx="3764449" cy="4216005"/>
          </a:xfrm>
        </p:spPr>
        <p:txBody>
          <a:bodyPr anchor="t">
            <a:normAutofit/>
          </a:bodyPr>
          <a:lstStyle/>
          <a:p>
            <a:r>
              <a:rPr lang="fr" dirty="0"/>
              <a:t>Sélectionnez le département et le chantier</a:t>
            </a:r>
          </a:p>
          <a:p>
            <a:pPr lvl="1"/>
            <a:r>
              <a:rPr lang="fr" dirty="0"/>
              <a:t>Où la situation s'est produite</a:t>
            </a:r>
          </a:p>
          <a:p>
            <a:pPr lvl="1"/>
            <a:endParaRPr lang="nl-BE" dirty="0"/>
          </a:p>
          <a:p>
            <a:pPr lvl="1"/>
            <a:r>
              <a:rPr lang="fr" dirty="0"/>
              <a:t>Vous ne pouvez indiquer qu'un seul département</a:t>
            </a:r>
          </a:p>
          <a:p>
            <a:endParaRPr lang="nl-BE" dirty="0"/>
          </a:p>
        </p:txBody>
      </p:sp>
      <p:sp>
        <p:nvSpPr>
          <p:cNvPr id="3" name="Titel 2">
            <a:extLst>
              <a:ext uri="{FF2B5EF4-FFF2-40B4-BE49-F238E27FC236}">
                <a16:creationId xmlns:a16="http://schemas.microsoft.com/office/drawing/2014/main" id="{F4D97264-5101-C616-28C9-9E717AB4823E}"/>
              </a:ext>
            </a:extLst>
          </p:cNvPr>
          <p:cNvSpPr>
            <a:spLocks noGrp="1"/>
          </p:cNvSpPr>
          <p:nvPr>
            <p:ph type="title"/>
          </p:nvPr>
        </p:nvSpPr>
        <p:spPr>
          <a:xfrm>
            <a:off x="766609" y="491019"/>
            <a:ext cx="4429281" cy="926757"/>
          </a:xfrm>
        </p:spPr>
        <p:txBody>
          <a:bodyPr anchor="t">
            <a:normAutofit fontScale="90000"/>
          </a:bodyPr>
          <a:lstStyle/>
          <a:p>
            <a:pPr>
              <a:lnSpc>
                <a:spcPct val="90000"/>
              </a:lnSpc>
            </a:pPr>
            <a:r>
              <a:rPr lang="fr" dirty="0"/>
              <a:t>Créer une nouvelle notification – Exemple – ÉTAPE 7</a:t>
            </a:r>
          </a:p>
        </p:txBody>
      </p:sp>
      <p:pic>
        <p:nvPicPr>
          <p:cNvPr id="6" name="Afbeelding 5" descr="Afbeelding met tekst, schermopname, nummer, document&#10;&#10;Automatisch gegenereerde beschrijving">
            <a:extLst>
              <a:ext uri="{FF2B5EF4-FFF2-40B4-BE49-F238E27FC236}">
                <a16:creationId xmlns:a16="http://schemas.microsoft.com/office/drawing/2014/main" id="{3245D98C-CDF7-FD34-C126-022C702CEE00}"/>
              </a:ext>
            </a:extLst>
          </p:cNvPr>
          <p:cNvPicPr>
            <a:picLocks noChangeAspect="1"/>
          </p:cNvPicPr>
          <p:nvPr/>
        </p:nvPicPr>
        <p:blipFill rotWithShape="1">
          <a:blip r:embed="rId2"/>
          <a:srcRect b="50000"/>
          <a:stretch/>
        </p:blipFill>
        <p:spPr>
          <a:xfrm>
            <a:off x="5267689" y="164412"/>
            <a:ext cx="3463596" cy="6557065"/>
          </a:xfrm>
          <a:prstGeom prst="rect">
            <a:avLst/>
          </a:prstGeom>
        </p:spPr>
      </p:pic>
      <p:pic>
        <p:nvPicPr>
          <p:cNvPr id="10" name="Afbeelding 9" descr="Afbeelding met tekst, schermopname, nummer, document&#10;&#10;Automatisch gegenereerde beschrijving">
            <a:extLst>
              <a:ext uri="{FF2B5EF4-FFF2-40B4-BE49-F238E27FC236}">
                <a16:creationId xmlns:a16="http://schemas.microsoft.com/office/drawing/2014/main" id="{E0CB3CF4-1D70-6387-A97A-67543976454D}"/>
              </a:ext>
            </a:extLst>
          </p:cNvPr>
          <p:cNvPicPr>
            <a:picLocks noChangeAspect="1"/>
          </p:cNvPicPr>
          <p:nvPr/>
        </p:nvPicPr>
        <p:blipFill rotWithShape="1">
          <a:blip r:embed="rId2"/>
          <a:srcRect t="50000"/>
          <a:stretch/>
        </p:blipFill>
        <p:spPr>
          <a:xfrm>
            <a:off x="8656605" y="800360"/>
            <a:ext cx="3535395" cy="6057640"/>
          </a:xfrm>
          <a:prstGeom prst="rect">
            <a:avLst/>
          </a:prstGeom>
        </p:spPr>
      </p:pic>
    </p:spTree>
    <p:extLst>
      <p:ext uri="{BB962C8B-B14F-4D97-AF65-F5344CB8AC3E}">
        <p14:creationId xmlns:p14="http://schemas.microsoft.com/office/powerpoint/2010/main" val="3912056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BBF5-0774-EDC7-652B-F29893853226}"/>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57F793A3-A711-81FD-8C9D-51D42C46387C}"/>
              </a:ext>
            </a:extLst>
          </p:cNvPr>
          <p:cNvSpPr>
            <a:spLocks noGrp="1"/>
          </p:cNvSpPr>
          <p:nvPr>
            <p:ph idx="1"/>
          </p:nvPr>
        </p:nvSpPr>
        <p:spPr>
          <a:xfrm>
            <a:off x="6195596" y="1913862"/>
            <a:ext cx="5232197" cy="4216005"/>
          </a:xfrm>
        </p:spPr>
        <p:txBody>
          <a:bodyPr anchor="t">
            <a:normAutofit/>
          </a:bodyPr>
          <a:lstStyle/>
          <a:p>
            <a:r>
              <a:rPr lang="fr" dirty="0"/>
              <a:t>Entrez l'adresse ou récupérez votre position GPS</a:t>
            </a:r>
          </a:p>
          <a:p>
            <a:pPr lvl="1"/>
            <a:r>
              <a:rPr lang="fr" sz="2400" dirty="0"/>
              <a:t>Lors de la récupération de la position GPS, l'adresse est automatiquement enregistrée</a:t>
            </a:r>
          </a:p>
          <a:p>
            <a:endParaRPr lang="nl-BE" dirty="0"/>
          </a:p>
        </p:txBody>
      </p:sp>
      <p:sp>
        <p:nvSpPr>
          <p:cNvPr id="3" name="Titel 2">
            <a:extLst>
              <a:ext uri="{FF2B5EF4-FFF2-40B4-BE49-F238E27FC236}">
                <a16:creationId xmlns:a16="http://schemas.microsoft.com/office/drawing/2014/main" id="{3CD4D9E0-3B8F-066F-70E7-F593332D1B09}"/>
              </a:ext>
            </a:extLst>
          </p:cNvPr>
          <p:cNvSpPr>
            <a:spLocks noGrp="1"/>
          </p:cNvSpPr>
          <p:nvPr>
            <p:ph type="title"/>
          </p:nvPr>
        </p:nvSpPr>
        <p:spPr>
          <a:xfrm>
            <a:off x="6195596" y="582004"/>
            <a:ext cx="5236115" cy="926757"/>
          </a:xfrm>
        </p:spPr>
        <p:txBody>
          <a:bodyPr anchor="t">
            <a:normAutofit fontScale="90000"/>
          </a:bodyPr>
          <a:lstStyle/>
          <a:p>
            <a:pPr>
              <a:lnSpc>
                <a:spcPct val="90000"/>
              </a:lnSpc>
            </a:pPr>
            <a:r>
              <a:rPr lang="fr" dirty="0"/>
              <a:t>Créer une nouvelle notification – Exemple – ÉTAPE 8</a:t>
            </a:r>
          </a:p>
        </p:txBody>
      </p:sp>
      <p:sp>
        <p:nvSpPr>
          <p:cNvPr id="2" name="Tijdelijke aanduiding voor dianummer 1" hidden="1">
            <a:extLst>
              <a:ext uri="{FF2B5EF4-FFF2-40B4-BE49-F238E27FC236}">
                <a16:creationId xmlns:a16="http://schemas.microsoft.com/office/drawing/2014/main" id="{80E32287-0339-492A-501D-9F74C41E5F0E}"/>
              </a:ext>
            </a:extLst>
          </p:cNvPr>
          <p:cNvSpPr>
            <a:spLocks noGrp="1"/>
          </p:cNvSpPr>
          <p:nvPr>
            <p:ph type="sldNum" sz="quarter" idx="4294967295"/>
          </p:nvPr>
        </p:nvSpPr>
        <p:spPr>
          <a:xfrm>
            <a:off x="766609" y="6356351"/>
            <a:ext cx="2694111" cy="365125"/>
          </a:xfrm>
          <a:prstGeom prst="rect">
            <a:avLst/>
          </a:prstGeom>
        </p:spPr>
        <p:txBody>
          <a:bodyPr anchor="ctr">
            <a:normAutofit/>
          </a:bodyPr>
          <a:lstStyle/>
          <a:p>
            <a:pPr algn="l" defTabSz="609585" fontAlgn="auto">
              <a:lnSpc>
                <a:spcPct val="90000"/>
              </a:lnSpc>
              <a:spcBef>
                <a:spcPts val="0"/>
              </a:spcBef>
              <a:spcAft>
                <a:spcPts val="800"/>
              </a:spcAft>
            </a:pPr>
            <a:fld id="{921DA4A1-1BDC-1E49-B1F5-EF590B1185C0}" type="slidenum">
              <a:rPr lang="en-GB" sz="1733">
                <a:solidFill>
                  <a:srgbClr val="000000"/>
                </a:solidFill>
                <a:latin typeface="Calibri"/>
                <a:cs typeface="+mn-cs"/>
              </a:rPr>
              <a:pPr algn="l" defTabSz="609585" fontAlgn="auto">
                <a:lnSpc>
                  <a:spcPct val="90000"/>
                </a:lnSpc>
                <a:spcBef>
                  <a:spcPts val="0"/>
                </a:spcBef>
                <a:spcAft>
                  <a:spcPts val="800"/>
                </a:spcAft>
              </a:pPr>
              <a:t>23</a:t>
            </a:fld>
            <a:endParaRPr lang="en-GB" sz="1733">
              <a:solidFill>
                <a:srgbClr val="000000"/>
              </a:solidFill>
              <a:latin typeface="Calibri"/>
              <a:cs typeface="+mn-cs"/>
            </a:endParaRPr>
          </a:p>
        </p:txBody>
      </p:sp>
      <p:pic>
        <p:nvPicPr>
          <p:cNvPr id="7" name="Afbeelding 6">
            <a:extLst>
              <a:ext uri="{FF2B5EF4-FFF2-40B4-BE49-F238E27FC236}">
                <a16:creationId xmlns:a16="http://schemas.microsoft.com/office/drawing/2014/main" id="{3504D7A8-BA30-FF30-F4C3-43F43A47AEA3}"/>
              </a:ext>
            </a:extLst>
          </p:cNvPr>
          <p:cNvPicPr>
            <a:picLocks noChangeAspect="1"/>
          </p:cNvPicPr>
          <p:nvPr/>
        </p:nvPicPr>
        <p:blipFill>
          <a:blip r:embed="rId2"/>
          <a:stretch>
            <a:fillRect/>
          </a:stretch>
        </p:blipFill>
        <p:spPr>
          <a:xfrm>
            <a:off x="1379124" y="0"/>
            <a:ext cx="3101189" cy="6858000"/>
          </a:xfrm>
          <a:prstGeom prst="rect">
            <a:avLst/>
          </a:prstGeom>
        </p:spPr>
      </p:pic>
    </p:spTree>
    <p:extLst>
      <p:ext uri="{BB962C8B-B14F-4D97-AF65-F5344CB8AC3E}">
        <p14:creationId xmlns:p14="http://schemas.microsoft.com/office/powerpoint/2010/main" val="237348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C9F37-1437-635D-1CC9-CB4241E7ECA3}"/>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854E821-E613-5DA0-5A6C-1EAC39944DEB}"/>
              </a:ext>
            </a:extLst>
          </p:cNvPr>
          <p:cNvSpPr>
            <a:spLocks noGrp="1"/>
          </p:cNvSpPr>
          <p:nvPr>
            <p:ph type="sldNum" sz="quarter" idx="4"/>
          </p:nvPr>
        </p:nvSpPr>
        <p:spPr>
          <a:xfrm>
            <a:off x="766609" y="6356351"/>
            <a:ext cx="2694111" cy="365125"/>
          </a:xfrm>
        </p:spPr>
        <p:txBody>
          <a:bodyPr anchor="ctr">
            <a:normAutofit/>
          </a:bodyPr>
          <a:lstStyle/>
          <a:p>
            <a:pPr defTabSz="609585" fontAlgn="auto">
              <a:spcBef>
                <a:spcPts val="0"/>
              </a:spcBef>
              <a:spcAft>
                <a:spcPts val="800"/>
              </a:spcAft>
            </a:pPr>
            <a:fld id="{921DA4A1-1BDC-1E49-B1F5-EF590B1185C0}" type="slidenum">
              <a:rPr lang="en-GB">
                <a:solidFill>
                  <a:srgbClr val="000000">
                    <a:tint val="75000"/>
                  </a:srgbClr>
                </a:solidFill>
              </a:rPr>
              <a:pPr defTabSz="609585" fontAlgn="auto">
                <a:spcBef>
                  <a:spcPts val="0"/>
                </a:spcBef>
                <a:spcAft>
                  <a:spcPts val="800"/>
                </a:spcAft>
              </a:pPr>
              <a:t>24</a:t>
            </a:fld>
            <a:endParaRPr lang="en-GB">
              <a:solidFill>
                <a:srgbClr val="000000">
                  <a:tint val="75000"/>
                </a:srgbClr>
              </a:solidFill>
            </a:endParaRPr>
          </a:p>
        </p:txBody>
      </p:sp>
      <p:sp>
        <p:nvSpPr>
          <p:cNvPr id="4" name="Tijdelijke aanduiding voor inhoud 3">
            <a:extLst>
              <a:ext uri="{FF2B5EF4-FFF2-40B4-BE49-F238E27FC236}">
                <a16:creationId xmlns:a16="http://schemas.microsoft.com/office/drawing/2014/main" id="{56B295D6-FDAB-C0B0-6717-0357253424F1}"/>
              </a:ext>
            </a:extLst>
          </p:cNvPr>
          <p:cNvSpPr>
            <a:spLocks noGrp="1"/>
          </p:cNvSpPr>
          <p:nvPr>
            <p:ph idx="1"/>
          </p:nvPr>
        </p:nvSpPr>
        <p:spPr>
          <a:xfrm>
            <a:off x="766608" y="2307884"/>
            <a:ext cx="5001845" cy="4216005"/>
          </a:xfrm>
        </p:spPr>
        <p:txBody>
          <a:bodyPr anchor="t">
            <a:normAutofit/>
          </a:bodyPr>
          <a:lstStyle/>
          <a:p>
            <a:r>
              <a:rPr lang="fr" dirty="0"/>
              <a:t>Décrivez le lieu exact</a:t>
            </a:r>
          </a:p>
          <a:p>
            <a:pPr lvl="1"/>
            <a:r>
              <a:rPr lang="fr" dirty="0"/>
              <a:t>Par exemple plateforme 1, nacelle, atelier,…</a:t>
            </a:r>
          </a:p>
          <a:p>
            <a:endParaRPr lang="nl-BE" dirty="0"/>
          </a:p>
        </p:txBody>
      </p:sp>
      <p:sp>
        <p:nvSpPr>
          <p:cNvPr id="3" name="Titel 2">
            <a:extLst>
              <a:ext uri="{FF2B5EF4-FFF2-40B4-BE49-F238E27FC236}">
                <a16:creationId xmlns:a16="http://schemas.microsoft.com/office/drawing/2014/main" id="{83D029FA-FBB7-3216-FDC2-6E8BFEF86D03}"/>
              </a:ext>
            </a:extLst>
          </p:cNvPr>
          <p:cNvSpPr>
            <a:spLocks noGrp="1"/>
          </p:cNvSpPr>
          <p:nvPr>
            <p:ph type="title"/>
          </p:nvPr>
        </p:nvSpPr>
        <p:spPr>
          <a:xfrm>
            <a:off x="766609" y="691186"/>
            <a:ext cx="5232041" cy="926757"/>
          </a:xfrm>
        </p:spPr>
        <p:txBody>
          <a:bodyPr anchor="t">
            <a:normAutofit fontScale="90000"/>
          </a:bodyPr>
          <a:lstStyle/>
          <a:p>
            <a:pPr>
              <a:lnSpc>
                <a:spcPct val="90000"/>
              </a:lnSpc>
            </a:pPr>
            <a:r>
              <a:rPr lang="fr" dirty="0"/>
              <a:t>Créer une nouvelle notification – Exemple – ÉTAPE 9</a:t>
            </a:r>
          </a:p>
        </p:txBody>
      </p:sp>
      <p:pic>
        <p:nvPicPr>
          <p:cNvPr id="7" name="Afbeelding 6">
            <a:extLst>
              <a:ext uri="{FF2B5EF4-FFF2-40B4-BE49-F238E27FC236}">
                <a16:creationId xmlns:a16="http://schemas.microsoft.com/office/drawing/2014/main" id="{FE373CB5-396E-F2A4-7D42-D98DD962B569}"/>
              </a:ext>
            </a:extLst>
          </p:cNvPr>
          <p:cNvPicPr>
            <a:picLocks noChangeAspect="1"/>
          </p:cNvPicPr>
          <p:nvPr/>
        </p:nvPicPr>
        <p:blipFill>
          <a:blip r:embed="rId2"/>
          <a:stretch>
            <a:fillRect/>
          </a:stretch>
        </p:blipFill>
        <p:spPr>
          <a:xfrm>
            <a:off x="8549148" y="0"/>
            <a:ext cx="3063995" cy="6858000"/>
          </a:xfrm>
          <a:prstGeom prst="rect">
            <a:avLst/>
          </a:prstGeom>
        </p:spPr>
      </p:pic>
      <p:sp>
        <p:nvSpPr>
          <p:cNvPr id="5" name="Rechthoek 4">
            <a:extLst>
              <a:ext uri="{FF2B5EF4-FFF2-40B4-BE49-F238E27FC236}">
                <a16:creationId xmlns:a16="http://schemas.microsoft.com/office/drawing/2014/main" id="{89380F3F-74B2-C364-9342-5BBC6BF9CF60}"/>
              </a:ext>
            </a:extLst>
          </p:cNvPr>
          <p:cNvSpPr/>
          <p:nvPr/>
        </p:nvSpPr>
        <p:spPr>
          <a:xfrm>
            <a:off x="8197755" y="1337480"/>
            <a:ext cx="3639403" cy="1701421"/>
          </a:xfrm>
          <a:prstGeom prst="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fontAlgn="auto">
              <a:spcBef>
                <a:spcPts val="0"/>
              </a:spcBef>
              <a:spcAft>
                <a:spcPts val="0"/>
              </a:spcAft>
            </a:pPr>
            <a:endParaRPr lang="nl-BE" sz="2400" dirty="0" err="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756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0CA2-AD86-5FCB-B832-917E6E9B060E}"/>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BB23AB11-508D-BCC3-5538-59EBC8DCAFA2}"/>
              </a:ext>
            </a:extLst>
          </p:cNvPr>
          <p:cNvSpPr>
            <a:spLocks noGrp="1"/>
          </p:cNvSpPr>
          <p:nvPr>
            <p:ph idx="1"/>
          </p:nvPr>
        </p:nvSpPr>
        <p:spPr>
          <a:xfrm>
            <a:off x="6195596" y="1664427"/>
            <a:ext cx="5232197" cy="4216005"/>
          </a:xfrm>
        </p:spPr>
        <p:txBody>
          <a:bodyPr anchor="t">
            <a:normAutofit/>
          </a:bodyPr>
          <a:lstStyle/>
          <a:p>
            <a:r>
              <a:rPr lang="fr" dirty="0"/>
              <a:t>Aperçu</a:t>
            </a:r>
          </a:p>
          <a:p>
            <a:pPr lvl="1"/>
            <a:r>
              <a:rPr lang="fr" sz="2400" dirty="0"/>
              <a:t>Toutes vos données sont résumées.</a:t>
            </a:r>
          </a:p>
          <a:p>
            <a:pPr lvl="1"/>
            <a:r>
              <a:rPr lang="fr" sz="2400" dirty="0"/>
              <a:t>Si vous souhaitez modifier quelque chose, cliquez sur précédent jusqu'à ce que vous arriviez à ce que vous souhaitez modifier. Les données ne sont pas perdues.</a:t>
            </a:r>
          </a:p>
          <a:p>
            <a:pPr lvl="1"/>
            <a:endParaRPr lang="nl-BE" sz="2400" dirty="0"/>
          </a:p>
          <a:p>
            <a:pPr lvl="1"/>
            <a:r>
              <a:rPr lang="fr" sz="2400" dirty="0"/>
              <a:t>Cliquez finalement sur envoyer !!</a:t>
            </a:r>
          </a:p>
          <a:p>
            <a:endParaRPr lang="nl-BE" dirty="0"/>
          </a:p>
        </p:txBody>
      </p:sp>
      <p:sp>
        <p:nvSpPr>
          <p:cNvPr id="3" name="Titel 2">
            <a:extLst>
              <a:ext uri="{FF2B5EF4-FFF2-40B4-BE49-F238E27FC236}">
                <a16:creationId xmlns:a16="http://schemas.microsoft.com/office/drawing/2014/main" id="{3E1E6A26-FBC6-A252-F0D8-64DB6118EF8A}"/>
              </a:ext>
            </a:extLst>
          </p:cNvPr>
          <p:cNvSpPr>
            <a:spLocks noGrp="1"/>
          </p:cNvSpPr>
          <p:nvPr>
            <p:ph type="title"/>
          </p:nvPr>
        </p:nvSpPr>
        <p:spPr>
          <a:xfrm>
            <a:off x="6191679" y="528644"/>
            <a:ext cx="5236115" cy="926757"/>
          </a:xfrm>
        </p:spPr>
        <p:txBody>
          <a:bodyPr anchor="t">
            <a:normAutofit fontScale="90000"/>
          </a:bodyPr>
          <a:lstStyle/>
          <a:p>
            <a:pPr>
              <a:lnSpc>
                <a:spcPct val="90000"/>
              </a:lnSpc>
            </a:pPr>
            <a:r>
              <a:rPr lang="fr" dirty="0"/>
              <a:t>Créer une nouvelle notification – Exemple – ÉTAPE 10</a:t>
            </a:r>
          </a:p>
        </p:txBody>
      </p:sp>
      <p:sp>
        <p:nvSpPr>
          <p:cNvPr id="2" name="Tijdelijke aanduiding voor dianummer 1" hidden="1">
            <a:extLst>
              <a:ext uri="{FF2B5EF4-FFF2-40B4-BE49-F238E27FC236}">
                <a16:creationId xmlns:a16="http://schemas.microsoft.com/office/drawing/2014/main" id="{A29BF6FA-9138-370E-5D5F-D399983B293B}"/>
              </a:ext>
            </a:extLst>
          </p:cNvPr>
          <p:cNvSpPr>
            <a:spLocks noGrp="1"/>
          </p:cNvSpPr>
          <p:nvPr>
            <p:ph type="sldNum" sz="quarter" idx="4294967295"/>
          </p:nvPr>
        </p:nvSpPr>
        <p:spPr>
          <a:xfrm>
            <a:off x="766609" y="6356351"/>
            <a:ext cx="2694111" cy="365125"/>
          </a:xfrm>
          <a:prstGeom prst="rect">
            <a:avLst/>
          </a:prstGeom>
        </p:spPr>
        <p:txBody>
          <a:bodyPr anchor="ctr">
            <a:normAutofit/>
          </a:bodyPr>
          <a:lstStyle/>
          <a:p>
            <a:pPr algn="l" defTabSz="609585" fontAlgn="auto">
              <a:lnSpc>
                <a:spcPct val="90000"/>
              </a:lnSpc>
              <a:spcBef>
                <a:spcPts val="0"/>
              </a:spcBef>
              <a:spcAft>
                <a:spcPts val="800"/>
              </a:spcAft>
            </a:pPr>
            <a:fld id="{921DA4A1-1BDC-1E49-B1F5-EF590B1185C0}" type="slidenum">
              <a:rPr lang="en-GB" sz="1733">
                <a:solidFill>
                  <a:srgbClr val="000000"/>
                </a:solidFill>
                <a:latin typeface="Calibri"/>
                <a:cs typeface="+mn-cs"/>
              </a:rPr>
              <a:pPr algn="l" defTabSz="609585" fontAlgn="auto">
                <a:lnSpc>
                  <a:spcPct val="90000"/>
                </a:lnSpc>
                <a:spcBef>
                  <a:spcPts val="0"/>
                </a:spcBef>
                <a:spcAft>
                  <a:spcPts val="800"/>
                </a:spcAft>
              </a:pPr>
              <a:t>25</a:t>
            </a:fld>
            <a:endParaRPr lang="en-GB" sz="1733">
              <a:solidFill>
                <a:srgbClr val="000000"/>
              </a:solidFill>
              <a:latin typeface="Calibri"/>
              <a:cs typeface="+mn-cs"/>
            </a:endParaRPr>
          </a:p>
        </p:txBody>
      </p:sp>
      <p:cxnSp>
        <p:nvCxnSpPr>
          <p:cNvPr id="8" name="Rechte verbindingslijn met pijl 7">
            <a:extLst>
              <a:ext uri="{FF2B5EF4-FFF2-40B4-BE49-F238E27FC236}">
                <a16:creationId xmlns:a16="http://schemas.microsoft.com/office/drawing/2014/main" id="{DECC3AD1-30F9-F3B6-7713-BDB4030C2924}"/>
              </a:ext>
            </a:extLst>
          </p:cNvPr>
          <p:cNvCxnSpPr>
            <a:cxnSpLocks/>
          </p:cNvCxnSpPr>
          <p:nvPr/>
        </p:nvCxnSpPr>
        <p:spPr>
          <a:xfrm flipH="1">
            <a:off x="4003343" y="5550090"/>
            <a:ext cx="2311021" cy="879049"/>
          </a:xfrm>
          <a:prstGeom prst="straightConnector1">
            <a:avLst/>
          </a:prstGeom>
          <a:ln w="381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 name="Afbeelding 8">
            <a:extLst>
              <a:ext uri="{FF2B5EF4-FFF2-40B4-BE49-F238E27FC236}">
                <a16:creationId xmlns:a16="http://schemas.microsoft.com/office/drawing/2014/main" id="{C8F31285-263E-81D8-D290-A04795492E22}"/>
              </a:ext>
            </a:extLst>
          </p:cNvPr>
          <p:cNvPicPr>
            <a:picLocks noChangeAspect="1"/>
          </p:cNvPicPr>
          <p:nvPr/>
        </p:nvPicPr>
        <p:blipFill>
          <a:blip r:embed="rId2"/>
          <a:stretch>
            <a:fillRect/>
          </a:stretch>
        </p:blipFill>
        <p:spPr>
          <a:xfrm>
            <a:off x="1121392" y="0"/>
            <a:ext cx="2743200" cy="6858000"/>
          </a:xfrm>
          <a:prstGeom prst="rect">
            <a:avLst/>
          </a:prstGeom>
        </p:spPr>
      </p:pic>
    </p:spTree>
    <p:extLst>
      <p:ext uri="{BB962C8B-B14F-4D97-AF65-F5344CB8AC3E}">
        <p14:creationId xmlns:p14="http://schemas.microsoft.com/office/powerpoint/2010/main" val="939111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26</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sp>
        <p:nvSpPr>
          <p:cNvPr id="3" name="ZoneTexte 2">
            <a:extLst>
              <a:ext uri="{FF2B5EF4-FFF2-40B4-BE49-F238E27FC236}">
                <a16:creationId xmlns:a16="http://schemas.microsoft.com/office/drawing/2014/main" id="{2112E1F6-53BB-0F28-46E5-A1012462D6A0}"/>
              </a:ext>
            </a:extLst>
          </p:cNvPr>
          <p:cNvSpPr txBox="1"/>
          <p:nvPr/>
        </p:nvSpPr>
        <p:spPr>
          <a:xfrm>
            <a:off x="1055440" y="908720"/>
            <a:ext cx="9073008" cy="1431161"/>
          </a:xfrm>
          <a:prstGeom prst="rect">
            <a:avLst/>
          </a:prstGeom>
          <a:noFill/>
        </p:spPr>
        <p:txBody>
          <a:bodyPr wrap="square" rtlCol="0">
            <a:spAutoFit/>
          </a:bodyPr>
          <a:lstStyle/>
          <a:p>
            <a:pPr algn="l"/>
            <a:r>
              <a:rPr lang="fr-BE" sz="2400" b="1" dirty="0">
                <a:solidFill>
                  <a:schemeClr val="tx2"/>
                </a:solidFill>
              </a:rPr>
              <a:t>Un exemple de rapportage </a:t>
            </a:r>
          </a:p>
          <a:p>
            <a:pPr algn="l"/>
            <a:endParaRPr lang="fr-BE" dirty="0"/>
          </a:p>
          <a:p>
            <a:pPr marL="285750" indent="-285750" algn="l">
              <a:lnSpc>
                <a:spcPct val="150000"/>
              </a:lnSpc>
              <a:buFont typeface="Arial" panose="020B0604020202020204" pitchFamily="34" charset="0"/>
              <a:buChar char="•"/>
            </a:pPr>
            <a:endParaRPr lang="fr-BE" dirty="0"/>
          </a:p>
          <a:p>
            <a:pPr algn="l"/>
            <a:r>
              <a:rPr lang="fr-BE" b="1" dirty="0"/>
              <a:t>  </a:t>
            </a:r>
            <a:endParaRPr lang="en-GB" dirty="0"/>
          </a:p>
        </p:txBody>
      </p:sp>
      <p:pic>
        <p:nvPicPr>
          <p:cNvPr id="2" name="Image 1">
            <a:extLst>
              <a:ext uri="{FF2B5EF4-FFF2-40B4-BE49-F238E27FC236}">
                <a16:creationId xmlns:a16="http://schemas.microsoft.com/office/drawing/2014/main" id="{8D043197-C0C7-96D4-F5A0-2D2DB25C98FC}"/>
              </a:ext>
            </a:extLst>
          </p:cNvPr>
          <p:cNvPicPr>
            <a:picLocks noChangeAspect="1"/>
          </p:cNvPicPr>
          <p:nvPr/>
        </p:nvPicPr>
        <p:blipFill>
          <a:blip r:embed="rId3"/>
          <a:stretch>
            <a:fillRect/>
          </a:stretch>
        </p:blipFill>
        <p:spPr>
          <a:xfrm>
            <a:off x="10416480" y="256481"/>
            <a:ext cx="1156930" cy="508223"/>
          </a:xfrm>
          <a:prstGeom prst="rect">
            <a:avLst/>
          </a:prstGeom>
        </p:spPr>
      </p:pic>
      <p:pic>
        <p:nvPicPr>
          <p:cNvPr id="1026" name="Image 8">
            <a:extLst>
              <a:ext uri="{FF2B5EF4-FFF2-40B4-BE49-F238E27FC236}">
                <a16:creationId xmlns:a16="http://schemas.microsoft.com/office/drawing/2014/main" id="{4752EEA0-31B4-65FB-1AA8-379172888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19" y="1514250"/>
            <a:ext cx="9286666" cy="478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586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27</a:t>
            </a:fld>
            <a:endParaRPr lang="en-GB"/>
          </a:p>
        </p:txBody>
      </p:sp>
      <p:pic>
        <p:nvPicPr>
          <p:cNvPr id="11" name="Image 10">
            <a:extLst>
              <a:ext uri="{FF2B5EF4-FFF2-40B4-BE49-F238E27FC236}">
                <a16:creationId xmlns:a16="http://schemas.microsoft.com/office/drawing/2014/main" id="{4B183E70-9A14-6A36-D036-EE09AD1FF366}"/>
              </a:ext>
            </a:extLst>
          </p:cNvPr>
          <p:cNvPicPr>
            <a:picLocks noChangeAspect="1"/>
          </p:cNvPicPr>
          <p:nvPr/>
        </p:nvPicPr>
        <p:blipFill>
          <a:blip r:embed="rId4"/>
          <a:stretch>
            <a:fillRect/>
          </a:stretch>
        </p:blipFill>
        <p:spPr>
          <a:xfrm rot="20768110">
            <a:off x="8009499" y="553372"/>
            <a:ext cx="3538401" cy="5158858"/>
          </a:xfrm>
          <a:prstGeom prst="rect">
            <a:avLst/>
          </a:prstGeom>
        </p:spPr>
      </p:pic>
      <p:sp>
        <p:nvSpPr>
          <p:cNvPr id="18" name="AutoShape 10" descr="Parchemin images libres de droit, photos de Parchemin | Depositphotos">
            <a:extLst>
              <a:ext uri="{FF2B5EF4-FFF2-40B4-BE49-F238E27FC236}">
                <a16:creationId xmlns:a16="http://schemas.microsoft.com/office/drawing/2014/main" id="{C21D8A25-09E9-F930-2F00-E8BFBC20B6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Espace réservé de la date 9">
            <a:extLst>
              <a:ext uri="{FF2B5EF4-FFF2-40B4-BE49-F238E27FC236}">
                <a16:creationId xmlns:a16="http://schemas.microsoft.com/office/drawing/2014/main" id="{7D93BC33-F45B-2AA3-8A1B-070DA77287EF}"/>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2" name="Image 1">
            <a:extLst>
              <a:ext uri="{FF2B5EF4-FFF2-40B4-BE49-F238E27FC236}">
                <a16:creationId xmlns:a16="http://schemas.microsoft.com/office/drawing/2014/main" id="{18698FD2-F073-122B-5806-997F90AB1898}"/>
              </a:ext>
            </a:extLst>
          </p:cNvPr>
          <p:cNvPicPr>
            <a:picLocks noChangeAspect="1"/>
          </p:cNvPicPr>
          <p:nvPr/>
        </p:nvPicPr>
        <p:blipFill>
          <a:blip r:embed="rId5"/>
          <a:stretch>
            <a:fillRect/>
          </a:stretch>
        </p:blipFill>
        <p:spPr>
          <a:xfrm>
            <a:off x="10416480" y="188640"/>
            <a:ext cx="1156930" cy="508223"/>
          </a:xfrm>
          <a:prstGeom prst="rect">
            <a:avLst/>
          </a:prstGeom>
        </p:spPr>
      </p:pic>
      <p:pic>
        <p:nvPicPr>
          <p:cNvPr id="1026" name="Picture 2" descr="Liste de questions à poser au franchiseur">
            <a:extLst>
              <a:ext uri="{FF2B5EF4-FFF2-40B4-BE49-F238E27FC236}">
                <a16:creationId xmlns:a16="http://schemas.microsoft.com/office/drawing/2014/main" id="{6A37EDC8-6328-848A-7425-E8D604E648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528" y="3447256"/>
            <a:ext cx="3096344"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11A511DD-34F0-91CD-2757-5AF9927ED014}"/>
              </a:ext>
            </a:extLst>
          </p:cNvPr>
          <p:cNvSpPr/>
          <p:nvPr/>
        </p:nvSpPr>
        <p:spPr bwMode="auto">
          <a:xfrm>
            <a:off x="983432" y="1452606"/>
            <a:ext cx="4608512" cy="1656184"/>
          </a:xfrm>
          <a:prstGeom prst="roundRect">
            <a:avLst/>
          </a:prstGeom>
          <a:solidFill>
            <a:schemeClr val="tx2">
              <a:lumMod val="20000"/>
              <a:lumOff val="80000"/>
            </a:schemeClr>
          </a:solidFill>
          <a:ln w="317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GB" sz="3600" dirty="0" err="1">
                <a:solidFill>
                  <a:schemeClr val="accent2"/>
                </a:solidFill>
              </a:rPr>
              <a:t>Utilisez-vous</a:t>
            </a:r>
            <a:r>
              <a:rPr lang="en-GB" sz="3600" dirty="0">
                <a:solidFill>
                  <a:schemeClr val="accent2"/>
                </a:solidFill>
              </a:rPr>
              <a:t> un </a:t>
            </a:r>
          </a:p>
          <a:p>
            <a:pPr marL="0" marR="0" indent="0" defTabSz="914400" rtl="0" eaLnBrk="1" fontAlgn="base" latinLnBrk="0" hangingPunct="1">
              <a:lnSpc>
                <a:spcPct val="100000"/>
              </a:lnSpc>
              <a:spcBef>
                <a:spcPct val="0"/>
              </a:spcBef>
              <a:spcAft>
                <a:spcPct val="0"/>
              </a:spcAft>
              <a:buClrTx/>
              <a:buSzTx/>
              <a:buFontTx/>
              <a:buNone/>
              <a:tabLst/>
            </a:pPr>
            <a:r>
              <a:rPr lang="en-GB" sz="3600" dirty="0" err="1">
                <a:solidFill>
                  <a:schemeClr val="accent2"/>
                </a:solidFill>
              </a:rPr>
              <a:t>système</a:t>
            </a:r>
            <a:r>
              <a:rPr lang="en-GB" sz="3600" dirty="0">
                <a:solidFill>
                  <a:schemeClr val="accent2"/>
                </a:solidFill>
              </a:rPr>
              <a:t> </a:t>
            </a:r>
            <a:r>
              <a:rPr lang="en-GB" sz="3600" dirty="0" err="1">
                <a:solidFill>
                  <a:schemeClr val="accent2"/>
                </a:solidFill>
              </a:rPr>
              <a:t>similaire</a:t>
            </a:r>
            <a:r>
              <a:rPr kumimoji="0" lang="en-GB" sz="3600" b="0" i="0" u="none" strike="noStrike" cap="none" normalizeH="0" baseline="0" dirty="0">
                <a:ln>
                  <a:noFill/>
                </a:ln>
                <a:solidFill>
                  <a:schemeClr val="accent2"/>
                </a:solidFill>
                <a:effectLst/>
                <a:latin typeface="Arial" charset="0"/>
                <a:cs typeface="Arial" charset="0"/>
              </a:rPr>
              <a:t> ?</a:t>
            </a:r>
            <a:endParaRPr kumimoji="0" lang="en-GB" sz="3200" b="0" i="0" u="none" strike="noStrike" cap="none" normalizeH="0" baseline="0" dirty="0">
              <a:ln>
                <a:noFill/>
              </a:ln>
              <a:solidFill>
                <a:schemeClr val="accent2"/>
              </a:solidFill>
              <a:effectLst/>
              <a:latin typeface="Arial" charset="0"/>
              <a:cs typeface="Arial" charset="0"/>
            </a:endParaRPr>
          </a:p>
        </p:txBody>
      </p:sp>
    </p:spTree>
    <p:extLst>
      <p:ext uri="{BB962C8B-B14F-4D97-AF65-F5344CB8AC3E}">
        <p14:creationId xmlns:p14="http://schemas.microsoft.com/office/powerpoint/2010/main" val="29814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decel="3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vol="96000" mute="1">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28</a:t>
            </a:fld>
            <a:endParaRPr lang="en-GB"/>
          </a:p>
        </p:txBody>
      </p:sp>
      <p:pic>
        <p:nvPicPr>
          <p:cNvPr id="11" name="Image 10">
            <a:extLst>
              <a:ext uri="{FF2B5EF4-FFF2-40B4-BE49-F238E27FC236}">
                <a16:creationId xmlns:a16="http://schemas.microsoft.com/office/drawing/2014/main" id="{4B183E70-9A14-6A36-D036-EE09AD1FF366}"/>
              </a:ext>
            </a:extLst>
          </p:cNvPr>
          <p:cNvPicPr>
            <a:picLocks noChangeAspect="1"/>
          </p:cNvPicPr>
          <p:nvPr/>
        </p:nvPicPr>
        <p:blipFill>
          <a:blip r:embed="rId4"/>
          <a:stretch>
            <a:fillRect/>
          </a:stretch>
        </p:blipFill>
        <p:spPr>
          <a:xfrm rot="20768110">
            <a:off x="8009499" y="553372"/>
            <a:ext cx="3538401" cy="5158858"/>
          </a:xfrm>
          <a:prstGeom prst="rect">
            <a:avLst/>
          </a:prstGeom>
        </p:spPr>
      </p:pic>
      <p:sp>
        <p:nvSpPr>
          <p:cNvPr id="18" name="AutoShape 10" descr="Parchemin images libres de droit, photos de Parchemin | Depositphotos">
            <a:extLst>
              <a:ext uri="{FF2B5EF4-FFF2-40B4-BE49-F238E27FC236}">
                <a16:creationId xmlns:a16="http://schemas.microsoft.com/office/drawing/2014/main" id="{C21D8A25-09E9-F930-2F00-E8BFBC20B6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Espace réservé de la date 9">
            <a:extLst>
              <a:ext uri="{FF2B5EF4-FFF2-40B4-BE49-F238E27FC236}">
                <a16:creationId xmlns:a16="http://schemas.microsoft.com/office/drawing/2014/main" id="{7D93BC33-F45B-2AA3-8A1B-070DA77287EF}"/>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2" name="Image 1">
            <a:extLst>
              <a:ext uri="{FF2B5EF4-FFF2-40B4-BE49-F238E27FC236}">
                <a16:creationId xmlns:a16="http://schemas.microsoft.com/office/drawing/2014/main" id="{18698FD2-F073-122B-5806-997F90AB1898}"/>
              </a:ext>
            </a:extLst>
          </p:cNvPr>
          <p:cNvPicPr>
            <a:picLocks noChangeAspect="1"/>
          </p:cNvPicPr>
          <p:nvPr/>
        </p:nvPicPr>
        <p:blipFill>
          <a:blip r:embed="rId5"/>
          <a:stretch>
            <a:fillRect/>
          </a:stretch>
        </p:blipFill>
        <p:spPr>
          <a:xfrm>
            <a:off x="10416480" y="188640"/>
            <a:ext cx="1156930" cy="508223"/>
          </a:xfrm>
          <a:prstGeom prst="rect">
            <a:avLst/>
          </a:prstGeom>
        </p:spPr>
      </p:pic>
      <p:pic>
        <p:nvPicPr>
          <p:cNvPr id="1026" name="Picture 2" descr="Liste de questions à poser au franchiseur">
            <a:extLst>
              <a:ext uri="{FF2B5EF4-FFF2-40B4-BE49-F238E27FC236}">
                <a16:creationId xmlns:a16="http://schemas.microsoft.com/office/drawing/2014/main" id="{6A37EDC8-6328-848A-7425-E8D604E648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80" y="1484784"/>
            <a:ext cx="3096344"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11A511DD-34F0-91CD-2757-5AF9927ED014}"/>
              </a:ext>
            </a:extLst>
          </p:cNvPr>
          <p:cNvSpPr/>
          <p:nvPr/>
        </p:nvSpPr>
        <p:spPr bwMode="auto">
          <a:xfrm>
            <a:off x="1559496" y="3861048"/>
            <a:ext cx="4608512" cy="1656184"/>
          </a:xfrm>
          <a:prstGeom prst="roundRect">
            <a:avLst/>
          </a:prstGeom>
          <a:solidFill>
            <a:schemeClr val="tx2">
              <a:lumMod val="20000"/>
              <a:lumOff val="80000"/>
            </a:schemeClr>
          </a:solidFill>
          <a:ln w="317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a:ln>
                  <a:noFill/>
                </a:ln>
                <a:solidFill>
                  <a:schemeClr val="accent2"/>
                </a:solidFill>
                <a:effectLst/>
                <a:latin typeface="Arial" charset="0"/>
                <a:cs typeface="Arial" charset="0"/>
              </a:rPr>
              <a:t>Quelle collaboration ?</a:t>
            </a:r>
          </a:p>
          <a:p>
            <a:pPr marL="0" marR="0" indent="0" defTabSz="914400" rtl="0" eaLnBrk="1" fontAlgn="base" latinLnBrk="0" hangingPunct="1">
              <a:lnSpc>
                <a:spcPct val="100000"/>
              </a:lnSpc>
              <a:spcBef>
                <a:spcPct val="0"/>
              </a:spcBef>
              <a:spcAft>
                <a:spcPct val="0"/>
              </a:spcAft>
              <a:buClrTx/>
              <a:buSzTx/>
              <a:buFontTx/>
              <a:buNone/>
              <a:tabLst/>
            </a:pPr>
            <a:r>
              <a:rPr lang="en-GB" sz="3600" dirty="0">
                <a:solidFill>
                  <a:schemeClr val="accent2"/>
                </a:solidFill>
              </a:rPr>
              <a:t>Comment </a:t>
            </a:r>
            <a:r>
              <a:rPr lang="en-GB" sz="3600" dirty="0" err="1">
                <a:solidFill>
                  <a:schemeClr val="accent2"/>
                </a:solidFill>
              </a:rPr>
              <a:t>partager</a:t>
            </a:r>
            <a:r>
              <a:rPr lang="en-GB" sz="3600" dirty="0">
                <a:solidFill>
                  <a:schemeClr val="accent2"/>
                </a:solidFill>
              </a:rPr>
              <a:t> ?</a:t>
            </a:r>
            <a:endParaRPr kumimoji="0" lang="en-GB" sz="3200" b="0" i="0" u="none" strike="noStrike" cap="none" normalizeH="0" baseline="0" dirty="0">
              <a:ln>
                <a:noFill/>
              </a:ln>
              <a:solidFill>
                <a:schemeClr val="accent2"/>
              </a:solidFill>
              <a:effectLst/>
              <a:latin typeface="Arial" charset="0"/>
              <a:cs typeface="Arial" charset="0"/>
            </a:endParaRPr>
          </a:p>
        </p:txBody>
      </p:sp>
      <p:sp>
        <p:nvSpPr>
          <p:cNvPr id="5" name="Rectangle 4">
            <a:extLst>
              <a:ext uri="{FF2B5EF4-FFF2-40B4-BE49-F238E27FC236}">
                <a16:creationId xmlns:a16="http://schemas.microsoft.com/office/drawing/2014/main" id="{C596158C-B4D3-F0F7-4471-ECE6D9DC0423}"/>
              </a:ext>
            </a:extLst>
          </p:cNvPr>
          <p:cNvSpPr/>
          <p:nvPr/>
        </p:nvSpPr>
        <p:spPr>
          <a:xfrm>
            <a:off x="1487488" y="1514897"/>
            <a:ext cx="1764332" cy="1107996"/>
          </a:xfrm>
          <a:prstGeom prst="rect">
            <a:avLst/>
          </a:prstGeom>
          <a:noFill/>
        </p:spPr>
        <p:txBody>
          <a:bodyPr wrap="square" lIns="91440" tIns="45720" rIns="91440" bIns="45720">
            <a:spAutoFit/>
          </a:bodyPr>
          <a:lstStyle/>
          <a:p>
            <a:pPr algn="ctr"/>
            <a:r>
              <a:rPr lang="en-GB" sz="6600" b="1" cap="none" spc="0" dirty="0">
                <a:ln w="22225">
                  <a:solidFill>
                    <a:schemeClr val="accent2"/>
                  </a:solidFill>
                  <a:prstDash val="solid"/>
                </a:ln>
                <a:solidFill>
                  <a:schemeClr val="accent2"/>
                </a:solidFill>
                <a:effectLst/>
              </a:rPr>
              <a:t>Q.3</a:t>
            </a:r>
          </a:p>
        </p:txBody>
      </p:sp>
    </p:spTree>
    <p:extLst>
      <p:ext uri="{BB962C8B-B14F-4D97-AF65-F5344CB8AC3E}">
        <p14:creationId xmlns:p14="http://schemas.microsoft.com/office/powerpoint/2010/main" val="26136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decel="3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vol="96000" mute="1">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29</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sp>
        <p:nvSpPr>
          <p:cNvPr id="4" name="ZoneTexte 3">
            <a:extLst>
              <a:ext uri="{FF2B5EF4-FFF2-40B4-BE49-F238E27FC236}">
                <a16:creationId xmlns:a16="http://schemas.microsoft.com/office/drawing/2014/main" id="{1A947E13-2ED7-B0F9-FFB3-18F0665C7AF5}"/>
              </a:ext>
            </a:extLst>
          </p:cNvPr>
          <p:cNvSpPr txBox="1"/>
          <p:nvPr/>
        </p:nvSpPr>
        <p:spPr>
          <a:xfrm>
            <a:off x="1343472" y="1578231"/>
            <a:ext cx="8856984" cy="4216539"/>
          </a:xfrm>
          <a:prstGeom prst="rect">
            <a:avLst/>
          </a:prstGeom>
          <a:noFill/>
        </p:spPr>
        <p:txBody>
          <a:bodyPr wrap="square" rtlCol="0">
            <a:spAutoFit/>
          </a:bodyPr>
          <a:lstStyle/>
          <a:p>
            <a:pPr algn="l"/>
            <a:r>
              <a:rPr lang="en-GB" sz="3200" dirty="0">
                <a:solidFill>
                  <a:schemeClr val="tx2"/>
                </a:solidFill>
              </a:rPr>
              <a:t>Discussion </a:t>
            </a:r>
            <a:r>
              <a:rPr lang="en-GB" sz="3200" dirty="0" err="1">
                <a:solidFill>
                  <a:schemeClr val="tx2"/>
                </a:solidFill>
              </a:rPr>
              <a:t>en</a:t>
            </a:r>
            <a:r>
              <a:rPr lang="en-GB" sz="3200" dirty="0">
                <a:solidFill>
                  <a:schemeClr val="tx2"/>
                </a:solidFill>
              </a:rPr>
              <a:t> </a:t>
            </a:r>
            <a:r>
              <a:rPr lang="en-GB" sz="3200" dirty="0" err="1">
                <a:solidFill>
                  <a:schemeClr val="tx2"/>
                </a:solidFill>
              </a:rPr>
              <a:t>groupes</a:t>
            </a:r>
            <a:r>
              <a:rPr lang="en-GB" sz="3200" dirty="0">
                <a:solidFill>
                  <a:schemeClr val="tx2"/>
                </a:solidFill>
              </a:rPr>
              <a:t> de travail :</a:t>
            </a:r>
          </a:p>
          <a:p>
            <a:pPr algn="l"/>
            <a:endParaRPr lang="en-GB" sz="3200" dirty="0">
              <a:solidFill>
                <a:schemeClr val="accent2"/>
              </a:solidFill>
            </a:endParaRPr>
          </a:p>
          <a:p>
            <a:pPr marL="914400" lvl="1" indent="-457200" algn="l">
              <a:buFont typeface="Arial" panose="020B0604020202020204" pitchFamily="34" charset="0"/>
              <a:buChar char="•"/>
            </a:pPr>
            <a:r>
              <a:rPr lang="en-GB" sz="2800" dirty="0">
                <a:solidFill>
                  <a:schemeClr val="accent2"/>
                </a:solidFill>
              </a:rPr>
              <a:t>Q1 : </a:t>
            </a:r>
            <a:r>
              <a:rPr lang="fr-BE" sz="2800" dirty="0">
                <a:solidFill>
                  <a:schemeClr val="accent2"/>
                </a:solidFill>
              </a:rPr>
              <a:t>Qu’entend-on par presqu’accident ?</a:t>
            </a:r>
            <a:endParaRPr lang="en-GB" sz="2800" dirty="0">
              <a:solidFill>
                <a:schemeClr val="accent2"/>
              </a:solidFill>
            </a:endParaRPr>
          </a:p>
          <a:p>
            <a:pPr marL="914400" lvl="1" indent="-457200" algn="l">
              <a:buFont typeface="Arial" panose="020B0604020202020204" pitchFamily="34" charset="0"/>
              <a:buChar char="•"/>
            </a:pPr>
            <a:r>
              <a:rPr lang="en-GB" sz="2800" dirty="0">
                <a:solidFill>
                  <a:schemeClr val="accent2"/>
                </a:solidFill>
              </a:rPr>
              <a:t>Q2 : </a:t>
            </a:r>
            <a:r>
              <a:rPr lang="en-GB" sz="2800" dirty="0" err="1">
                <a:solidFill>
                  <a:schemeClr val="accent2"/>
                </a:solidFill>
              </a:rPr>
              <a:t>Quels</a:t>
            </a:r>
            <a:r>
              <a:rPr lang="en-GB" sz="2800" dirty="0">
                <a:solidFill>
                  <a:schemeClr val="accent2"/>
                </a:solidFill>
              </a:rPr>
              <a:t> </a:t>
            </a:r>
            <a:r>
              <a:rPr lang="en-GB" sz="2800" dirty="0" err="1">
                <a:solidFill>
                  <a:schemeClr val="accent2"/>
                </a:solidFill>
              </a:rPr>
              <a:t>critères</a:t>
            </a:r>
            <a:r>
              <a:rPr lang="en-GB" sz="2800" dirty="0">
                <a:solidFill>
                  <a:schemeClr val="accent2"/>
                </a:solidFill>
              </a:rPr>
              <a:t> de </a:t>
            </a:r>
            <a:r>
              <a:rPr lang="en-GB" sz="2800" dirty="0" err="1">
                <a:solidFill>
                  <a:schemeClr val="accent2"/>
                </a:solidFill>
              </a:rPr>
              <a:t>sélection</a:t>
            </a:r>
            <a:r>
              <a:rPr lang="en-GB" sz="2800" dirty="0">
                <a:solidFill>
                  <a:schemeClr val="accent2"/>
                </a:solidFill>
              </a:rPr>
              <a:t> </a:t>
            </a:r>
            <a:r>
              <a:rPr lang="en-GB" sz="2800" dirty="0" err="1">
                <a:solidFill>
                  <a:schemeClr val="accent2"/>
                </a:solidFill>
              </a:rPr>
              <a:t>choisir</a:t>
            </a:r>
            <a:r>
              <a:rPr lang="en-GB" sz="2800" dirty="0">
                <a:solidFill>
                  <a:schemeClr val="accent2"/>
                </a:solidFill>
              </a:rPr>
              <a:t> ?</a:t>
            </a:r>
          </a:p>
          <a:p>
            <a:pPr marL="914400" lvl="1" indent="-457200" algn="l">
              <a:buFont typeface="Arial" panose="020B0604020202020204" pitchFamily="34" charset="0"/>
              <a:buChar char="•"/>
            </a:pPr>
            <a:r>
              <a:rPr lang="en-GB" sz="2800" dirty="0">
                <a:solidFill>
                  <a:schemeClr val="accent2"/>
                </a:solidFill>
              </a:rPr>
              <a:t>Q3 : Quelle collaboration ? Comment </a:t>
            </a:r>
            <a:r>
              <a:rPr lang="en-GB" sz="2800" dirty="0" err="1">
                <a:solidFill>
                  <a:schemeClr val="accent2"/>
                </a:solidFill>
              </a:rPr>
              <a:t>partager</a:t>
            </a:r>
            <a:r>
              <a:rPr lang="en-GB" sz="2800" dirty="0">
                <a:solidFill>
                  <a:schemeClr val="accent2"/>
                </a:solidFill>
              </a:rPr>
              <a:t> ?</a:t>
            </a:r>
          </a:p>
          <a:p>
            <a:pPr marL="914400" lvl="1" indent="-457200" algn="l">
              <a:buFont typeface="Arial" panose="020B0604020202020204" pitchFamily="34" charset="0"/>
              <a:buChar char="•"/>
            </a:pPr>
            <a:endParaRPr lang="en-GB" sz="2800" dirty="0">
              <a:solidFill>
                <a:schemeClr val="accent2"/>
              </a:solidFill>
            </a:endParaRPr>
          </a:p>
          <a:p>
            <a:pPr marL="914400" lvl="1" indent="-457200" algn="l">
              <a:buFont typeface="Arial" panose="020B0604020202020204" pitchFamily="34" charset="0"/>
              <a:buChar char="•"/>
            </a:pPr>
            <a:endParaRPr lang="en-GB" sz="2800" dirty="0">
              <a:solidFill>
                <a:schemeClr val="accent2"/>
              </a:solidFill>
            </a:endParaRPr>
          </a:p>
          <a:p>
            <a:pPr marL="914400" lvl="1" indent="-457200" algn="l">
              <a:buFont typeface="Arial" panose="020B0604020202020204" pitchFamily="34" charset="0"/>
              <a:buChar char="•"/>
            </a:pPr>
            <a:endParaRPr lang="en-GB" sz="3200" dirty="0">
              <a:solidFill>
                <a:schemeClr val="accent2"/>
              </a:solidFill>
            </a:endParaRPr>
          </a:p>
          <a:p>
            <a:pPr marL="914400" lvl="1" indent="-457200" algn="l">
              <a:buFont typeface="Arial" panose="020B0604020202020204" pitchFamily="34" charset="0"/>
              <a:buChar char="•"/>
            </a:pPr>
            <a:endParaRPr lang="en-GB" sz="3200" dirty="0">
              <a:solidFill>
                <a:schemeClr val="accent2"/>
              </a:solidFill>
            </a:endParaRPr>
          </a:p>
        </p:txBody>
      </p:sp>
      <p:pic>
        <p:nvPicPr>
          <p:cNvPr id="2" name="Image 1">
            <a:extLst>
              <a:ext uri="{FF2B5EF4-FFF2-40B4-BE49-F238E27FC236}">
                <a16:creationId xmlns:a16="http://schemas.microsoft.com/office/drawing/2014/main" id="{35771188-DF80-E1B3-A9D1-356E85931F9A}"/>
              </a:ext>
            </a:extLst>
          </p:cNvPr>
          <p:cNvPicPr>
            <a:picLocks noChangeAspect="1"/>
          </p:cNvPicPr>
          <p:nvPr/>
        </p:nvPicPr>
        <p:blipFill>
          <a:blip r:embed="rId3"/>
          <a:stretch>
            <a:fillRect/>
          </a:stretch>
        </p:blipFill>
        <p:spPr>
          <a:xfrm>
            <a:off x="10416480" y="256481"/>
            <a:ext cx="1156930" cy="508223"/>
          </a:xfrm>
          <a:prstGeom prst="rect">
            <a:avLst/>
          </a:prstGeom>
        </p:spPr>
      </p:pic>
    </p:spTree>
    <p:extLst>
      <p:ext uri="{BB962C8B-B14F-4D97-AF65-F5344CB8AC3E}">
        <p14:creationId xmlns:p14="http://schemas.microsoft.com/office/powerpoint/2010/main" val="1167036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3</a:t>
            </a:fld>
            <a:endParaRPr lang="en-GB"/>
          </a:p>
        </p:txBody>
      </p:sp>
      <p:sp>
        <p:nvSpPr>
          <p:cNvPr id="10" name="Espace réservé de la date 9">
            <a:extLst>
              <a:ext uri="{FF2B5EF4-FFF2-40B4-BE49-F238E27FC236}">
                <a16:creationId xmlns:a16="http://schemas.microsoft.com/office/drawing/2014/main" id="{1602AF8E-27ED-C1E9-B880-8FBBED053645}"/>
              </a:ext>
            </a:extLst>
          </p:cNvPr>
          <p:cNvSpPr>
            <a:spLocks noGrp="1"/>
          </p:cNvSpPr>
          <p:nvPr>
            <p:ph type="dt" sz="half" idx="10"/>
          </p:nvPr>
        </p:nvSpPr>
        <p:spPr/>
        <p:txBody>
          <a:bodyPr/>
          <a:lstStyle/>
          <a:p>
            <a:fld id="{A6F9D539-DAB4-4878-9C5A-4F3AEF167A15}" type="datetime4">
              <a:rPr lang="fr-BE" smtClean="0"/>
              <a:t>9 octobre 2024</a:t>
            </a:fld>
            <a:endParaRPr lang="en-GB"/>
          </a:p>
        </p:txBody>
      </p:sp>
      <p:pic>
        <p:nvPicPr>
          <p:cNvPr id="2" name="Image 1">
            <a:extLst>
              <a:ext uri="{FF2B5EF4-FFF2-40B4-BE49-F238E27FC236}">
                <a16:creationId xmlns:a16="http://schemas.microsoft.com/office/drawing/2014/main" id="{F7578555-37E7-DD6A-7307-62BA294ED052}"/>
              </a:ext>
            </a:extLst>
          </p:cNvPr>
          <p:cNvPicPr>
            <a:picLocks noChangeAspect="1"/>
          </p:cNvPicPr>
          <p:nvPr/>
        </p:nvPicPr>
        <p:blipFill>
          <a:blip r:embed="rId3"/>
          <a:stretch>
            <a:fillRect/>
          </a:stretch>
        </p:blipFill>
        <p:spPr>
          <a:xfrm>
            <a:off x="10416480" y="256481"/>
            <a:ext cx="1156930" cy="508223"/>
          </a:xfrm>
          <a:prstGeom prst="rect">
            <a:avLst/>
          </a:prstGeom>
        </p:spPr>
      </p:pic>
      <p:grpSp>
        <p:nvGrpSpPr>
          <p:cNvPr id="26" name="Groupe 25">
            <a:extLst>
              <a:ext uri="{FF2B5EF4-FFF2-40B4-BE49-F238E27FC236}">
                <a16:creationId xmlns:a16="http://schemas.microsoft.com/office/drawing/2014/main" id="{E864B638-3A7D-87A7-F70E-00B6AD0C1558}"/>
              </a:ext>
            </a:extLst>
          </p:cNvPr>
          <p:cNvGrpSpPr/>
          <p:nvPr/>
        </p:nvGrpSpPr>
        <p:grpSpPr>
          <a:xfrm>
            <a:off x="1991544" y="2194201"/>
            <a:ext cx="5544616" cy="3634907"/>
            <a:chOff x="1991544" y="2194201"/>
            <a:chExt cx="5544616" cy="3634907"/>
          </a:xfrm>
        </p:grpSpPr>
        <p:pic>
          <p:nvPicPr>
            <p:cNvPr id="4" name="Image 3">
              <a:extLst>
                <a:ext uri="{FF2B5EF4-FFF2-40B4-BE49-F238E27FC236}">
                  <a16:creationId xmlns:a16="http://schemas.microsoft.com/office/drawing/2014/main" id="{7A1F0DB4-F98F-7B8C-47D9-276FA1BA6801}"/>
                </a:ext>
              </a:extLst>
            </p:cNvPr>
            <p:cNvPicPr>
              <a:picLocks noChangeAspect="1"/>
            </p:cNvPicPr>
            <p:nvPr/>
          </p:nvPicPr>
          <p:blipFill>
            <a:blip r:embed="rId4"/>
            <a:stretch>
              <a:fillRect/>
            </a:stretch>
          </p:blipFill>
          <p:spPr>
            <a:xfrm>
              <a:off x="1991544" y="2194201"/>
              <a:ext cx="5229958" cy="1234799"/>
            </a:xfrm>
            <a:prstGeom prst="rect">
              <a:avLst/>
            </a:prstGeom>
          </p:spPr>
        </p:pic>
        <p:sp>
          <p:nvSpPr>
            <p:cNvPr id="12" name="Ellipse 11">
              <a:extLst>
                <a:ext uri="{FF2B5EF4-FFF2-40B4-BE49-F238E27FC236}">
                  <a16:creationId xmlns:a16="http://schemas.microsoft.com/office/drawing/2014/main" id="{7FF69447-97FC-D621-5A1E-59F4B8DEC767}"/>
                </a:ext>
              </a:extLst>
            </p:cNvPr>
            <p:cNvSpPr/>
            <p:nvPr/>
          </p:nvSpPr>
          <p:spPr bwMode="auto">
            <a:xfrm>
              <a:off x="1991544" y="3499355"/>
              <a:ext cx="1224136" cy="605206"/>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BE" sz="1400" b="0" i="0" u="none" strike="noStrike" cap="none" normalizeH="0" baseline="0" dirty="0">
                  <a:ln>
                    <a:noFill/>
                  </a:ln>
                  <a:solidFill>
                    <a:schemeClr val="tx1"/>
                  </a:solidFill>
                  <a:effectLst/>
                  <a:latin typeface="Arial" charset="0"/>
                  <a:cs typeface="Arial" charset="0"/>
                </a:rPr>
                <a:t>Sécurité </a:t>
              </a:r>
            </a:p>
            <a:p>
              <a:pPr marL="0" marR="0" indent="0" algn="ctr" defTabSz="914400" rtl="0" eaLnBrk="1" fontAlgn="base" latinLnBrk="0" hangingPunct="1">
                <a:lnSpc>
                  <a:spcPct val="100000"/>
                </a:lnSpc>
                <a:spcBef>
                  <a:spcPct val="0"/>
                </a:spcBef>
                <a:spcAft>
                  <a:spcPct val="0"/>
                </a:spcAft>
                <a:buClrTx/>
                <a:buSzTx/>
                <a:buFontTx/>
                <a:buNone/>
                <a:tabLst/>
              </a:pPr>
              <a:r>
                <a:rPr kumimoji="0" lang="fr-BE" sz="1400" b="0" i="0" u="none" strike="noStrike" cap="none" normalizeH="0" baseline="0" dirty="0">
                  <a:ln>
                    <a:noFill/>
                  </a:ln>
                  <a:solidFill>
                    <a:schemeClr val="tx1"/>
                  </a:solidFill>
                  <a:effectLst/>
                  <a:latin typeface="Arial" charset="0"/>
                  <a:cs typeface="Arial" charset="0"/>
                </a:rPr>
                <a:t>industrielle</a:t>
              </a:r>
            </a:p>
          </p:txBody>
        </p:sp>
        <p:sp>
          <p:nvSpPr>
            <p:cNvPr id="17" name="Ellipse 16">
              <a:extLst>
                <a:ext uri="{FF2B5EF4-FFF2-40B4-BE49-F238E27FC236}">
                  <a16:creationId xmlns:a16="http://schemas.microsoft.com/office/drawing/2014/main" id="{D189F66E-2F6C-66F9-1BD2-8805BC37A359}"/>
                </a:ext>
              </a:extLst>
            </p:cNvPr>
            <p:cNvSpPr/>
            <p:nvPr/>
          </p:nvSpPr>
          <p:spPr bwMode="auto">
            <a:xfrm>
              <a:off x="3994455" y="3480291"/>
              <a:ext cx="1224136" cy="605206"/>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BE" sz="1400" b="0" i="0" u="none" strike="noStrike" cap="none" normalizeH="0" baseline="0" dirty="0">
                  <a:ln>
                    <a:noFill/>
                  </a:ln>
                  <a:solidFill>
                    <a:schemeClr val="tx1"/>
                  </a:solidFill>
                  <a:effectLst/>
                  <a:latin typeface="Arial" charset="0"/>
                  <a:cs typeface="Arial" charset="0"/>
                </a:rPr>
                <a:t>Prévoir au </a:t>
              </a:r>
            </a:p>
            <a:p>
              <a:pPr marL="0" marR="0" indent="0" algn="ctr" defTabSz="914400" rtl="0" eaLnBrk="1" fontAlgn="base" latinLnBrk="0" hangingPunct="1">
                <a:lnSpc>
                  <a:spcPct val="100000"/>
                </a:lnSpc>
                <a:spcBef>
                  <a:spcPct val="0"/>
                </a:spcBef>
                <a:spcAft>
                  <a:spcPct val="0"/>
                </a:spcAft>
                <a:buClrTx/>
                <a:buSzTx/>
                <a:buFontTx/>
                <a:buNone/>
                <a:tabLst/>
              </a:pPr>
              <a:r>
                <a:rPr kumimoji="0" lang="fr-BE" sz="1400" b="0" i="0" u="none" strike="noStrike" cap="none" normalizeH="0" baseline="0" dirty="0">
                  <a:ln>
                    <a:noFill/>
                  </a:ln>
                  <a:solidFill>
                    <a:schemeClr val="tx1"/>
                  </a:solidFill>
                  <a:effectLst/>
                  <a:latin typeface="Arial" charset="0"/>
                  <a:cs typeface="Arial" charset="0"/>
                </a:rPr>
                <a:t>mieux</a:t>
              </a:r>
            </a:p>
          </p:txBody>
        </p:sp>
        <p:sp>
          <p:nvSpPr>
            <p:cNvPr id="19" name="Ellipse 18">
              <a:extLst>
                <a:ext uri="{FF2B5EF4-FFF2-40B4-BE49-F238E27FC236}">
                  <a16:creationId xmlns:a16="http://schemas.microsoft.com/office/drawing/2014/main" id="{9697B778-1C53-2649-888B-470D305F547B}"/>
                </a:ext>
              </a:extLst>
            </p:cNvPr>
            <p:cNvSpPr/>
            <p:nvPr/>
          </p:nvSpPr>
          <p:spPr bwMode="auto">
            <a:xfrm>
              <a:off x="6096000" y="3461987"/>
              <a:ext cx="1224136" cy="605206"/>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BE" sz="1400" b="0" i="0" u="none" strike="noStrike" cap="none" normalizeH="0" baseline="0" dirty="0">
                  <a:ln>
                    <a:noFill/>
                  </a:ln>
                  <a:solidFill>
                    <a:schemeClr val="tx1"/>
                  </a:solidFill>
                  <a:effectLst/>
                  <a:latin typeface="Arial" charset="0"/>
                  <a:cs typeface="Arial" charset="0"/>
                </a:rPr>
                <a:t>Réagir à </a:t>
              </a:r>
            </a:p>
            <a:p>
              <a:pPr marL="0" marR="0" indent="0" algn="ctr" defTabSz="914400" rtl="0" eaLnBrk="1" fontAlgn="base" latinLnBrk="0" hangingPunct="1">
                <a:lnSpc>
                  <a:spcPct val="100000"/>
                </a:lnSpc>
                <a:spcBef>
                  <a:spcPct val="0"/>
                </a:spcBef>
                <a:spcAft>
                  <a:spcPct val="0"/>
                </a:spcAft>
                <a:buClrTx/>
                <a:buSzTx/>
                <a:buFontTx/>
                <a:buNone/>
                <a:tabLst/>
              </a:pPr>
              <a:r>
                <a:rPr kumimoji="0" lang="fr-BE" sz="1400" b="0" i="0" u="none" strike="noStrike" cap="none" normalizeH="0" baseline="0" dirty="0">
                  <a:ln>
                    <a:noFill/>
                  </a:ln>
                  <a:solidFill>
                    <a:schemeClr val="tx1"/>
                  </a:solidFill>
                  <a:effectLst/>
                  <a:latin typeface="Arial" charset="0"/>
                  <a:cs typeface="Arial" charset="0"/>
                </a:rPr>
                <a:t>l’imprévu</a:t>
              </a:r>
            </a:p>
          </p:txBody>
        </p:sp>
        <p:sp>
          <p:nvSpPr>
            <p:cNvPr id="20" name="ZoneTexte 19">
              <a:extLst>
                <a:ext uri="{FF2B5EF4-FFF2-40B4-BE49-F238E27FC236}">
                  <a16:creationId xmlns:a16="http://schemas.microsoft.com/office/drawing/2014/main" id="{AB022849-5E84-51A4-D06A-A36BE16F880F}"/>
                </a:ext>
              </a:extLst>
            </p:cNvPr>
            <p:cNvSpPr txBox="1"/>
            <p:nvPr/>
          </p:nvSpPr>
          <p:spPr>
            <a:xfrm>
              <a:off x="3850438" y="4183065"/>
              <a:ext cx="1309457" cy="1015663"/>
            </a:xfrm>
            <a:prstGeom prst="rect">
              <a:avLst/>
            </a:prstGeom>
            <a:noFill/>
          </p:spPr>
          <p:txBody>
            <a:bodyPr wrap="square" rtlCol="0">
              <a:spAutoFit/>
            </a:bodyPr>
            <a:lstStyle/>
            <a:p>
              <a:pPr marL="285750" indent="-285750" algn="l">
                <a:buFont typeface="Arial" panose="020B0604020202020204" pitchFamily="34" charset="0"/>
                <a:buChar char="•"/>
              </a:pPr>
              <a:r>
                <a:rPr lang="fr-BE" sz="1200" dirty="0"/>
                <a:t>Expertise</a:t>
              </a:r>
            </a:p>
            <a:p>
              <a:pPr marL="285750" indent="-285750" algn="l">
                <a:buFont typeface="Arial" panose="020B0604020202020204" pitchFamily="34" charset="0"/>
                <a:buChar char="•"/>
              </a:pPr>
              <a:r>
                <a:rPr lang="fr-BE" sz="1200" dirty="0"/>
                <a:t>Barrières</a:t>
              </a:r>
            </a:p>
            <a:p>
              <a:pPr marL="285750" indent="-285750" algn="l">
                <a:buFont typeface="Arial" panose="020B0604020202020204" pitchFamily="34" charset="0"/>
                <a:buChar char="•"/>
              </a:pPr>
              <a:r>
                <a:rPr lang="fr-BE" sz="1200" dirty="0"/>
                <a:t>Règles</a:t>
              </a:r>
            </a:p>
            <a:p>
              <a:pPr marL="285750" indent="-285750" algn="l">
                <a:buFont typeface="Arial" panose="020B0604020202020204" pitchFamily="34" charset="0"/>
                <a:buChar char="•"/>
              </a:pPr>
              <a:r>
                <a:rPr lang="fr-BE" sz="1200" dirty="0"/>
                <a:t>Procédures</a:t>
              </a:r>
            </a:p>
            <a:p>
              <a:pPr marL="285750" indent="-285750" algn="l">
                <a:buFont typeface="Arial" panose="020B0604020202020204" pitchFamily="34" charset="0"/>
                <a:buChar char="•"/>
              </a:pPr>
              <a:r>
                <a:rPr lang="fr-BE" sz="1200" dirty="0"/>
                <a:t>…</a:t>
              </a:r>
            </a:p>
          </p:txBody>
        </p:sp>
        <p:sp>
          <p:nvSpPr>
            <p:cNvPr id="21" name="ZoneTexte 20">
              <a:extLst>
                <a:ext uri="{FF2B5EF4-FFF2-40B4-BE49-F238E27FC236}">
                  <a16:creationId xmlns:a16="http://schemas.microsoft.com/office/drawing/2014/main" id="{7A5D4BE4-A2FA-8FC0-1103-323434201EC3}"/>
                </a:ext>
              </a:extLst>
            </p:cNvPr>
            <p:cNvSpPr txBox="1"/>
            <p:nvPr/>
          </p:nvSpPr>
          <p:spPr>
            <a:xfrm>
              <a:off x="5951984" y="4176569"/>
              <a:ext cx="1584176" cy="1015663"/>
            </a:xfrm>
            <a:prstGeom prst="rect">
              <a:avLst/>
            </a:prstGeom>
            <a:noFill/>
          </p:spPr>
          <p:txBody>
            <a:bodyPr wrap="square" rtlCol="0">
              <a:spAutoFit/>
            </a:bodyPr>
            <a:lstStyle/>
            <a:p>
              <a:pPr marL="285750" indent="-285750" algn="l">
                <a:buFont typeface="Arial" panose="020B0604020202020204" pitchFamily="34" charset="0"/>
                <a:buChar char="•"/>
              </a:pPr>
              <a:r>
                <a:rPr lang="fr-BE" sz="1200" dirty="0"/>
                <a:t>Compétences</a:t>
              </a:r>
            </a:p>
            <a:p>
              <a:pPr marL="285750" indent="-285750" algn="l">
                <a:buFont typeface="Arial" panose="020B0604020202020204" pitchFamily="34" charset="0"/>
                <a:buChar char="•"/>
              </a:pPr>
              <a:r>
                <a:rPr lang="fr-BE" sz="1200" dirty="0"/>
                <a:t>Adaptation</a:t>
              </a:r>
            </a:p>
            <a:p>
              <a:pPr marL="285750" indent="-285750" algn="l">
                <a:buFont typeface="Arial" panose="020B0604020202020204" pitchFamily="34" charset="0"/>
                <a:buChar char="•"/>
              </a:pPr>
              <a:r>
                <a:rPr lang="fr-BE" sz="1200" dirty="0"/>
                <a:t>Capacité d’apprentissage</a:t>
              </a:r>
            </a:p>
            <a:p>
              <a:pPr marL="285750" indent="-285750" algn="l">
                <a:buFont typeface="Arial" panose="020B0604020202020204" pitchFamily="34" charset="0"/>
                <a:buChar char="•"/>
              </a:pPr>
              <a:r>
                <a:rPr lang="fr-BE" sz="1200" dirty="0"/>
                <a:t>…</a:t>
              </a:r>
            </a:p>
          </p:txBody>
        </p:sp>
        <p:sp>
          <p:nvSpPr>
            <p:cNvPr id="22" name="Ellipse 21">
              <a:extLst>
                <a:ext uri="{FF2B5EF4-FFF2-40B4-BE49-F238E27FC236}">
                  <a16:creationId xmlns:a16="http://schemas.microsoft.com/office/drawing/2014/main" id="{1B599305-19CC-63D6-DFA8-530E082BD8B8}"/>
                </a:ext>
              </a:extLst>
            </p:cNvPr>
            <p:cNvSpPr/>
            <p:nvPr/>
          </p:nvSpPr>
          <p:spPr bwMode="auto">
            <a:xfrm>
              <a:off x="3994455" y="5223902"/>
              <a:ext cx="1224136" cy="605206"/>
            </a:xfrm>
            <a:prstGeom prst="ellipse">
              <a:avLst/>
            </a:prstGeom>
            <a:solidFill>
              <a:schemeClr val="tx2">
                <a:lumMod val="60000"/>
                <a:lumOff val="40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BE" sz="1200" b="0" i="0" u="none" strike="noStrike" cap="none" normalizeH="0" baseline="0" dirty="0">
                  <a:ln>
                    <a:noFill/>
                  </a:ln>
                  <a:solidFill>
                    <a:schemeClr val="bg1">
                      <a:lumMod val="95000"/>
                    </a:schemeClr>
                  </a:solidFill>
                  <a:effectLst/>
                  <a:latin typeface="Arial" charset="0"/>
                  <a:cs typeface="Arial" charset="0"/>
                </a:rPr>
                <a:t>Comportements </a:t>
              </a:r>
            </a:p>
            <a:p>
              <a:pPr marL="0" marR="0" indent="0" algn="ctr" defTabSz="914400" rtl="0" eaLnBrk="1" fontAlgn="base" latinLnBrk="0" hangingPunct="1">
                <a:lnSpc>
                  <a:spcPct val="100000"/>
                </a:lnSpc>
                <a:spcBef>
                  <a:spcPct val="0"/>
                </a:spcBef>
                <a:spcAft>
                  <a:spcPct val="0"/>
                </a:spcAft>
                <a:buClrTx/>
                <a:buSzTx/>
                <a:buFontTx/>
                <a:buNone/>
                <a:tabLst/>
              </a:pPr>
              <a:r>
                <a:rPr kumimoji="0" lang="fr-BE" sz="1200" b="0" i="0" u="none" strike="noStrike" cap="none" normalizeH="0" baseline="0" dirty="0">
                  <a:ln>
                    <a:noFill/>
                  </a:ln>
                  <a:solidFill>
                    <a:schemeClr val="bg1">
                      <a:lumMod val="95000"/>
                    </a:schemeClr>
                  </a:solidFill>
                  <a:effectLst/>
                  <a:latin typeface="Arial" charset="0"/>
                  <a:cs typeface="Arial" charset="0"/>
                </a:rPr>
                <a:t>de conformité</a:t>
              </a:r>
            </a:p>
          </p:txBody>
        </p:sp>
        <p:sp>
          <p:nvSpPr>
            <p:cNvPr id="23" name="Ellipse 22">
              <a:extLst>
                <a:ext uri="{FF2B5EF4-FFF2-40B4-BE49-F238E27FC236}">
                  <a16:creationId xmlns:a16="http://schemas.microsoft.com/office/drawing/2014/main" id="{5657760C-7A54-04AA-8788-A8B5CB441980}"/>
                </a:ext>
              </a:extLst>
            </p:cNvPr>
            <p:cNvSpPr/>
            <p:nvPr/>
          </p:nvSpPr>
          <p:spPr bwMode="auto">
            <a:xfrm>
              <a:off x="6096000" y="5205598"/>
              <a:ext cx="1224136" cy="605206"/>
            </a:xfrm>
            <a:prstGeom prst="ellipse">
              <a:avLst/>
            </a:prstGeom>
            <a:solidFill>
              <a:schemeClr val="tx2">
                <a:lumMod val="60000"/>
                <a:lumOff val="40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BE" sz="1200" b="0" i="0" u="none" strike="noStrike" cap="none" normalizeH="0" baseline="0" dirty="0">
                  <a:ln>
                    <a:noFill/>
                  </a:ln>
                  <a:solidFill>
                    <a:schemeClr val="bg1">
                      <a:lumMod val="95000"/>
                    </a:schemeClr>
                  </a:solidFill>
                  <a:effectLst/>
                  <a:latin typeface="Arial" charset="0"/>
                  <a:cs typeface="Arial" charset="0"/>
                </a:rPr>
                <a:t>Comportements</a:t>
              </a:r>
            </a:p>
            <a:p>
              <a:pPr marL="0" marR="0" indent="0" algn="ctr" defTabSz="914400" rtl="0" eaLnBrk="1" fontAlgn="base" latinLnBrk="0" hangingPunct="1">
                <a:lnSpc>
                  <a:spcPct val="100000"/>
                </a:lnSpc>
                <a:spcBef>
                  <a:spcPct val="0"/>
                </a:spcBef>
                <a:spcAft>
                  <a:spcPct val="0"/>
                </a:spcAft>
                <a:buClrTx/>
                <a:buSzTx/>
                <a:buFontTx/>
                <a:buNone/>
                <a:tabLst/>
              </a:pPr>
              <a:r>
                <a:rPr lang="fr-BE" sz="1200" dirty="0">
                  <a:solidFill>
                    <a:schemeClr val="bg1">
                      <a:lumMod val="95000"/>
                    </a:schemeClr>
                  </a:solidFill>
                  <a:latin typeface="Arial" charset="0"/>
                  <a:cs typeface="Arial" charset="0"/>
                </a:rPr>
                <a:t>proactifs</a:t>
              </a:r>
              <a:endParaRPr kumimoji="0" lang="fr-BE" sz="1200" b="0" i="0" u="none" strike="noStrike" cap="none" normalizeH="0" baseline="0" dirty="0">
                <a:ln>
                  <a:noFill/>
                </a:ln>
                <a:solidFill>
                  <a:schemeClr val="bg1">
                    <a:lumMod val="95000"/>
                  </a:schemeClr>
                </a:solidFill>
                <a:effectLst/>
                <a:latin typeface="Arial" charset="0"/>
                <a:cs typeface="Arial" charset="0"/>
              </a:endParaRPr>
            </a:p>
          </p:txBody>
        </p:sp>
      </p:grpSp>
      <p:sp>
        <p:nvSpPr>
          <p:cNvPr id="24" name="ZoneTexte 23">
            <a:extLst>
              <a:ext uri="{FF2B5EF4-FFF2-40B4-BE49-F238E27FC236}">
                <a16:creationId xmlns:a16="http://schemas.microsoft.com/office/drawing/2014/main" id="{2C80526E-E9E4-D8C1-9826-5C3DD6C838FA}"/>
              </a:ext>
            </a:extLst>
          </p:cNvPr>
          <p:cNvSpPr txBox="1"/>
          <p:nvPr/>
        </p:nvSpPr>
        <p:spPr>
          <a:xfrm>
            <a:off x="859568" y="1531275"/>
            <a:ext cx="6744567" cy="369332"/>
          </a:xfrm>
          <a:prstGeom prst="rect">
            <a:avLst/>
          </a:prstGeom>
          <a:noFill/>
        </p:spPr>
        <p:txBody>
          <a:bodyPr wrap="square" rtlCol="0">
            <a:spAutoFit/>
          </a:bodyPr>
          <a:lstStyle/>
          <a:p>
            <a:pPr algn="l"/>
            <a:r>
              <a:rPr lang="fr-BE" b="1" dirty="0">
                <a:solidFill>
                  <a:schemeClr val="accent2"/>
                </a:solidFill>
              </a:rPr>
              <a:t>Les 2 facettes de la sécurité industrielle</a:t>
            </a:r>
            <a:endParaRPr lang="en-GB" dirty="0">
              <a:solidFill>
                <a:schemeClr val="accent2"/>
              </a:solidFill>
            </a:endParaRPr>
          </a:p>
        </p:txBody>
      </p:sp>
      <p:pic>
        <p:nvPicPr>
          <p:cNvPr id="25" name="Image 24">
            <a:extLst>
              <a:ext uri="{FF2B5EF4-FFF2-40B4-BE49-F238E27FC236}">
                <a16:creationId xmlns:a16="http://schemas.microsoft.com/office/drawing/2014/main" id="{DFEE3FE4-C3BD-923C-B671-9A6D9DCEC614}"/>
              </a:ext>
            </a:extLst>
          </p:cNvPr>
          <p:cNvPicPr>
            <a:picLocks noChangeAspect="1"/>
          </p:cNvPicPr>
          <p:nvPr/>
        </p:nvPicPr>
        <p:blipFill>
          <a:blip r:embed="rId5"/>
          <a:stretch>
            <a:fillRect/>
          </a:stretch>
        </p:blipFill>
        <p:spPr>
          <a:xfrm>
            <a:off x="8651523" y="2680239"/>
            <a:ext cx="2845077" cy="2168701"/>
          </a:xfrm>
          <a:prstGeom prst="rect">
            <a:avLst/>
          </a:prstGeom>
        </p:spPr>
      </p:pic>
    </p:spTree>
    <p:extLst>
      <p:ext uri="{BB962C8B-B14F-4D97-AF65-F5344CB8AC3E}">
        <p14:creationId xmlns:p14="http://schemas.microsoft.com/office/powerpoint/2010/main" val="14526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3DB409B-B583-7620-8C6C-964A36C3F162}"/>
              </a:ext>
            </a:extLst>
          </p:cNvPr>
          <p:cNvPicPr>
            <a:picLocks noChangeAspect="1"/>
          </p:cNvPicPr>
          <p:nvPr/>
        </p:nvPicPr>
        <p:blipFill>
          <a:blip r:embed="rId4"/>
          <a:stretch>
            <a:fillRect/>
          </a:stretch>
        </p:blipFill>
        <p:spPr>
          <a:xfrm rot="20768110">
            <a:off x="8009499" y="657643"/>
            <a:ext cx="3538401" cy="5158858"/>
          </a:xfrm>
          <a:prstGeom prst="rect">
            <a:avLst/>
          </a:prstGeom>
        </p:spPr>
      </p:pic>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30</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2" name="Image 1">
            <a:extLst>
              <a:ext uri="{FF2B5EF4-FFF2-40B4-BE49-F238E27FC236}">
                <a16:creationId xmlns:a16="http://schemas.microsoft.com/office/drawing/2014/main" id="{13CD66CF-CC24-0625-95EC-D15E1E4EE355}"/>
              </a:ext>
            </a:extLst>
          </p:cNvPr>
          <p:cNvPicPr>
            <a:picLocks noChangeAspect="1"/>
          </p:cNvPicPr>
          <p:nvPr/>
        </p:nvPicPr>
        <p:blipFill>
          <a:blip r:embed="rId5"/>
          <a:stretch>
            <a:fillRect/>
          </a:stretch>
        </p:blipFill>
        <p:spPr>
          <a:xfrm>
            <a:off x="10416480" y="256481"/>
            <a:ext cx="1156930" cy="508223"/>
          </a:xfrm>
          <a:prstGeom prst="rect">
            <a:avLst/>
          </a:prstGeom>
        </p:spPr>
      </p:pic>
      <p:pic>
        <p:nvPicPr>
          <p:cNvPr id="2050" name="Picture 2" descr="Développer des compétences par le travail de groupe -  Mathématiques-Sciences - Pédagogie - Académie de Poitiers">
            <a:extLst>
              <a:ext uri="{FF2B5EF4-FFF2-40B4-BE49-F238E27FC236}">
                <a16:creationId xmlns:a16="http://schemas.microsoft.com/office/drawing/2014/main" id="{3CDA8E8D-FF62-7B35-98F5-43B1C4C8E1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624" y="2479364"/>
            <a:ext cx="3450737" cy="338172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743B371-3001-8360-D33A-D873AA6B78B6}"/>
              </a:ext>
            </a:extLst>
          </p:cNvPr>
          <p:cNvSpPr txBox="1"/>
          <p:nvPr/>
        </p:nvSpPr>
        <p:spPr>
          <a:xfrm>
            <a:off x="1343472" y="1826002"/>
            <a:ext cx="6096000" cy="861774"/>
          </a:xfrm>
          <a:prstGeom prst="rect">
            <a:avLst/>
          </a:prstGeom>
          <a:noFill/>
        </p:spPr>
        <p:txBody>
          <a:bodyPr wrap="square">
            <a:spAutoFit/>
          </a:bodyPr>
          <a:lstStyle/>
          <a:p>
            <a:pPr algn="l"/>
            <a:r>
              <a:rPr lang="en-GB" sz="3200" dirty="0">
                <a:solidFill>
                  <a:schemeClr val="tx2"/>
                </a:solidFill>
              </a:rPr>
              <a:t>Rapport des </a:t>
            </a:r>
            <a:r>
              <a:rPr lang="en-GB" sz="3200" dirty="0" err="1">
                <a:solidFill>
                  <a:schemeClr val="tx2"/>
                </a:solidFill>
              </a:rPr>
              <a:t>groupes</a:t>
            </a:r>
            <a:r>
              <a:rPr lang="en-GB" sz="3200" dirty="0">
                <a:solidFill>
                  <a:schemeClr val="tx2"/>
                </a:solidFill>
              </a:rPr>
              <a:t> de travail :</a:t>
            </a:r>
          </a:p>
          <a:p>
            <a:pPr algn="l"/>
            <a:endParaRPr lang="en-GB" sz="1800" dirty="0">
              <a:solidFill>
                <a:schemeClr val="accent2"/>
              </a:solidFill>
            </a:endParaRPr>
          </a:p>
        </p:txBody>
      </p:sp>
    </p:spTree>
    <p:extLst>
      <p:ext uri="{BB962C8B-B14F-4D97-AF65-F5344CB8AC3E}">
        <p14:creationId xmlns:p14="http://schemas.microsoft.com/office/powerpoint/2010/main" val="381873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decel="3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subTnLst>
                                    <p:audio>
                                      <p:cMediaNode vol="96000">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 Modèles de parchemins ◁ Téléchargement gratuit | Word &amp; PDF">
            <a:extLst>
              <a:ext uri="{FF2B5EF4-FFF2-40B4-BE49-F238E27FC236}">
                <a16:creationId xmlns:a16="http://schemas.microsoft.com/office/drawing/2014/main" id="{DC346818-2580-5B9C-D259-83225FBAB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38" y="1967397"/>
            <a:ext cx="6853122" cy="26642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4</a:t>
            </a:fld>
            <a:endParaRPr lang="en-GB"/>
          </a:p>
        </p:txBody>
      </p:sp>
      <p:pic>
        <p:nvPicPr>
          <p:cNvPr id="11" name="Image 10">
            <a:extLst>
              <a:ext uri="{FF2B5EF4-FFF2-40B4-BE49-F238E27FC236}">
                <a16:creationId xmlns:a16="http://schemas.microsoft.com/office/drawing/2014/main" id="{4B183E70-9A14-6A36-D036-EE09AD1FF366}"/>
              </a:ext>
            </a:extLst>
          </p:cNvPr>
          <p:cNvPicPr>
            <a:picLocks noChangeAspect="1"/>
          </p:cNvPicPr>
          <p:nvPr/>
        </p:nvPicPr>
        <p:blipFill>
          <a:blip r:embed="rId5"/>
          <a:stretch>
            <a:fillRect/>
          </a:stretch>
        </p:blipFill>
        <p:spPr>
          <a:xfrm rot="20768110">
            <a:off x="8009499" y="553372"/>
            <a:ext cx="3538401" cy="5158858"/>
          </a:xfrm>
          <a:prstGeom prst="rect">
            <a:avLst/>
          </a:prstGeom>
        </p:spPr>
      </p:pic>
      <p:sp>
        <p:nvSpPr>
          <p:cNvPr id="12" name="ZoneTexte 11">
            <a:extLst>
              <a:ext uri="{FF2B5EF4-FFF2-40B4-BE49-F238E27FC236}">
                <a16:creationId xmlns:a16="http://schemas.microsoft.com/office/drawing/2014/main" id="{E8085881-8150-4439-B7E7-B5B2C24828CA}"/>
              </a:ext>
            </a:extLst>
          </p:cNvPr>
          <p:cNvSpPr txBox="1"/>
          <p:nvPr/>
        </p:nvSpPr>
        <p:spPr>
          <a:xfrm>
            <a:off x="5735960" y="570028"/>
            <a:ext cx="6240511" cy="646331"/>
          </a:xfrm>
          <a:prstGeom prst="rect">
            <a:avLst/>
          </a:prstGeom>
          <a:noFill/>
        </p:spPr>
        <p:txBody>
          <a:bodyPr wrap="square" rtlCol="0">
            <a:spAutoFit/>
          </a:bodyPr>
          <a:lstStyle/>
          <a:p>
            <a:pPr algn="l"/>
            <a:r>
              <a:rPr lang="en-GB" dirty="0" err="1"/>
              <a:t>Selon</a:t>
            </a:r>
            <a:r>
              <a:rPr lang="en-GB" dirty="0"/>
              <a:t> </a:t>
            </a:r>
            <a:r>
              <a:rPr lang="en-GB" dirty="0" err="1"/>
              <a:t>vous</a:t>
            </a:r>
            <a:r>
              <a:rPr lang="en-GB" dirty="0"/>
              <a:t>… </a:t>
            </a:r>
          </a:p>
          <a:p>
            <a:pPr algn="l"/>
            <a:r>
              <a:rPr lang="en-GB" dirty="0" err="1"/>
              <a:t>Qu’est-ce</a:t>
            </a:r>
            <a:r>
              <a:rPr lang="en-GB" dirty="0"/>
              <a:t> </a:t>
            </a:r>
            <a:r>
              <a:rPr lang="en-GB" dirty="0" err="1"/>
              <a:t>qu’un</a:t>
            </a:r>
            <a:r>
              <a:rPr lang="en-GB" dirty="0"/>
              <a:t> </a:t>
            </a:r>
            <a:r>
              <a:rPr lang="en-GB" dirty="0" err="1"/>
              <a:t>presqu’accident</a:t>
            </a:r>
            <a:r>
              <a:rPr lang="en-GB" dirty="0"/>
              <a:t> ?</a:t>
            </a:r>
          </a:p>
        </p:txBody>
      </p:sp>
      <p:sp>
        <p:nvSpPr>
          <p:cNvPr id="13" name="ZoneTexte 12">
            <a:extLst>
              <a:ext uri="{FF2B5EF4-FFF2-40B4-BE49-F238E27FC236}">
                <a16:creationId xmlns:a16="http://schemas.microsoft.com/office/drawing/2014/main" id="{A5EBB95F-AD34-948C-54F8-A58CB62DD2E6}"/>
              </a:ext>
            </a:extLst>
          </p:cNvPr>
          <p:cNvSpPr txBox="1"/>
          <p:nvPr/>
        </p:nvSpPr>
        <p:spPr>
          <a:xfrm>
            <a:off x="988848" y="2235911"/>
            <a:ext cx="6168503" cy="2062103"/>
          </a:xfrm>
          <a:prstGeom prst="rect">
            <a:avLst/>
          </a:prstGeom>
          <a:noFill/>
        </p:spPr>
        <p:txBody>
          <a:bodyPr wrap="square" rtlCol="0">
            <a:spAutoFit/>
          </a:bodyPr>
          <a:lstStyle/>
          <a:p>
            <a:pPr algn="l"/>
            <a:r>
              <a:rPr lang="fr-FR" sz="1600" b="1" dirty="0">
                <a:solidFill>
                  <a:schemeClr val="bg1"/>
                </a:solidFill>
              </a:rPr>
              <a:t>Evénement indésirable </a:t>
            </a:r>
            <a:r>
              <a:rPr lang="fr-FR" sz="1600" dirty="0">
                <a:solidFill>
                  <a:schemeClr val="bg1"/>
                </a:solidFill>
              </a:rPr>
              <a:t>: événement résultant du travail ou se produisant pendant le travail et qui conduit ou peut conduire à des traumatismes et pathologies.</a:t>
            </a:r>
          </a:p>
          <a:p>
            <a:pPr algn="l"/>
            <a:r>
              <a:rPr lang="fr-FR" sz="1600" dirty="0">
                <a:solidFill>
                  <a:schemeClr val="bg1"/>
                </a:solidFill>
              </a:rPr>
              <a:t>Un événement indésirable induisant des traumatismes et pathologies est parfois appelé «accident». </a:t>
            </a:r>
          </a:p>
          <a:p>
            <a:pPr algn="l"/>
            <a:r>
              <a:rPr lang="fr-FR" sz="1600" dirty="0">
                <a:solidFill>
                  <a:schemeClr val="bg1"/>
                </a:solidFill>
              </a:rPr>
              <a:t>Un événement indésirable n’induisant aucun traumatisme ni aucune pathologie mais ayant le potentiel de le faire peut être appelé «incident», «presque accident» ou «situation dangereuse».</a:t>
            </a:r>
            <a:endParaRPr lang="en-GB" sz="1600" dirty="0">
              <a:solidFill>
                <a:schemeClr val="bg1"/>
              </a:solidFill>
            </a:endParaRPr>
          </a:p>
        </p:txBody>
      </p:sp>
      <p:sp>
        <p:nvSpPr>
          <p:cNvPr id="14" name="ZoneTexte 13">
            <a:extLst>
              <a:ext uri="{FF2B5EF4-FFF2-40B4-BE49-F238E27FC236}">
                <a16:creationId xmlns:a16="http://schemas.microsoft.com/office/drawing/2014/main" id="{39C4DAEB-2186-3850-9F15-EEE75254944B}"/>
              </a:ext>
            </a:extLst>
          </p:cNvPr>
          <p:cNvSpPr txBox="1"/>
          <p:nvPr/>
        </p:nvSpPr>
        <p:spPr>
          <a:xfrm>
            <a:off x="859568" y="1531275"/>
            <a:ext cx="6744567" cy="369332"/>
          </a:xfrm>
          <a:prstGeom prst="rect">
            <a:avLst/>
          </a:prstGeom>
          <a:noFill/>
        </p:spPr>
        <p:txBody>
          <a:bodyPr wrap="square" rtlCol="0">
            <a:spAutoFit/>
          </a:bodyPr>
          <a:lstStyle/>
          <a:p>
            <a:pPr algn="l"/>
            <a:r>
              <a:rPr lang="fr-BE" b="1" dirty="0">
                <a:solidFill>
                  <a:schemeClr val="accent2"/>
                </a:solidFill>
              </a:rPr>
              <a:t>Norme ISO 45001 : </a:t>
            </a:r>
            <a:r>
              <a:rPr lang="fr-BE" dirty="0">
                <a:solidFill>
                  <a:schemeClr val="accent2"/>
                </a:solidFill>
              </a:rPr>
              <a:t>Management santé &amp; sécurité au travail</a:t>
            </a:r>
            <a:endParaRPr lang="en-GB" dirty="0">
              <a:solidFill>
                <a:schemeClr val="accent2"/>
              </a:solidFill>
            </a:endParaRPr>
          </a:p>
        </p:txBody>
      </p:sp>
      <p:sp>
        <p:nvSpPr>
          <p:cNvPr id="15" name="ZoneTexte 14">
            <a:extLst>
              <a:ext uri="{FF2B5EF4-FFF2-40B4-BE49-F238E27FC236}">
                <a16:creationId xmlns:a16="http://schemas.microsoft.com/office/drawing/2014/main" id="{D4BC2848-7766-07B6-A565-D74C15E14B94}"/>
              </a:ext>
            </a:extLst>
          </p:cNvPr>
          <p:cNvSpPr txBox="1"/>
          <p:nvPr/>
        </p:nvSpPr>
        <p:spPr>
          <a:xfrm>
            <a:off x="850188" y="4892086"/>
            <a:ext cx="6744567" cy="369332"/>
          </a:xfrm>
          <a:prstGeom prst="rect">
            <a:avLst/>
          </a:prstGeom>
          <a:noFill/>
        </p:spPr>
        <p:txBody>
          <a:bodyPr wrap="square" rtlCol="0">
            <a:spAutoFit/>
          </a:bodyPr>
          <a:lstStyle/>
          <a:p>
            <a:pPr algn="l"/>
            <a:r>
              <a:rPr lang="fr-BE" b="1" dirty="0"/>
              <a:t>En sécurité d’exploitation :</a:t>
            </a:r>
            <a:endParaRPr lang="en-GB" dirty="0"/>
          </a:p>
        </p:txBody>
      </p:sp>
      <p:sp>
        <p:nvSpPr>
          <p:cNvPr id="19" name="Rectangle : coins arrondis 18">
            <a:extLst>
              <a:ext uri="{FF2B5EF4-FFF2-40B4-BE49-F238E27FC236}">
                <a16:creationId xmlns:a16="http://schemas.microsoft.com/office/drawing/2014/main" id="{506BFB46-BE81-565B-28EA-3D11F5606E43}"/>
              </a:ext>
            </a:extLst>
          </p:cNvPr>
          <p:cNvSpPr/>
          <p:nvPr/>
        </p:nvSpPr>
        <p:spPr bwMode="auto">
          <a:xfrm>
            <a:off x="617484" y="5230920"/>
            <a:ext cx="6986651" cy="896903"/>
          </a:xfrm>
          <a:prstGeom prst="roundRect">
            <a:avLst/>
          </a:prstGeom>
          <a:solidFill>
            <a:schemeClr val="accent2">
              <a:lumMod val="40000"/>
              <a:lumOff val="60000"/>
            </a:schemeClr>
          </a:solidFill>
          <a:ln w="317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16" name="ZoneTexte 15">
            <a:extLst>
              <a:ext uri="{FF2B5EF4-FFF2-40B4-BE49-F238E27FC236}">
                <a16:creationId xmlns:a16="http://schemas.microsoft.com/office/drawing/2014/main" id="{34A09116-59A5-4795-96F3-9FAB7954C1BF}"/>
              </a:ext>
            </a:extLst>
          </p:cNvPr>
          <p:cNvSpPr txBox="1"/>
          <p:nvPr/>
        </p:nvSpPr>
        <p:spPr>
          <a:xfrm>
            <a:off x="866273" y="5247304"/>
            <a:ext cx="6885911" cy="1107996"/>
          </a:xfrm>
          <a:prstGeom prst="rect">
            <a:avLst/>
          </a:prstGeom>
          <a:noFill/>
        </p:spPr>
        <p:txBody>
          <a:bodyPr wrap="square" rtlCol="0">
            <a:spAutoFit/>
          </a:bodyPr>
          <a:lstStyle/>
          <a:p>
            <a:pPr algn="l"/>
            <a:r>
              <a:rPr lang="fr-FR" sz="1600" b="1" dirty="0">
                <a:solidFill>
                  <a:srgbClr val="7030A0"/>
                </a:solidFill>
              </a:rPr>
              <a:t>Un événement indésirable n’induisant aucun dégât aux personnes ou au matériel mais ayant le potentiel de le faire peut être appelé «incident», «presque accident» ou «situation dangereuse».</a:t>
            </a:r>
            <a:endParaRPr lang="en-GB" sz="1600" b="1" dirty="0">
              <a:solidFill>
                <a:srgbClr val="7030A0"/>
              </a:solidFill>
            </a:endParaRPr>
          </a:p>
          <a:p>
            <a:pPr algn="l"/>
            <a:endParaRPr lang="en-GB" dirty="0"/>
          </a:p>
        </p:txBody>
      </p:sp>
      <p:sp>
        <p:nvSpPr>
          <p:cNvPr id="18" name="AutoShape 10" descr="Parchemin images libres de droit, photos de Parchemin | Depositphotos">
            <a:extLst>
              <a:ext uri="{FF2B5EF4-FFF2-40B4-BE49-F238E27FC236}">
                <a16:creationId xmlns:a16="http://schemas.microsoft.com/office/drawing/2014/main" id="{C21D8A25-09E9-F930-2F00-E8BFBC20B6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Espace réservé de la date 9">
            <a:extLst>
              <a:ext uri="{FF2B5EF4-FFF2-40B4-BE49-F238E27FC236}">
                <a16:creationId xmlns:a16="http://schemas.microsoft.com/office/drawing/2014/main" id="{7D93BC33-F45B-2AA3-8A1B-070DA77287EF}"/>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2" name="Image 1">
            <a:extLst>
              <a:ext uri="{FF2B5EF4-FFF2-40B4-BE49-F238E27FC236}">
                <a16:creationId xmlns:a16="http://schemas.microsoft.com/office/drawing/2014/main" id="{18698FD2-F073-122B-5806-997F90AB1898}"/>
              </a:ext>
            </a:extLst>
          </p:cNvPr>
          <p:cNvPicPr>
            <a:picLocks noChangeAspect="1"/>
          </p:cNvPicPr>
          <p:nvPr/>
        </p:nvPicPr>
        <p:blipFill>
          <a:blip r:embed="rId6"/>
          <a:stretch>
            <a:fillRect/>
          </a:stretch>
        </p:blipFill>
        <p:spPr>
          <a:xfrm>
            <a:off x="10416480" y="188640"/>
            <a:ext cx="1156930" cy="508223"/>
          </a:xfrm>
          <a:prstGeom prst="rect">
            <a:avLst/>
          </a:prstGeom>
        </p:spPr>
      </p:pic>
    </p:spTree>
    <p:extLst>
      <p:ext uri="{BB962C8B-B14F-4D97-AF65-F5344CB8AC3E}">
        <p14:creationId xmlns:p14="http://schemas.microsoft.com/office/powerpoint/2010/main" val="34325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decel="3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vol="96000">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 Modèles de parchemins ◁ Téléchargement gratuit | Word &amp; PDF">
            <a:extLst>
              <a:ext uri="{FF2B5EF4-FFF2-40B4-BE49-F238E27FC236}">
                <a16:creationId xmlns:a16="http://schemas.microsoft.com/office/drawing/2014/main" id="{DC346818-2580-5B9C-D259-83225FBAB2C9}"/>
              </a:ext>
            </a:extLst>
          </p:cNvPr>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780737" y="2177897"/>
            <a:ext cx="6853122" cy="32673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5</a:t>
            </a:fld>
            <a:endParaRPr lang="en-GB"/>
          </a:p>
        </p:txBody>
      </p:sp>
      <p:pic>
        <p:nvPicPr>
          <p:cNvPr id="11" name="Image 10">
            <a:extLst>
              <a:ext uri="{FF2B5EF4-FFF2-40B4-BE49-F238E27FC236}">
                <a16:creationId xmlns:a16="http://schemas.microsoft.com/office/drawing/2014/main" id="{4B183E70-9A14-6A36-D036-EE09AD1FF366}"/>
              </a:ext>
            </a:extLst>
          </p:cNvPr>
          <p:cNvPicPr>
            <a:picLocks noChangeAspect="1"/>
          </p:cNvPicPr>
          <p:nvPr/>
        </p:nvPicPr>
        <p:blipFill>
          <a:blip r:embed="rId5"/>
          <a:stretch>
            <a:fillRect/>
          </a:stretch>
        </p:blipFill>
        <p:spPr>
          <a:xfrm rot="20768110">
            <a:off x="8009499" y="553372"/>
            <a:ext cx="3538401" cy="5158858"/>
          </a:xfrm>
          <a:prstGeom prst="rect">
            <a:avLst/>
          </a:prstGeom>
        </p:spPr>
      </p:pic>
      <p:sp>
        <p:nvSpPr>
          <p:cNvPr id="12" name="ZoneTexte 11">
            <a:extLst>
              <a:ext uri="{FF2B5EF4-FFF2-40B4-BE49-F238E27FC236}">
                <a16:creationId xmlns:a16="http://schemas.microsoft.com/office/drawing/2014/main" id="{E8085881-8150-4439-B7E7-B5B2C24828CA}"/>
              </a:ext>
            </a:extLst>
          </p:cNvPr>
          <p:cNvSpPr txBox="1"/>
          <p:nvPr/>
        </p:nvSpPr>
        <p:spPr>
          <a:xfrm>
            <a:off x="5735960" y="570028"/>
            <a:ext cx="6240511" cy="646331"/>
          </a:xfrm>
          <a:prstGeom prst="rect">
            <a:avLst/>
          </a:prstGeom>
          <a:noFill/>
        </p:spPr>
        <p:txBody>
          <a:bodyPr wrap="square" rtlCol="0">
            <a:spAutoFit/>
          </a:bodyPr>
          <a:lstStyle/>
          <a:p>
            <a:pPr algn="l"/>
            <a:r>
              <a:rPr lang="en-GB" dirty="0" err="1"/>
              <a:t>Selon</a:t>
            </a:r>
            <a:r>
              <a:rPr lang="en-GB" dirty="0"/>
              <a:t> </a:t>
            </a:r>
            <a:r>
              <a:rPr lang="en-GB" dirty="0" err="1"/>
              <a:t>vous</a:t>
            </a:r>
            <a:r>
              <a:rPr lang="en-GB" dirty="0"/>
              <a:t>… </a:t>
            </a:r>
          </a:p>
          <a:p>
            <a:pPr algn="l"/>
            <a:r>
              <a:rPr lang="en-GB" dirty="0" err="1"/>
              <a:t>Qu’est-ce</a:t>
            </a:r>
            <a:r>
              <a:rPr lang="en-GB" dirty="0"/>
              <a:t> </a:t>
            </a:r>
            <a:r>
              <a:rPr lang="en-GB" dirty="0" err="1"/>
              <a:t>qu’un</a:t>
            </a:r>
            <a:r>
              <a:rPr lang="en-GB" dirty="0"/>
              <a:t> </a:t>
            </a:r>
            <a:r>
              <a:rPr lang="en-GB" dirty="0" err="1"/>
              <a:t>presqu’accident</a:t>
            </a:r>
            <a:r>
              <a:rPr lang="en-GB" dirty="0"/>
              <a:t> ?</a:t>
            </a:r>
          </a:p>
        </p:txBody>
      </p:sp>
      <p:sp>
        <p:nvSpPr>
          <p:cNvPr id="13" name="ZoneTexte 12">
            <a:extLst>
              <a:ext uri="{FF2B5EF4-FFF2-40B4-BE49-F238E27FC236}">
                <a16:creationId xmlns:a16="http://schemas.microsoft.com/office/drawing/2014/main" id="{A5EBB95F-AD34-948C-54F8-A58CB62DD2E6}"/>
              </a:ext>
            </a:extLst>
          </p:cNvPr>
          <p:cNvSpPr txBox="1"/>
          <p:nvPr/>
        </p:nvSpPr>
        <p:spPr>
          <a:xfrm>
            <a:off x="1147599" y="2492896"/>
            <a:ext cx="6168503" cy="2585323"/>
          </a:xfrm>
          <a:prstGeom prst="rect">
            <a:avLst/>
          </a:prstGeom>
          <a:noFill/>
        </p:spPr>
        <p:txBody>
          <a:bodyPr wrap="square" rtlCol="0">
            <a:spAutoFit/>
          </a:bodyPr>
          <a:lstStyle/>
          <a:p>
            <a:pPr algn="l"/>
            <a:r>
              <a:rPr lang="fr-FR" b="1" dirty="0">
                <a:solidFill>
                  <a:schemeClr val="tx1">
                    <a:lumMod val="85000"/>
                    <a:lumOff val="15000"/>
                  </a:schemeClr>
                </a:solidFill>
              </a:rPr>
              <a:t>Accident </a:t>
            </a:r>
            <a:r>
              <a:rPr lang="fr-FR" dirty="0">
                <a:solidFill>
                  <a:schemeClr val="tx1">
                    <a:lumMod val="85000"/>
                    <a:lumOff val="15000"/>
                  </a:schemeClr>
                </a:solidFill>
              </a:rPr>
              <a:t>: événement indésirable ou non intentionnel et imprévu, ou un enchaînement particulier d’événements de cette nature ayant des conséquences préjudiciables…</a:t>
            </a:r>
          </a:p>
          <a:p>
            <a:pPr algn="l"/>
            <a:r>
              <a:rPr lang="fr-FR" b="1" dirty="0">
                <a:solidFill>
                  <a:schemeClr val="tx1">
                    <a:lumMod val="85000"/>
                    <a:lumOff val="15000"/>
                  </a:schemeClr>
                </a:solidFill>
              </a:rPr>
              <a:t>Accident grave </a:t>
            </a:r>
            <a:r>
              <a:rPr lang="fr-FR" dirty="0">
                <a:solidFill>
                  <a:schemeClr val="tx1">
                    <a:lumMod val="85000"/>
                    <a:lumOff val="15000"/>
                  </a:schemeClr>
                </a:solidFill>
              </a:rPr>
              <a:t>: collision ou déraillement faisant au moins 1 mort ou 5 blessés graves ou causant d’importants dommages  matériels (&gt;2 millions €)</a:t>
            </a:r>
          </a:p>
          <a:p>
            <a:pPr algn="l"/>
            <a:r>
              <a:rPr lang="fr-FR" b="1" dirty="0">
                <a:solidFill>
                  <a:schemeClr val="tx1">
                    <a:lumMod val="85000"/>
                    <a:lumOff val="15000"/>
                  </a:schemeClr>
                </a:solidFill>
              </a:rPr>
              <a:t>Incident</a:t>
            </a:r>
            <a:r>
              <a:rPr lang="fr-FR" dirty="0">
                <a:solidFill>
                  <a:schemeClr val="tx1">
                    <a:lumMod val="85000"/>
                    <a:lumOff val="15000"/>
                  </a:schemeClr>
                </a:solidFill>
              </a:rPr>
              <a:t> : événement autre qu’un accident ou un accident grave lié à l’exploitation de trains et affectant la sécurité d’exploitation</a:t>
            </a:r>
            <a:r>
              <a:rPr lang="fr-FR" dirty="0">
                <a:solidFill>
                  <a:srgbClr val="7030A0"/>
                </a:solidFill>
              </a:rPr>
              <a:t>.</a:t>
            </a:r>
            <a:endParaRPr lang="en-GB" dirty="0">
              <a:solidFill>
                <a:srgbClr val="7030A0"/>
              </a:solidFill>
            </a:endParaRPr>
          </a:p>
        </p:txBody>
      </p:sp>
      <p:sp>
        <p:nvSpPr>
          <p:cNvPr id="14" name="ZoneTexte 13">
            <a:extLst>
              <a:ext uri="{FF2B5EF4-FFF2-40B4-BE49-F238E27FC236}">
                <a16:creationId xmlns:a16="http://schemas.microsoft.com/office/drawing/2014/main" id="{39C4DAEB-2186-3850-9F15-EEE75254944B}"/>
              </a:ext>
            </a:extLst>
          </p:cNvPr>
          <p:cNvSpPr txBox="1"/>
          <p:nvPr/>
        </p:nvSpPr>
        <p:spPr>
          <a:xfrm>
            <a:off x="859568" y="1531275"/>
            <a:ext cx="6744567" cy="369332"/>
          </a:xfrm>
          <a:prstGeom prst="rect">
            <a:avLst/>
          </a:prstGeom>
          <a:noFill/>
        </p:spPr>
        <p:txBody>
          <a:bodyPr wrap="square" rtlCol="0">
            <a:spAutoFit/>
          </a:bodyPr>
          <a:lstStyle/>
          <a:p>
            <a:pPr algn="l"/>
            <a:r>
              <a:rPr lang="en-GB" b="1" dirty="0" err="1">
                <a:solidFill>
                  <a:schemeClr val="accent2"/>
                </a:solidFill>
              </a:rPr>
              <a:t>Suivant</a:t>
            </a:r>
            <a:r>
              <a:rPr lang="en-GB" b="1" dirty="0">
                <a:solidFill>
                  <a:schemeClr val="accent2"/>
                </a:solidFill>
              </a:rPr>
              <a:t> le code </a:t>
            </a:r>
            <a:r>
              <a:rPr lang="en-GB" b="1" dirty="0" err="1">
                <a:solidFill>
                  <a:schemeClr val="accent2"/>
                </a:solidFill>
              </a:rPr>
              <a:t>ferroviaire</a:t>
            </a:r>
            <a:r>
              <a:rPr lang="en-GB" b="1" dirty="0">
                <a:solidFill>
                  <a:schemeClr val="accent2"/>
                </a:solidFill>
              </a:rPr>
              <a:t> </a:t>
            </a:r>
            <a:r>
              <a:rPr lang="en-GB" dirty="0">
                <a:solidFill>
                  <a:schemeClr val="accent2"/>
                </a:solidFill>
              </a:rPr>
              <a:t>(</a:t>
            </a:r>
            <a:r>
              <a:rPr lang="en-GB" dirty="0" err="1">
                <a:solidFill>
                  <a:schemeClr val="accent2"/>
                </a:solidFill>
              </a:rPr>
              <a:t>loi</a:t>
            </a:r>
            <a:r>
              <a:rPr lang="en-GB" dirty="0">
                <a:solidFill>
                  <a:schemeClr val="accent2"/>
                </a:solidFill>
              </a:rPr>
              <a:t> du 30/08/2013)</a:t>
            </a:r>
          </a:p>
        </p:txBody>
      </p:sp>
      <p:sp>
        <p:nvSpPr>
          <p:cNvPr id="18" name="AutoShape 10" descr="Parchemin images libres de droit, photos de Parchemin | Depositphotos">
            <a:extLst>
              <a:ext uri="{FF2B5EF4-FFF2-40B4-BE49-F238E27FC236}">
                <a16:creationId xmlns:a16="http://schemas.microsoft.com/office/drawing/2014/main" id="{C21D8A25-09E9-F930-2F00-E8BFBC20B6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Espace réservé de la date 9">
            <a:extLst>
              <a:ext uri="{FF2B5EF4-FFF2-40B4-BE49-F238E27FC236}">
                <a16:creationId xmlns:a16="http://schemas.microsoft.com/office/drawing/2014/main" id="{7D93BC33-F45B-2AA3-8A1B-070DA77287EF}"/>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2" name="Image 1">
            <a:extLst>
              <a:ext uri="{FF2B5EF4-FFF2-40B4-BE49-F238E27FC236}">
                <a16:creationId xmlns:a16="http://schemas.microsoft.com/office/drawing/2014/main" id="{18698FD2-F073-122B-5806-997F90AB1898}"/>
              </a:ext>
            </a:extLst>
          </p:cNvPr>
          <p:cNvPicPr>
            <a:picLocks noChangeAspect="1"/>
          </p:cNvPicPr>
          <p:nvPr/>
        </p:nvPicPr>
        <p:blipFill>
          <a:blip r:embed="rId6"/>
          <a:stretch>
            <a:fillRect/>
          </a:stretch>
        </p:blipFill>
        <p:spPr>
          <a:xfrm>
            <a:off x="10416480" y="188640"/>
            <a:ext cx="1156930" cy="508223"/>
          </a:xfrm>
          <a:prstGeom prst="rect">
            <a:avLst/>
          </a:prstGeom>
        </p:spPr>
      </p:pic>
    </p:spTree>
    <p:extLst>
      <p:ext uri="{BB962C8B-B14F-4D97-AF65-F5344CB8AC3E}">
        <p14:creationId xmlns:p14="http://schemas.microsoft.com/office/powerpoint/2010/main" val="5085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decel="3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vol="96000" mute="1">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6</a:t>
            </a:fld>
            <a:endParaRPr lang="en-GB"/>
          </a:p>
        </p:txBody>
      </p:sp>
      <p:pic>
        <p:nvPicPr>
          <p:cNvPr id="11" name="Image 10">
            <a:extLst>
              <a:ext uri="{FF2B5EF4-FFF2-40B4-BE49-F238E27FC236}">
                <a16:creationId xmlns:a16="http://schemas.microsoft.com/office/drawing/2014/main" id="{4B183E70-9A14-6A36-D036-EE09AD1FF366}"/>
              </a:ext>
            </a:extLst>
          </p:cNvPr>
          <p:cNvPicPr>
            <a:picLocks noChangeAspect="1"/>
          </p:cNvPicPr>
          <p:nvPr/>
        </p:nvPicPr>
        <p:blipFill>
          <a:blip r:embed="rId4"/>
          <a:stretch>
            <a:fillRect/>
          </a:stretch>
        </p:blipFill>
        <p:spPr>
          <a:xfrm rot="20768110">
            <a:off x="8009499" y="553372"/>
            <a:ext cx="3538401" cy="5158858"/>
          </a:xfrm>
          <a:prstGeom prst="rect">
            <a:avLst/>
          </a:prstGeom>
        </p:spPr>
      </p:pic>
      <p:sp>
        <p:nvSpPr>
          <p:cNvPr id="18" name="AutoShape 10" descr="Parchemin images libres de droit, photos de Parchemin | Depositphotos">
            <a:extLst>
              <a:ext uri="{FF2B5EF4-FFF2-40B4-BE49-F238E27FC236}">
                <a16:creationId xmlns:a16="http://schemas.microsoft.com/office/drawing/2014/main" id="{C21D8A25-09E9-F930-2F00-E8BFBC20B6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Espace réservé de la date 9">
            <a:extLst>
              <a:ext uri="{FF2B5EF4-FFF2-40B4-BE49-F238E27FC236}">
                <a16:creationId xmlns:a16="http://schemas.microsoft.com/office/drawing/2014/main" id="{7D93BC33-F45B-2AA3-8A1B-070DA77287EF}"/>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2" name="Image 1">
            <a:extLst>
              <a:ext uri="{FF2B5EF4-FFF2-40B4-BE49-F238E27FC236}">
                <a16:creationId xmlns:a16="http://schemas.microsoft.com/office/drawing/2014/main" id="{18698FD2-F073-122B-5806-997F90AB1898}"/>
              </a:ext>
            </a:extLst>
          </p:cNvPr>
          <p:cNvPicPr>
            <a:picLocks noChangeAspect="1"/>
          </p:cNvPicPr>
          <p:nvPr/>
        </p:nvPicPr>
        <p:blipFill>
          <a:blip r:embed="rId5"/>
          <a:stretch>
            <a:fillRect/>
          </a:stretch>
        </p:blipFill>
        <p:spPr>
          <a:xfrm>
            <a:off x="10416480" y="188640"/>
            <a:ext cx="1156930" cy="508223"/>
          </a:xfrm>
          <a:prstGeom prst="rect">
            <a:avLst/>
          </a:prstGeom>
        </p:spPr>
      </p:pic>
      <p:pic>
        <p:nvPicPr>
          <p:cNvPr id="1026" name="Picture 2" descr="Liste de questions à poser au franchiseur">
            <a:extLst>
              <a:ext uri="{FF2B5EF4-FFF2-40B4-BE49-F238E27FC236}">
                <a16:creationId xmlns:a16="http://schemas.microsoft.com/office/drawing/2014/main" id="{6A37EDC8-6328-848A-7425-E8D604E648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80" y="1484784"/>
            <a:ext cx="3096344"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11A511DD-34F0-91CD-2757-5AF9927ED014}"/>
              </a:ext>
            </a:extLst>
          </p:cNvPr>
          <p:cNvSpPr/>
          <p:nvPr/>
        </p:nvSpPr>
        <p:spPr bwMode="auto">
          <a:xfrm>
            <a:off x="1559496" y="3861048"/>
            <a:ext cx="4608512" cy="1656184"/>
          </a:xfrm>
          <a:prstGeom prst="roundRect">
            <a:avLst/>
          </a:prstGeom>
          <a:solidFill>
            <a:schemeClr val="tx2">
              <a:lumMod val="20000"/>
              <a:lumOff val="80000"/>
            </a:schemeClr>
          </a:solidFill>
          <a:ln w="317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err="1">
                <a:ln>
                  <a:noFill/>
                </a:ln>
                <a:solidFill>
                  <a:schemeClr val="accent2"/>
                </a:solidFill>
                <a:effectLst/>
                <a:latin typeface="Arial" charset="0"/>
                <a:cs typeface="Arial" charset="0"/>
              </a:rPr>
              <a:t>Qu’entend</a:t>
            </a:r>
            <a:r>
              <a:rPr kumimoji="0" lang="en-GB" sz="3600" b="0" i="0" u="none" strike="noStrike" cap="none" normalizeH="0" baseline="0" dirty="0">
                <a:ln>
                  <a:noFill/>
                </a:ln>
                <a:solidFill>
                  <a:schemeClr val="accent2"/>
                </a:solidFill>
                <a:effectLst/>
                <a:latin typeface="Arial" charset="0"/>
                <a:cs typeface="Arial" charset="0"/>
              </a:rPr>
              <a:t>-on par </a:t>
            </a:r>
          </a:p>
          <a:p>
            <a:pPr marL="0" marR="0" indent="0"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err="1">
                <a:ln>
                  <a:noFill/>
                </a:ln>
                <a:solidFill>
                  <a:schemeClr val="accent2"/>
                </a:solidFill>
                <a:effectLst/>
                <a:latin typeface="Arial" charset="0"/>
                <a:cs typeface="Arial" charset="0"/>
              </a:rPr>
              <a:t>presqu’accident</a:t>
            </a:r>
            <a:r>
              <a:rPr kumimoji="0" lang="en-GB" sz="3600" b="0" i="0" u="none" strike="noStrike" cap="none" normalizeH="0" baseline="0" dirty="0">
                <a:ln>
                  <a:noFill/>
                </a:ln>
                <a:solidFill>
                  <a:schemeClr val="accent2"/>
                </a:solidFill>
                <a:effectLst/>
                <a:latin typeface="Arial" charset="0"/>
                <a:cs typeface="Arial" charset="0"/>
              </a:rPr>
              <a:t> ?</a:t>
            </a:r>
            <a:endParaRPr kumimoji="0" lang="en-GB" sz="3200" b="0" i="0" u="none" strike="noStrike" cap="none" normalizeH="0" baseline="0" dirty="0">
              <a:ln>
                <a:noFill/>
              </a:ln>
              <a:solidFill>
                <a:schemeClr val="accent2"/>
              </a:solidFill>
              <a:effectLst/>
              <a:latin typeface="Arial" charset="0"/>
              <a:cs typeface="Arial" charset="0"/>
            </a:endParaRPr>
          </a:p>
        </p:txBody>
      </p:sp>
      <p:sp>
        <p:nvSpPr>
          <p:cNvPr id="5" name="Rectangle 4">
            <a:extLst>
              <a:ext uri="{FF2B5EF4-FFF2-40B4-BE49-F238E27FC236}">
                <a16:creationId xmlns:a16="http://schemas.microsoft.com/office/drawing/2014/main" id="{C596158C-B4D3-F0F7-4471-ECE6D9DC0423}"/>
              </a:ext>
            </a:extLst>
          </p:cNvPr>
          <p:cNvSpPr/>
          <p:nvPr/>
        </p:nvSpPr>
        <p:spPr>
          <a:xfrm>
            <a:off x="1487488" y="1514897"/>
            <a:ext cx="1764332" cy="1107996"/>
          </a:xfrm>
          <a:prstGeom prst="rect">
            <a:avLst/>
          </a:prstGeom>
          <a:noFill/>
        </p:spPr>
        <p:txBody>
          <a:bodyPr wrap="square" lIns="91440" tIns="45720" rIns="91440" bIns="45720">
            <a:spAutoFit/>
          </a:bodyPr>
          <a:lstStyle/>
          <a:p>
            <a:pPr algn="ctr"/>
            <a:r>
              <a:rPr lang="en-GB" sz="6600" b="1" cap="none" spc="0" dirty="0">
                <a:ln w="22225">
                  <a:solidFill>
                    <a:schemeClr val="accent2"/>
                  </a:solidFill>
                  <a:prstDash val="solid"/>
                </a:ln>
                <a:solidFill>
                  <a:schemeClr val="accent2"/>
                </a:solidFill>
                <a:effectLst/>
              </a:rPr>
              <a:t>Q.1</a:t>
            </a:r>
          </a:p>
        </p:txBody>
      </p:sp>
    </p:spTree>
    <p:extLst>
      <p:ext uri="{BB962C8B-B14F-4D97-AF65-F5344CB8AC3E}">
        <p14:creationId xmlns:p14="http://schemas.microsoft.com/office/powerpoint/2010/main" val="2295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decel="3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vol="96000">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7</a:t>
            </a:fld>
            <a:endParaRPr lang="en-GB"/>
          </a:p>
        </p:txBody>
      </p:sp>
      <p:grpSp>
        <p:nvGrpSpPr>
          <p:cNvPr id="25" name="Groupe 24">
            <a:extLst>
              <a:ext uri="{FF2B5EF4-FFF2-40B4-BE49-F238E27FC236}">
                <a16:creationId xmlns:a16="http://schemas.microsoft.com/office/drawing/2014/main" id="{16AA9733-CE70-CD98-C87C-F5A35D26EE13}"/>
              </a:ext>
            </a:extLst>
          </p:cNvPr>
          <p:cNvGrpSpPr/>
          <p:nvPr/>
        </p:nvGrpSpPr>
        <p:grpSpPr>
          <a:xfrm>
            <a:off x="2207568" y="1215306"/>
            <a:ext cx="7200800" cy="1215169"/>
            <a:chOff x="551384" y="1037896"/>
            <a:chExt cx="7200800" cy="1215169"/>
          </a:xfrm>
        </p:grpSpPr>
        <p:sp>
          <p:nvSpPr>
            <p:cNvPr id="2" name="Rectangle : coins arrondis 1">
              <a:extLst>
                <a:ext uri="{FF2B5EF4-FFF2-40B4-BE49-F238E27FC236}">
                  <a16:creationId xmlns:a16="http://schemas.microsoft.com/office/drawing/2014/main" id="{B3B30F36-ED29-6CCB-F1C8-CD2C90A6026D}"/>
                </a:ext>
              </a:extLst>
            </p:cNvPr>
            <p:cNvSpPr/>
            <p:nvPr/>
          </p:nvSpPr>
          <p:spPr bwMode="auto">
            <a:xfrm>
              <a:off x="551384" y="1037896"/>
              <a:ext cx="7200800" cy="1022952"/>
            </a:xfrm>
            <a:prstGeom prst="roundRect">
              <a:avLst/>
            </a:prstGeom>
            <a:solidFill>
              <a:schemeClr val="accent2">
                <a:lumMod val="40000"/>
                <a:lumOff val="60000"/>
              </a:schemeClr>
            </a:solidFill>
            <a:ln w="317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16" name="ZoneTexte 15">
              <a:extLst>
                <a:ext uri="{FF2B5EF4-FFF2-40B4-BE49-F238E27FC236}">
                  <a16:creationId xmlns:a16="http://schemas.microsoft.com/office/drawing/2014/main" id="{34A09116-59A5-4795-96F3-9FAB7954C1BF}"/>
                </a:ext>
              </a:extLst>
            </p:cNvPr>
            <p:cNvSpPr txBox="1"/>
            <p:nvPr/>
          </p:nvSpPr>
          <p:spPr>
            <a:xfrm>
              <a:off x="695400" y="1052736"/>
              <a:ext cx="6912768" cy="1200329"/>
            </a:xfrm>
            <a:prstGeom prst="rect">
              <a:avLst/>
            </a:prstGeom>
            <a:noFill/>
          </p:spPr>
          <p:txBody>
            <a:bodyPr wrap="square" rtlCol="0">
              <a:spAutoFit/>
            </a:bodyPr>
            <a:lstStyle/>
            <a:p>
              <a:r>
                <a:rPr lang="fr-FR" b="1" dirty="0">
                  <a:solidFill>
                    <a:srgbClr val="7030A0"/>
                  </a:solidFill>
                </a:rPr>
                <a:t>On peut définir un presqu’accident comme étant :              « un événement indésirable n’induisant aucun dégât aux (personnes ou au matériel) mais ayant le potentiel de le faire.</a:t>
              </a:r>
              <a:endParaRPr lang="en-GB" b="1" dirty="0">
                <a:solidFill>
                  <a:srgbClr val="7030A0"/>
                </a:solidFill>
              </a:endParaRPr>
            </a:p>
            <a:p>
              <a:pPr algn="l"/>
              <a:endParaRPr lang="en-GB" dirty="0"/>
            </a:p>
          </p:txBody>
        </p:sp>
      </p:grpSp>
      <p:pic>
        <p:nvPicPr>
          <p:cNvPr id="3076" name="Picture 4" descr="Ressources schématiques - Auto-école Vaugeois And Co">
            <a:extLst>
              <a:ext uri="{FF2B5EF4-FFF2-40B4-BE49-F238E27FC236}">
                <a16:creationId xmlns:a16="http://schemas.microsoft.com/office/drawing/2014/main" id="{F279DC84-FB1A-E89B-44A9-3E42D3D68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2930692"/>
            <a:ext cx="3528392" cy="253915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6">
            <a:extLst>
              <a:ext uri="{FF2B5EF4-FFF2-40B4-BE49-F238E27FC236}">
                <a16:creationId xmlns:a16="http://schemas.microsoft.com/office/drawing/2014/main" id="{103C248E-145F-CB5A-3BD2-86E6A79CD4A0}"/>
              </a:ext>
            </a:extLst>
          </p:cNvPr>
          <p:cNvCxnSpPr>
            <a:cxnSpLocks/>
          </p:cNvCxnSpPr>
          <p:nvPr/>
        </p:nvCxnSpPr>
        <p:spPr bwMode="auto">
          <a:xfrm>
            <a:off x="5456188" y="3573016"/>
            <a:ext cx="3124088" cy="0"/>
          </a:xfrm>
          <a:prstGeom prst="line">
            <a:avLst/>
          </a:prstGeom>
          <a:solidFill>
            <a:schemeClr val="accent1"/>
          </a:solidFill>
          <a:ln w="31750" cap="flat" cmpd="sng" algn="ctr">
            <a:solidFill>
              <a:srgbClr val="7030A0"/>
            </a:solidFill>
            <a:prstDash val="sysDot"/>
            <a:round/>
            <a:headEnd type="none" w="med" len="med"/>
            <a:tailEnd type="none" w="med" len="med"/>
          </a:ln>
          <a:effectLst/>
        </p:spPr>
      </p:cxnSp>
      <p:sp>
        <p:nvSpPr>
          <p:cNvPr id="23" name="ZoneTexte 22">
            <a:extLst>
              <a:ext uri="{FF2B5EF4-FFF2-40B4-BE49-F238E27FC236}">
                <a16:creationId xmlns:a16="http://schemas.microsoft.com/office/drawing/2014/main" id="{BE51B6F4-BA89-01E5-B819-E764D97B5E1C}"/>
              </a:ext>
            </a:extLst>
          </p:cNvPr>
          <p:cNvSpPr txBox="1"/>
          <p:nvPr/>
        </p:nvSpPr>
        <p:spPr>
          <a:xfrm>
            <a:off x="3143672" y="5661248"/>
            <a:ext cx="1800200" cy="369332"/>
          </a:xfrm>
          <a:prstGeom prst="rect">
            <a:avLst/>
          </a:prstGeom>
          <a:noFill/>
        </p:spPr>
        <p:txBody>
          <a:bodyPr wrap="square" rtlCol="0">
            <a:spAutoFit/>
          </a:bodyPr>
          <a:lstStyle/>
          <a:p>
            <a:r>
              <a:rPr lang="fr-BE" dirty="0"/>
              <a:t>Iceberg</a:t>
            </a:r>
            <a:endParaRPr lang="en-GB" dirty="0"/>
          </a:p>
        </p:txBody>
      </p:sp>
      <p:sp>
        <p:nvSpPr>
          <p:cNvPr id="24" name="ZoneTexte 23">
            <a:extLst>
              <a:ext uri="{FF2B5EF4-FFF2-40B4-BE49-F238E27FC236}">
                <a16:creationId xmlns:a16="http://schemas.microsoft.com/office/drawing/2014/main" id="{22F8019D-5CAB-B90C-7DAF-242AC924F25D}"/>
              </a:ext>
            </a:extLst>
          </p:cNvPr>
          <p:cNvSpPr txBox="1"/>
          <p:nvPr/>
        </p:nvSpPr>
        <p:spPr>
          <a:xfrm>
            <a:off x="7536160" y="5620598"/>
            <a:ext cx="2592288" cy="369332"/>
          </a:xfrm>
          <a:prstGeom prst="rect">
            <a:avLst/>
          </a:prstGeom>
          <a:noFill/>
        </p:spPr>
        <p:txBody>
          <a:bodyPr wrap="square" rtlCol="0">
            <a:spAutoFit/>
          </a:bodyPr>
          <a:lstStyle/>
          <a:p>
            <a:r>
              <a:rPr lang="fr-BE" dirty="0"/>
              <a:t>Pyramide de Bird</a:t>
            </a:r>
            <a:endParaRPr lang="en-GB" dirty="0"/>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4" name="Image 3">
            <a:extLst>
              <a:ext uri="{FF2B5EF4-FFF2-40B4-BE49-F238E27FC236}">
                <a16:creationId xmlns:a16="http://schemas.microsoft.com/office/drawing/2014/main" id="{91669ED0-1644-5343-5295-50D3EBA9EA7A}"/>
              </a:ext>
            </a:extLst>
          </p:cNvPr>
          <p:cNvPicPr>
            <a:picLocks noChangeAspect="1"/>
          </p:cNvPicPr>
          <p:nvPr/>
        </p:nvPicPr>
        <p:blipFill>
          <a:blip r:embed="rId4"/>
          <a:stretch>
            <a:fillRect/>
          </a:stretch>
        </p:blipFill>
        <p:spPr>
          <a:xfrm>
            <a:off x="541288" y="2631399"/>
            <a:ext cx="4914900" cy="2828925"/>
          </a:xfrm>
          <a:prstGeom prst="rect">
            <a:avLst/>
          </a:prstGeom>
        </p:spPr>
      </p:pic>
      <p:pic>
        <p:nvPicPr>
          <p:cNvPr id="3" name="Image 2">
            <a:extLst>
              <a:ext uri="{FF2B5EF4-FFF2-40B4-BE49-F238E27FC236}">
                <a16:creationId xmlns:a16="http://schemas.microsoft.com/office/drawing/2014/main" id="{285B9805-8444-E615-6769-98FB8C8F6E32}"/>
              </a:ext>
            </a:extLst>
          </p:cNvPr>
          <p:cNvPicPr>
            <a:picLocks noChangeAspect="1"/>
          </p:cNvPicPr>
          <p:nvPr/>
        </p:nvPicPr>
        <p:blipFill>
          <a:blip r:embed="rId5"/>
          <a:stretch>
            <a:fillRect/>
          </a:stretch>
        </p:blipFill>
        <p:spPr>
          <a:xfrm>
            <a:off x="10416480" y="256481"/>
            <a:ext cx="1156930" cy="508223"/>
          </a:xfrm>
          <a:prstGeom prst="rect">
            <a:avLst/>
          </a:prstGeom>
        </p:spPr>
      </p:pic>
    </p:spTree>
    <p:extLst>
      <p:ext uri="{BB962C8B-B14F-4D97-AF65-F5344CB8AC3E}">
        <p14:creationId xmlns:p14="http://schemas.microsoft.com/office/powerpoint/2010/main" val="12274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8</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5" name="To Bird or not to Bird">
            <a:hlinkClick r:id="" action="ppaction://media"/>
            <a:extLst>
              <a:ext uri="{FF2B5EF4-FFF2-40B4-BE49-F238E27FC236}">
                <a16:creationId xmlns:a16="http://schemas.microsoft.com/office/drawing/2014/main" id="{D238FC73-8A17-E1CC-1300-B4521A1E43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1464" y="867750"/>
            <a:ext cx="9922220" cy="5581249"/>
          </a:xfrm>
          <a:prstGeom prst="rect">
            <a:avLst/>
          </a:prstGeom>
        </p:spPr>
      </p:pic>
      <p:pic>
        <p:nvPicPr>
          <p:cNvPr id="2" name="Image 1">
            <a:extLst>
              <a:ext uri="{FF2B5EF4-FFF2-40B4-BE49-F238E27FC236}">
                <a16:creationId xmlns:a16="http://schemas.microsoft.com/office/drawing/2014/main" id="{68D2CE22-5F10-AA8E-B4A4-564610649E8D}"/>
              </a:ext>
            </a:extLst>
          </p:cNvPr>
          <p:cNvPicPr>
            <a:picLocks noChangeAspect="1"/>
          </p:cNvPicPr>
          <p:nvPr/>
        </p:nvPicPr>
        <p:blipFill>
          <a:blip r:embed="rId6"/>
          <a:stretch>
            <a:fillRect/>
          </a:stretch>
        </p:blipFill>
        <p:spPr>
          <a:xfrm>
            <a:off x="10416480" y="256481"/>
            <a:ext cx="1156930" cy="508223"/>
          </a:xfrm>
          <a:prstGeom prst="rect">
            <a:avLst/>
          </a:prstGeom>
        </p:spPr>
      </p:pic>
    </p:spTree>
    <p:extLst>
      <p:ext uri="{BB962C8B-B14F-4D97-AF65-F5344CB8AC3E}">
        <p14:creationId xmlns:p14="http://schemas.microsoft.com/office/powerpoint/2010/main" val="378369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1087D-AB68-6BBC-DC7E-831DCEFA1641}"/>
              </a:ext>
            </a:extLst>
          </p:cNvPr>
          <p:cNvSpPr/>
          <p:nvPr/>
        </p:nvSpPr>
        <p:spPr bwMode="auto">
          <a:xfrm>
            <a:off x="10128448" y="332656"/>
            <a:ext cx="1512168" cy="288032"/>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9" name="Espace réservé du numéro de diapositive 8">
            <a:extLst>
              <a:ext uri="{FF2B5EF4-FFF2-40B4-BE49-F238E27FC236}">
                <a16:creationId xmlns:a16="http://schemas.microsoft.com/office/drawing/2014/main" id="{4154B025-0AA3-D4A5-0F96-CF95E75A8B06}"/>
              </a:ext>
            </a:extLst>
          </p:cNvPr>
          <p:cNvSpPr>
            <a:spLocks noGrp="1"/>
          </p:cNvSpPr>
          <p:nvPr>
            <p:ph type="sldNum" sz="quarter" idx="12"/>
          </p:nvPr>
        </p:nvSpPr>
        <p:spPr/>
        <p:txBody>
          <a:bodyPr/>
          <a:lstStyle/>
          <a:p>
            <a:fld id="{768EF88F-1E48-4A48-9787-6B9229C21378}" type="slidenum">
              <a:rPr lang="en-GB" smtClean="0"/>
              <a:pPr/>
              <a:t>9</a:t>
            </a:fld>
            <a:endParaRPr lang="en-GB"/>
          </a:p>
        </p:txBody>
      </p:sp>
      <p:sp>
        <p:nvSpPr>
          <p:cNvPr id="26" name="Espace réservé de la date 9">
            <a:extLst>
              <a:ext uri="{FF2B5EF4-FFF2-40B4-BE49-F238E27FC236}">
                <a16:creationId xmlns:a16="http://schemas.microsoft.com/office/drawing/2014/main" id="{6E316BE7-A992-91F2-2555-BD93F1E1DE50}"/>
              </a:ext>
            </a:extLst>
          </p:cNvPr>
          <p:cNvSpPr>
            <a:spLocks noGrp="1"/>
          </p:cNvSpPr>
          <p:nvPr>
            <p:ph type="dt" sz="half" idx="10"/>
          </p:nvPr>
        </p:nvSpPr>
        <p:spPr>
          <a:xfrm>
            <a:off x="863601" y="6321427"/>
            <a:ext cx="3041636" cy="252413"/>
          </a:xfrm>
        </p:spPr>
        <p:txBody>
          <a:bodyPr/>
          <a:lstStyle/>
          <a:p>
            <a:fld id="{A6F9D539-DAB4-4878-9C5A-4F3AEF167A15}" type="datetime4">
              <a:rPr lang="fr-BE" smtClean="0"/>
              <a:t>9 octobre 2024</a:t>
            </a:fld>
            <a:endParaRPr lang="en-GB"/>
          </a:p>
        </p:txBody>
      </p:sp>
      <p:pic>
        <p:nvPicPr>
          <p:cNvPr id="3" name="Image 2">
            <a:extLst>
              <a:ext uri="{FF2B5EF4-FFF2-40B4-BE49-F238E27FC236}">
                <a16:creationId xmlns:a16="http://schemas.microsoft.com/office/drawing/2014/main" id="{EC05D771-565A-DF0C-AFCE-FBDA5D91520E}"/>
              </a:ext>
            </a:extLst>
          </p:cNvPr>
          <p:cNvPicPr>
            <a:picLocks noChangeAspect="1"/>
          </p:cNvPicPr>
          <p:nvPr/>
        </p:nvPicPr>
        <p:blipFill>
          <a:blip r:embed="rId3"/>
          <a:stretch>
            <a:fillRect/>
          </a:stretch>
        </p:blipFill>
        <p:spPr>
          <a:xfrm>
            <a:off x="3443287" y="1916832"/>
            <a:ext cx="5305425" cy="4343400"/>
          </a:xfrm>
          <a:prstGeom prst="rect">
            <a:avLst/>
          </a:prstGeom>
        </p:spPr>
      </p:pic>
      <p:sp>
        <p:nvSpPr>
          <p:cNvPr id="4" name="ZoneTexte 3">
            <a:extLst>
              <a:ext uri="{FF2B5EF4-FFF2-40B4-BE49-F238E27FC236}">
                <a16:creationId xmlns:a16="http://schemas.microsoft.com/office/drawing/2014/main" id="{1A947E13-2ED7-B0F9-FFB3-18F0665C7AF5}"/>
              </a:ext>
            </a:extLst>
          </p:cNvPr>
          <p:cNvSpPr txBox="1"/>
          <p:nvPr/>
        </p:nvSpPr>
        <p:spPr>
          <a:xfrm>
            <a:off x="1271464" y="1152433"/>
            <a:ext cx="6120680" cy="584775"/>
          </a:xfrm>
          <a:prstGeom prst="rect">
            <a:avLst/>
          </a:prstGeom>
          <a:noFill/>
        </p:spPr>
        <p:txBody>
          <a:bodyPr wrap="square" rtlCol="0">
            <a:spAutoFit/>
          </a:bodyPr>
          <a:lstStyle/>
          <a:p>
            <a:pPr algn="l"/>
            <a:r>
              <a:rPr lang="en-GB" sz="3200" dirty="0">
                <a:solidFill>
                  <a:schemeClr val="accent2"/>
                </a:solidFill>
              </a:rPr>
              <a:t>Le </a:t>
            </a:r>
            <a:r>
              <a:rPr lang="en-GB" sz="3200" dirty="0" err="1">
                <a:solidFill>
                  <a:schemeClr val="accent2"/>
                </a:solidFill>
              </a:rPr>
              <a:t>diamant</a:t>
            </a:r>
            <a:r>
              <a:rPr lang="en-GB" sz="3200" dirty="0">
                <a:solidFill>
                  <a:schemeClr val="accent2"/>
                </a:solidFill>
              </a:rPr>
              <a:t> de la </a:t>
            </a:r>
            <a:r>
              <a:rPr lang="en-GB" sz="3200" dirty="0" err="1">
                <a:solidFill>
                  <a:schemeClr val="accent2"/>
                </a:solidFill>
              </a:rPr>
              <a:t>prévention</a:t>
            </a:r>
            <a:r>
              <a:rPr lang="en-GB" sz="3200" dirty="0">
                <a:solidFill>
                  <a:schemeClr val="accent2"/>
                </a:solidFill>
              </a:rPr>
              <a:t>                               </a:t>
            </a:r>
          </a:p>
        </p:txBody>
      </p:sp>
      <p:pic>
        <p:nvPicPr>
          <p:cNvPr id="2" name="Image 1">
            <a:extLst>
              <a:ext uri="{FF2B5EF4-FFF2-40B4-BE49-F238E27FC236}">
                <a16:creationId xmlns:a16="http://schemas.microsoft.com/office/drawing/2014/main" id="{1117C03A-A3BA-11CA-9A81-622B1B65CE58}"/>
              </a:ext>
            </a:extLst>
          </p:cNvPr>
          <p:cNvPicPr>
            <a:picLocks noChangeAspect="1"/>
          </p:cNvPicPr>
          <p:nvPr/>
        </p:nvPicPr>
        <p:blipFill>
          <a:blip r:embed="rId4"/>
          <a:stretch>
            <a:fillRect/>
          </a:stretch>
        </p:blipFill>
        <p:spPr>
          <a:xfrm>
            <a:off x="10416480" y="256481"/>
            <a:ext cx="1156930" cy="508223"/>
          </a:xfrm>
          <a:prstGeom prst="rect">
            <a:avLst/>
          </a:prstGeom>
        </p:spPr>
      </p:pic>
    </p:spTree>
    <p:extLst>
      <p:ext uri="{BB962C8B-B14F-4D97-AF65-F5344CB8AC3E}">
        <p14:creationId xmlns:p14="http://schemas.microsoft.com/office/powerpoint/2010/main" val="1392526011"/>
      </p:ext>
    </p:extLst>
  </p:cSld>
  <p:clrMapOvr>
    <a:masterClrMapping/>
  </p:clrMapOvr>
</p:sld>
</file>

<file path=ppt/theme/theme1.xml><?xml version="1.0" encoding="utf-8"?>
<a:theme xmlns:a="http://schemas.openxmlformats.org/drawingml/2006/main" name="20100517 Infrabel 2007">
  <a:themeElements>
    <a:clrScheme name="Infrabel 2013 new">
      <a:dk1>
        <a:srgbClr val="000000"/>
      </a:dk1>
      <a:lt1>
        <a:srgbClr val="FFFFFF"/>
      </a:lt1>
      <a:dk2>
        <a:srgbClr val="005DA4"/>
      </a:dk2>
      <a:lt2>
        <a:srgbClr val="00BCF0"/>
      </a:lt2>
      <a:accent1>
        <a:srgbClr val="005DA4"/>
      </a:accent1>
      <a:accent2>
        <a:srgbClr val="EC7405"/>
      </a:accent2>
      <a:accent3>
        <a:srgbClr val="00BCF0"/>
      </a:accent3>
      <a:accent4>
        <a:srgbClr val="84BA50"/>
      </a:accent4>
      <a:accent5>
        <a:srgbClr val="856CAA"/>
      </a:accent5>
      <a:accent6>
        <a:srgbClr val="F7E939"/>
      </a:accent6>
      <a:hlink>
        <a:srgbClr val="1B4379"/>
      </a:hlink>
      <a:folHlink>
        <a:srgbClr val="6CB7E5"/>
      </a:folHlink>
    </a:clrScheme>
    <a:fontScheme name="Infrab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chemeClr val="accent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chemeClr val="accent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E6E6E6"/>
        </a:lt2>
        <a:accent1>
          <a:srgbClr val="83D0F0"/>
        </a:accent1>
        <a:accent2>
          <a:srgbClr val="005DA4"/>
        </a:accent2>
        <a:accent3>
          <a:srgbClr val="FFFFFF"/>
        </a:accent3>
        <a:accent4>
          <a:srgbClr val="000000"/>
        </a:accent4>
        <a:accent5>
          <a:srgbClr val="C1E4F6"/>
        </a:accent5>
        <a:accent6>
          <a:srgbClr val="005394"/>
        </a:accent6>
        <a:hlink>
          <a:srgbClr val="00BCF0"/>
        </a:hlink>
        <a:folHlink>
          <a:srgbClr val="BDE2F6"/>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E6E6E6"/>
        </a:lt2>
        <a:accent1>
          <a:srgbClr val="6CB7E5"/>
        </a:accent1>
        <a:accent2>
          <a:srgbClr val="1660A4"/>
        </a:accent2>
        <a:accent3>
          <a:srgbClr val="FFFFFF"/>
        </a:accent3>
        <a:accent4>
          <a:srgbClr val="000000"/>
        </a:accent4>
        <a:accent5>
          <a:srgbClr val="BAD8F0"/>
        </a:accent5>
        <a:accent6>
          <a:srgbClr val="135694"/>
        </a:accent6>
        <a:hlink>
          <a:srgbClr val="008BCB"/>
        </a:hlink>
        <a:folHlink>
          <a:srgbClr val="1B437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nt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B6D51653-5D8F-4A8B-9BFA-1B05C355D8D1}"/>
    </a:ext>
  </a:extLst>
</a:theme>
</file>

<file path=ppt/theme/theme3.xml><?xml version="1.0" encoding="utf-8"?>
<a:theme xmlns:a="http://schemas.openxmlformats.org/drawingml/2006/main" name="Office-Design">
  <a:themeElements>
    <a:clrScheme name="Benutzerdefiniert 16">
      <a:dk1>
        <a:srgbClr val="000000"/>
      </a:dk1>
      <a:lt1>
        <a:srgbClr val="FFFFFF"/>
      </a:lt1>
      <a:dk2>
        <a:srgbClr val="F9423A"/>
      </a:dk2>
      <a:lt2>
        <a:srgbClr val="EEECE1"/>
      </a:lt2>
      <a:accent1>
        <a:srgbClr val="8BB8E8"/>
      </a:accent1>
      <a:accent2>
        <a:srgbClr val="C4D6A4"/>
      </a:accent2>
      <a:accent3>
        <a:srgbClr val="F2CD00"/>
      </a:accent3>
      <a:accent4>
        <a:srgbClr val="43695B"/>
      </a:accent4>
      <a:accent5>
        <a:srgbClr val="998541"/>
      </a:accent5>
      <a:accent6>
        <a:srgbClr val="2CCCD3"/>
      </a:accent6>
      <a:hlink>
        <a:srgbClr val="0047BB"/>
      </a:hlink>
      <a:folHlink>
        <a:srgbClr val="A77B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E6E6E6"/>
      </a:lt2>
      <a:accent1>
        <a:srgbClr val="6CB7E5"/>
      </a:accent1>
      <a:accent2>
        <a:srgbClr val="1660A4"/>
      </a:accent2>
      <a:accent3>
        <a:srgbClr val="FFFFFF"/>
      </a:accent3>
      <a:accent4>
        <a:srgbClr val="000000"/>
      </a:accent4>
      <a:accent5>
        <a:srgbClr val="BAD8F0"/>
      </a:accent5>
      <a:accent6>
        <a:srgbClr val="135694"/>
      </a:accent6>
      <a:hlink>
        <a:srgbClr val="008BCB"/>
      </a:hlink>
      <a:folHlink>
        <a:srgbClr val="1B43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E6E6E6"/>
      </a:lt2>
      <a:accent1>
        <a:srgbClr val="6CB7E5"/>
      </a:accent1>
      <a:accent2>
        <a:srgbClr val="1660A4"/>
      </a:accent2>
      <a:accent3>
        <a:srgbClr val="FFFFFF"/>
      </a:accent3>
      <a:accent4>
        <a:srgbClr val="000000"/>
      </a:accent4>
      <a:accent5>
        <a:srgbClr val="BAD8F0"/>
      </a:accent5>
      <a:accent6>
        <a:srgbClr val="135694"/>
      </a:accent6>
      <a:hlink>
        <a:srgbClr val="008BCB"/>
      </a:hlink>
      <a:folHlink>
        <a:srgbClr val="1B43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E99B0B04391641BEB85D2767529B90" ma:contentTypeVersion="1" ma:contentTypeDescription="Crée un document." ma:contentTypeScope="" ma:versionID="e0d88e694747317c73b3ed0cb871bdf9">
  <xsd:schema xmlns:xsd="http://www.w3.org/2001/XMLSchema" xmlns:xs="http://www.w3.org/2001/XMLSchema" xmlns:p="http://schemas.microsoft.com/office/2006/metadata/properties" xmlns:ns1="http://schemas.microsoft.com/sharepoint/v3" targetNamespace="http://schemas.microsoft.com/office/2006/metadata/properties" ma:root="true" ma:fieldsID="132a28c79c43b64d99b1aea8d4faede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xsd:simpleType>
        <xsd:restriction base="dms:Unknown"/>
      </xsd:simpleType>
    </xsd:element>
    <xsd:element name="PublishingExpirationDate" ma:index="9"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ADAB85-7A30-4758-9A21-F5F9C410391B}">
  <ds:schemaRefs>
    <ds:schemaRef ds:uri="http://purl.org/dc/dcmitype/"/>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D1F896E-C8BE-4339-AF39-289F4485B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220ABA-FFA5-4F71-BD83-19B9FF5825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Safety FirstFR</Template>
  <TotalTime>0</TotalTime>
  <Words>1048</Words>
  <Application>Microsoft Office PowerPoint</Application>
  <PresentationFormat>Grand écran</PresentationFormat>
  <Paragraphs>265</Paragraphs>
  <Slides>30</Slides>
  <Notes>19</Notes>
  <HiddenSlides>0</HiddenSlides>
  <MMClips>1</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30</vt:i4>
      </vt:variant>
    </vt:vector>
  </HeadingPairs>
  <TitlesOfParts>
    <vt:vector size="40" baseType="lpstr">
      <vt:lpstr>Arial</vt:lpstr>
      <vt:lpstr>Calibri</vt:lpstr>
      <vt:lpstr>Calibri Light</vt:lpstr>
      <vt:lpstr>Courier New</vt:lpstr>
      <vt:lpstr>Forte</vt:lpstr>
      <vt:lpstr>Symbol</vt:lpstr>
      <vt:lpstr>Wingdings</vt:lpstr>
      <vt:lpstr>20100517 Infrabel 2007</vt:lpstr>
      <vt:lpstr>Content Slides</vt:lpstr>
      <vt:lpstr>Office-Design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Créer une nouvelle notification – Exemple</vt:lpstr>
      <vt:lpstr>Créer une nouvelle notification – Exemple – ÉTAPE 1</vt:lpstr>
      <vt:lpstr>Créer une nouvelle notification – Exemple – ÉTAPE 2</vt:lpstr>
      <vt:lpstr>Créer une nouvelle notification – Exemple – ÉTAPE 3</vt:lpstr>
      <vt:lpstr>Créer une nouvelle notification – Exemple – ÉTAPE 4</vt:lpstr>
      <vt:lpstr>Créer une nouvelle notification – Exemple – ÉTAPE 5</vt:lpstr>
      <vt:lpstr>Créer une nouvelle notification – Exemple – ÉTAPE 6</vt:lpstr>
      <vt:lpstr>Créer une nouvelle notification – Exemple – ÉTAPE 7</vt:lpstr>
      <vt:lpstr>Créer une nouvelle notification – Exemple – ÉTAPE 8</vt:lpstr>
      <vt:lpstr>Créer une nouvelle notification – Exemple – ÉTAPE 9</vt:lpstr>
      <vt:lpstr>Créer une nouvelle notification – Exemple – ÉTAPE 10</vt:lpstr>
      <vt:lpstr>Présentation PowerPoint</vt:lpstr>
      <vt:lpstr>Présentation PowerPoint</vt:lpstr>
      <vt:lpstr>Présentation PowerPoint</vt:lpstr>
      <vt:lpstr>Présentation PowerPoint</vt:lpstr>
      <vt:lpstr>Présentation PowerPoint</vt:lpstr>
    </vt:vector>
  </TitlesOfParts>
  <Company>Infrabel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Gelmini Gérard</dc:creator>
  <cp:lastModifiedBy>Gelmini Gérard</cp:lastModifiedBy>
  <cp:revision>2</cp:revision>
  <cp:lastPrinted>2024-03-05T10:27:23Z</cp:lastPrinted>
  <dcterms:created xsi:type="dcterms:W3CDTF">2024-01-16T14:31:33Z</dcterms:created>
  <dcterms:modified xsi:type="dcterms:W3CDTF">2024-10-09T15:26:00Z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0x010100C1E99B0B04391641BEB85D2767529B90</vt:lpwstr>
  </property>
</Properties>
</file>