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1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omments/modernComment_7FFFFFF1_6E3E7FB2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82" r:id="rId5"/>
    <p:sldMasterId id="2147483802" r:id="rId6"/>
    <p:sldMasterId id="2147483785" r:id="rId7"/>
    <p:sldMasterId id="2147483773" r:id="rId8"/>
    <p:sldMasterId id="2147483774" r:id="rId9"/>
    <p:sldMasterId id="2147483806" r:id="rId10"/>
    <p:sldMasterId id="2147483833" r:id="rId11"/>
    <p:sldMasterId id="2147483842" r:id="rId12"/>
    <p:sldMasterId id="2147483855" r:id="rId13"/>
    <p:sldMasterId id="2147483883" r:id="rId14"/>
    <p:sldMasterId id="2147483905" r:id="rId15"/>
  </p:sldMasterIdLst>
  <p:notesMasterIdLst>
    <p:notesMasterId r:id="rId59"/>
  </p:notesMasterIdLst>
  <p:handoutMasterIdLst>
    <p:handoutMasterId r:id="rId60"/>
  </p:handoutMasterIdLst>
  <p:sldIdLst>
    <p:sldId id="2147483633" r:id="rId16"/>
    <p:sldId id="2147483635" r:id="rId17"/>
    <p:sldId id="367" r:id="rId18"/>
    <p:sldId id="2147483636" r:id="rId19"/>
    <p:sldId id="260" r:id="rId20"/>
    <p:sldId id="321" r:id="rId21"/>
    <p:sldId id="317" r:id="rId22"/>
    <p:sldId id="406" r:id="rId23"/>
    <p:sldId id="394" r:id="rId24"/>
    <p:sldId id="395" r:id="rId25"/>
    <p:sldId id="400" r:id="rId26"/>
    <p:sldId id="447" r:id="rId27"/>
    <p:sldId id="401" r:id="rId28"/>
    <p:sldId id="462" r:id="rId29"/>
    <p:sldId id="463" r:id="rId30"/>
    <p:sldId id="269" r:id="rId31"/>
    <p:sldId id="464" r:id="rId32"/>
    <p:sldId id="480" r:id="rId33"/>
    <p:sldId id="481" r:id="rId34"/>
    <p:sldId id="482" r:id="rId35"/>
    <p:sldId id="483" r:id="rId36"/>
    <p:sldId id="484" r:id="rId37"/>
    <p:sldId id="486" r:id="rId38"/>
    <p:sldId id="487" r:id="rId39"/>
    <p:sldId id="488" r:id="rId40"/>
    <p:sldId id="489" r:id="rId41"/>
    <p:sldId id="378" r:id="rId42"/>
    <p:sldId id="451" r:id="rId43"/>
    <p:sldId id="392" r:id="rId44"/>
    <p:sldId id="2147483637" r:id="rId45"/>
    <p:sldId id="686" r:id="rId46"/>
    <p:sldId id="416" r:id="rId47"/>
    <p:sldId id="687" r:id="rId48"/>
    <p:sldId id="371" r:id="rId49"/>
    <p:sldId id="2147483638" r:id="rId50"/>
    <p:sldId id="650" r:id="rId51"/>
    <p:sldId id="688" r:id="rId52"/>
    <p:sldId id="574" r:id="rId53"/>
    <p:sldId id="689" r:id="rId54"/>
    <p:sldId id="681" r:id="rId55"/>
    <p:sldId id="309" r:id="rId56"/>
    <p:sldId id="2147483634" r:id="rId57"/>
    <p:sldId id="2147483625" r:id="rId58"/>
  </p:sldIdLst>
  <p:sldSz cx="12192000" cy="6858000"/>
  <p:notesSz cx="6669088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5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pos="660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E2E56A-67D8-FCF3-630F-D134E4201724}" name="Van Waeyenberg Sonja" initials="VWS" userId="S::sonja.vanwaeyenberg@infrabel.be::e91289c8-124e-46af-9627-2428283045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F3FB"/>
    <a:srgbClr val="213A53"/>
    <a:srgbClr val="FFFF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A54F02-8EAC-B840-9F9F-1AA3F582BE0D}" v="88" dt="2024-10-04T07:20:57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597" autoAdjust="0"/>
    <p:restoredTop sz="96824" autoAdjust="0"/>
  </p:normalViewPr>
  <p:slideViewPr>
    <p:cSldViewPr snapToGrid="0" snapToObjects="1">
      <p:cViewPr varScale="1">
        <p:scale>
          <a:sx n="81" d="100"/>
          <a:sy n="81" d="100"/>
        </p:scale>
        <p:origin x="48" y="48"/>
      </p:cViewPr>
      <p:guideLst>
        <p:guide pos="3863"/>
        <p:guide pos="415"/>
        <p:guide pos="7265"/>
        <p:guide orient="horz" pos="935"/>
        <p:guide pos="660"/>
        <p:guide orient="horz" pos="4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736"/>
    </p:cViewPr>
  </p:sorterViewPr>
  <p:notesViewPr>
    <p:cSldViewPr snapToGrid="0" snapToObjects="1">
      <p:cViewPr>
        <p:scale>
          <a:sx n="110" d="100"/>
          <a:sy n="110" d="100"/>
        </p:scale>
        <p:origin x="1484" y="-19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669430774278213"/>
          <c:y val="6.4020477285141306E-2"/>
          <c:w val="0.34805142904212483"/>
          <c:h val="0.79864982223883096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Content</c:v>
                </c:pt>
              </c:strCache>
            </c:strRef>
          </c:tx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9D-4A31-B152-16E17B9B2E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9D-4A31-B152-16E17B9B2E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9D-4A31-B152-16E17B9B2E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9D-4A31-B152-16E17B9B2E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Info 1</c:v>
                </c:pt>
                <c:pt idx="1">
                  <c:v>Info 2</c:v>
                </c:pt>
                <c:pt idx="2">
                  <c:v>Info 3</c:v>
                </c:pt>
                <c:pt idx="3">
                  <c:v>Info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9D-4A31-B152-16E17B9B2E5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7686950459317588"/>
          <c:y val="0.94075897558207255"/>
          <c:w val="0.64382386212338205"/>
          <c:h val="5.9241106982515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Info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3-4A30-B373-70E72F91DFD9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Info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3-4A30-B373-70E72F91DFD9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Info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Blad1!$D$2:$D$5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63-4A30-B373-70E72F91D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526527"/>
        <c:axId val="446502015"/>
      </c:barChart>
      <c:catAx>
        <c:axId val="44552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46502015"/>
        <c:crosses val="autoZero"/>
        <c:auto val="1"/>
        <c:lblAlgn val="ctr"/>
        <c:lblOffset val="100"/>
        <c:noMultiLvlLbl val="0"/>
      </c:catAx>
      <c:valAx>
        <c:axId val="44650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45526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56188484251966"/>
          <c:y val="0.94359979722392262"/>
          <c:w val="0.28375110728346459"/>
          <c:h val="5.37718279644216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FF1_6E3E7FB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BBFF0A-D3DC-4024-932D-EB55F6C15137}" authorId="{8EE2E56A-67D8-FCF3-630F-D134E4201724}" created="2024-09-18T14:42:51.089">
    <pc:sldMkLst xmlns:pc="http://schemas.microsoft.com/office/powerpoint/2013/main/command">
      <pc:docMk/>
      <pc:sldMk cId="2076215163" sldId="259"/>
    </pc:sldMkLst>
    <p188:txBody>
      <a:bodyPr/>
      <a:lstStyle/>
      <a:p>
        <a:r>
          <a:rPr lang="nl-NL"/>
          <a:t>Na Q&amp;A volgt nog een toelichting partner UASW - details nog niet gekend.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l">
              <a:defRPr sz="1300"/>
            </a:lvl1pPr>
          </a:lstStyle>
          <a:p>
            <a:r>
              <a:rPr lang="en-US"/>
              <a:t>Actieplan Safety voor aannemers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8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r">
              <a:defRPr sz="1300"/>
            </a:lvl1pPr>
          </a:lstStyle>
          <a:p>
            <a:fld id="{1A16EFB8-CEC4-4C85-A84A-086B9D7B4700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8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r">
              <a:defRPr sz="1300"/>
            </a:lvl1pPr>
          </a:lstStyle>
          <a:p>
            <a:fld id="{092B0D30-C133-4A98-884B-6AA2B3B8D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373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l">
              <a:defRPr sz="1300"/>
            </a:lvl1pPr>
          </a:lstStyle>
          <a:p>
            <a:r>
              <a:rPr lang="nl-BE"/>
              <a:t>Actieplan Safety voor aannemers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8" y="0"/>
            <a:ext cx="2889938" cy="498056"/>
          </a:xfrm>
          <a:prstGeom prst="rect">
            <a:avLst/>
          </a:prstGeom>
        </p:spPr>
        <p:txBody>
          <a:bodyPr vert="horz" lIns="94818" tIns="47408" rIns="94818" bIns="47408" rtlCol="0"/>
          <a:lstStyle>
            <a:lvl1pPr algn="r">
              <a:defRPr sz="1300"/>
            </a:lvl1pPr>
          </a:lstStyle>
          <a:p>
            <a:fld id="{625640B5-F1E4-CB44-89AF-B521291F69F7}" type="datetimeFigureOut">
              <a:rPr lang="nl-BE" smtClean="0"/>
              <a:t>14/10/2024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8" tIns="47408" rIns="94818" bIns="47408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3"/>
          </a:xfrm>
          <a:prstGeom prst="rect">
            <a:avLst/>
          </a:prstGeom>
        </p:spPr>
        <p:txBody>
          <a:bodyPr vert="horz" lIns="94818" tIns="47408" rIns="94818" bIns="4740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8" cy="498055"/>
          </a:xfrm>
          <a:prstGeom prst="rect">
            <a:avLst/>
          </a:prstGeom>
        </p:spPr>
        <p:txBody>
          <a:bodyPr vert="horz" lIns="94818" tIns="47408" rIns="94818" bIns="47408" rtlCol="0" anchor="b"/>
          <a:lstStyle>
            <a:lvl1pPr algn="r">
              <a:defRPr sz="1300"/>
            </a:lvl1pPr>
          </a:lstStyle>
          <a:p>
            <a:fld id="{6DC0A393-39A7-5C44-9942-E5E6E3DB97A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9222381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Jacops</a:t>
            </a:r>
            <a:r>
              <a:rPr lang="de-DE" dirty="0"/>
              <a:t> and Zöllner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2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1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36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149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Same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bevor. </a:t>
            </a:r>
          </a:p>
          <a:p>
            <a:r>
              <a:rPr lang="de-DE" dirty="0"/>
              <a:t>The </a:t>
            </a:r>
            <a:r>
              <a:rPr lang="de-DE" dirty="0" err="1"/>
              <a:t>user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warning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progress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workers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37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an </a:t>
            </a:r>
            <a:r>
              <a:rPr lang="de-DE" dirty="0" err="1"/>
              <a:t>Automatic</a:t>
            </a:r>
            <a:r>
              <a:rPr lang="de-DE" dirty="0"/>
              <a:t> Environment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Strike-in and Strike-out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sensors</a:t>
            </a:r>
            <a:r>
              <a:rPr lang="de-DE" dirty="0"/>
              <a:t> in an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human </a:t>
            </a:r>
            <a:r>
              <a:rPr lang="de-DE" dirty="0" err="1"/>
              <a:t>intervention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warning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triggerd</a:t>
            </a:r>
            <a:r>
              <a:rPr lang="de-DE" dirty="0"/>
              <a:t> </a:t>
            </a:r>
            <a:r>
              <a:rPr lang="de-DE" dirty="0" err="1"/>
              <a:t>automatically</a:t>
            </a:r>
            <a:r>
              <a:rPr lang="de-DE" dirty="0"/>
              <a:t> and </a:t>
            </a:r>
            <a:r>
              <a:rPr lang="de-DE" dirty="0" err="1"/>
              <a:t>is</a:t>
            </a:r>
            <a:r>
              <a:rPr lang="de-DE" dirty="0"/>
              <a:t> also </a:t>
            </a:r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resetted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typical</a:t>
            </a:r>
            <a:r>
              <a:rPr lang="de-DE" dirty="0"/>
              <a:t> in a large </a:t>
            </a:r>
            <a:r>
              <a:rPr lang="de-DE" dirty="0" err="1"/>
              <a:t>worksite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en-US" dirty="0"/>
              <a:t>is not in a position to confirm that the train has left the </a:t>
            </a:r>
            <a:r>
              <a:rPr lang="de-DE" dirty="0" err="1"/>
              <a:t>worksite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035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deploy a Central ZRC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87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warning</a:t>
            </a:r>
            <a:r>
              <a:rPr lang="de-DE" dirty="0"/>
              <a:t> </a:t>
            </a:r>
            <a:r>
              <a:rPr lang="de-DE" dirty="0" err="1"/>
              <a:t>device</a:t>
            </a:r>
            <a:r>
              <a:rPr lang="de-DE" dirty="0"/>
              <a:t> ZPW 126-30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proved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in extreme </a:t>
            </a:r>
            <a:r>
              <a:rPr lang="de-DE" dirty="0" err="1"/>
              <a:t>environment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shock</a:t>
            </a:r>
            <a:r>
              <a:rPr lang="de-DE" dirty="0"/>
              <a:t> and </a:t>
            </a:r>
            <a:r>
              <a:rPr lang="de-DE" dirty="0" err="1"/>
              <a:t>vibration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installed</a:t>
            </a:r>
            <a:r>
              <a:rPr lang="de-DE" dirty="0"/>
              <a:t> on </a:t>
            </a:r>
            <a:r>
              <a:rPr lang="de-DE" dirty="0" err="1"/>
              <a:t>machines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protect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vicinity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self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96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5B7F4-B0BF-4D52-B513-9E13E2FC19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46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54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5B7F4-B0BF-4D52-B513-9E13E2FC19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776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466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92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5CCF-DFC1-BBF1-BE97-38A582AE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9D308B0-25D9-20A3-5F3B-01A58D1DCE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57880A-88D9-CD8D-95ED-E31CE0FB6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2FAA9F-7161-61D8-C849-FC2F95DA69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49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79394-DFB9-4DCD-8F0C-E48426A040D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45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79394-DFB9-4DCD-8F0C-E48426A040D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017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79394-DFB9-4DCD-8F0C-E48426A040D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79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79394-DFB9-4DCD-8F0C-E48426A040D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8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5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5B7F4-B0BF-4D52-B513-9E13E2FC19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6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44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701DA-E294-4790-946B-F07F510398C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76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755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3655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0921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6FC954-2F44-964F-86CF-E29D3A2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4025" y="1568450"/>
            <a:ext cx="9180409" cy="3721100"/>
          </a:xfrm>
          <a:prstGeom prst="rect">
            <a:avLst/>
          </a:prstGeom>
        </p:spPr>
        <p:txBody>
          <a:bodyPr anchor="ctr"/>
          <a:lstStyle>
            <a:lvl1pPr marL="514350" indent="-514350">
              <a:buClr>
                <a:schemeClr val="accent2"/>
              </a:buClr>
              <a:buSzPct val="50000"/>
              <a:buFont typeface="+mj-lt"/>
              <a:buAutoNum type="arabicPeriod"/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 err="1"/>
              <a:t>Chaptertitle</a:t>
            </a:r>
            <a:endParaRPr lang="nl-NL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A00E1B-6954-564A-AF5B-F8E0E0754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DA4520-533D-FC46-B423-04FB72E24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7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053879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286472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3BB5F19F-D3C7-3A49-9867-D2A2A8E5B5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</a:defRPr>
            </a:lvl1pPr>
          </a:lstStyle>
          <a:p>
            <a:pPr algn="ctr"/>
            <a:r>
              <a:rPr lang="nl-BE" dirty="0" err="1"/>
              <a:t>Pie</a:t>
            </a:r>
            <a:r>
              <a:rPr lang="nl-BE" dirty="0"/>
              <a:t> </a:t>
            </a:r>
            <a:r>
              <a:rPr lang="nl-BE" dirty="0" err="1"/>
              <a:t>chart</a:t>
            </a:r>
            <a:r>
              <a:rPr lang="nl-BE" dirty="0"/>
              <a:t> </a:t>
            </a:r>
            <a:r>
              <a:rPr lang="nl-BE" dirty="0" err="1"/>
              <a:t>example</a:t>
            </a:r>
            <a:endParaRPr lang="nl-BE" dirty="0"/>
          </a:p>
        </p:txBody>
      </p:sp>
      <p:graphicFrame>
        <p:nvGraphicFramePr>
          <p:cNvPr id="10" name="Grafiek 5">
            <a:extLst>
              <a:ext uri="{FF2B5EF4-FFF2-40B4-BE49-F238E27FC236}">
                <a16:creationId xmlns:a16="http://schemas.microsoft.com/office/drawing/2014/main" id="{BB5CFF34-5D9F-474B-8C5B-879A3079F8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6473891"/>
              </p:ext>
            </p:extLst>
          </p:nvPr>
        </p:nvGraphicFramePr>
        <p:xfrm>
          <a:off x="0" y="1399648"/>
          <a:ext cx="12192000" cy="469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65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D64CAAF9-474C-524F-9F49-FFC3F86198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latin typeface="+mn-lt"/>
              </a:defRPr>
            </a:lvl1pPr>
          </a:lstStyle>
          <a:p>
            <a:pPr algn="ctr"/>
            <a:r>
              <a:rPr lang="nl-BE" dirty="0"/>
              <a:t>Column </a:t>
            </a:r>
            <a:r>
              <a:rPr lang="nl-BE" dirty="0" err="1"/>
              <a:t>chart</a:t>
            </a:r>
            <a:r>
              <a:rPr lang="nl-BE" dirty="0"/>
              <a:t> </a:t>
            </a:r>
            <a:r>
              <a:rPr lang="nl-BE" dirty="0" err="1"/>
              <a:t>example</a:t>
            </a:r>
            <a:endParaRPr lang="nl-BE" dirty="0"/>
          </a:p>
        </p:txBody>
      </p:sp>
      <p:graphicFrame>
        <p:nvGraphicFramePr>
          <p:cNvPr id="4" name="Grafiek 4">
            <a:extLst>
              <a:ext uri="{FF2B5EF4-FFF2-40B4-BE49-F238E27FC236}">
                <a16:creationId xmlns:a16="http://schemas.microsoft.com/office/drawing/2014/main" id="{56E3972B-35B5-A441-8D92-53F0787C25B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57357292"/>
              </p:ext>
            </p:extLst>
          </p:nvPr>
        </p:nvGraphicFramePr>
        <p:xfrm>
          <a:off x="2032000" y="1553029"/>
          <a:ext cx="8128000" cy="4582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1570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B449E24F-1457-C441-87BA-E2660BD4AA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36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B988CEB-0277-F24F-A6DB-DB8E4E98D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34400"/>
            <a:ext cx="12192000" cy="5223599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730318-361E-1845-825B-37BE184BE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AE89601-BCD0-F047-8EF2-BCF0A7E4E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9" name="Titel 28">
            <a:extLst>
              <a:ext uri="{FF2B5EF4-FFF2-40B4-BE49-F238E27FC236}">
                <a16:creationId xmlns:a16="http://schemas.microsoft.com/office/drawing/2014/main" id="{075D6290-91D2-F24A-BD56-BB897A714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5171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B988CEB-0277-F24F-A6DB-DB8E4E98D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5C66D8-F688-5644-91F9-D0F623418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9FB7BE-06A8-404E-AD31-B8BEE16B3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63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7EBD8-8937-4639-9301-C82688E6F73E}" type="datetimeFigureOut">
              <a:rPr lang="fr-FR" smtClean="0"/>
              <a:t>14/10/2024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8F8EC-839D-4A5A-A7AD-6600234EF5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964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6798" y="1306800"/>
            <a:ext cx="9300878" cy="424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closing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phrase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8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1079" y="2505041"/>
            <a:ext cx="9180612" cy="184791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Chapter</a:t>
            </a:r>
            <a:br>
              <a:rPr lang="nl-NL" dirty="0"/>
            </a:b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4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5350FA6-7A12-8242-BC1E-5B8101F36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552E9BE-C5B0-2243-9B17-5CE4F5BEB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306798" y="1306800"/>
            <a:ext cx="9300878" cy="424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closing</a:t>
            </a:r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phrase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87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Ontwikkelt </a:t>
            </a:r>
          </a:p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Faciliteert </a:t>
            </a:r>
          </a:p>
          <a:p>
            <a:r>
              <a:rPr lang="nl-BE" b="1" i="0" dirty="0">
                <a:latin typeface="Calibri" panose="020F0502020204030204" pitchFamily="34" charset="0"/>
                <a:cs typeface="Calibri" panose="020F0502020204030204" pitchFamily="34" charset="0"/>
              </a:rPr>
              <a:t>Verbindt</a:t>
            </a:r>
          </a:p>
        </p:txBody>
      </p:sp>
    </p:spTree>
    <p:extLst>
      <p:ext uri="{BB962C8B-B14F-4D97-AF65-F5344CB8AC3E}">
        <p14:creationId xmlns:p14="http://schemas.microsoft.com/office/powerpoint/2010/main" val="3714406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F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Développe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Facilite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Rapproche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6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Dark + Text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4E9ECBF-23C1-1644-8886-964FA886698D}"/>
              </a:ext>
            </a:extLst>
          </p:cNvPr>
          <p:cNvSpPr txBox="1">
            <a:spLocks/>
          </p:cNvSpPr>
          <p:nvPr userDrawn="1"/>
        </p:nvSpPr>
        <p:spPr>
          <a:xfrm>
            <a:off x="1306797" y="1306800"/>
            <a:ext cx="10885202" cy="4244400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50000"/>
              <a:buFont typeface="+mj-lt"/>
              <a:buNone/>
              <a:defRPr sz="48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Develops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b="1" dirty="0" err="1"/>
              <a:t>Facilitates</a:t>
            </a:r>
            <a:endParaRPr lang="nl-BE" b="1" dirty="0"/>
          </a:p>
          <a:p>
            <a:r>
              <a:rPr lang="nl-BE" b="1" i="0" dirty="0" err="1">
                <a:latin typeface="Calibri" panose="020F0502020204030204" pitchFamily="34" charset="0"/>
                <a:cs typeface="Calibri" panose="020F0502020204030204" pitchFamily="34" charset="0"/>
              </a:rPr>
              <a:t>Bringstogether</a:t>
            </a:r>
            <a:endParaRPr lang="nl-BE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947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36FC954-2F44-964F-86CF-E29D3A207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24025" y="1568450"/>
            <a:ext cx="9180409" cy="3721100"/>
          </a:xfrm>
          <a:prstGeom prst="rect">
            <a:avLst/>
          </a:prstGeom>
        </p:spPr>
        <p:txBody>
          <a:bodyPr anchor="ctr"/>
          <a:lstStyle>
            <a:lvl1pPr marL="514350" indent="-514350">
              <a:buClr>
                <a:schemeClr val="accent2"/>
              </a:buClr>
              <a:buSzPct val="50000"/>
              <a:buFont typeface="+mj-lt"/>
              <a:buAutoNum type="arabicPeriod"/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NL" dirty="0" err="1"/>
              <a:t>Chaptertitle</a:t>
            </a:r>
            <a:endParaRPr lang="nl-NL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  <a:p>
            <a:pPr lvl="0"/>
            <a:r>
              <a:rPr lang="nl-NL" dirty="0" err="1"/>
              <a:t>Chapter</a:t>
            </a:r>
            <a:r>
              <a:rPr lang="nl-BE" dirty="0" err="1"/>
              <a:t>title</a:t>
            </a:r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A00E1B-6954-564A-AF5B-F8E0E0754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DA4520-533D-FC46-B423-04FB72E24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8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1079" y="2505041"/>
            <a:ext cx="9180612" cy="1847917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 err="1"/>
              <a:t>Chapter</a:t>
            </a:r>
            <a:br>
              <a:rPr lang="nl-NL" dirty="0"/>
            </a:b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8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3D7F391-6CD7-3445-99D8-816D3EA1D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6797" y="2439096"/>
            <a:ext cx="9578403" cy="17792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nl-BE" dirty="0" err="1"/>
              <a:t>This</a:t>
            </a:r>
            <a:r>
              <a:rPr lang="nl-BE" dirty="0"/>
              <a:t> is a quote slide.</a:t>
            </a:r>
          </a:p>
          <a:p>
            <a:r>
              <a:rPr lang="nl-BE" dirty="0"/>
              <a:t>— xxx</a:t>
            </a:r>
            <a:endParaRPr lang="fr-FR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689B9A-DB81-B14F-9356-30B539086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41906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5EA8AC7-AA9B-4D89-ABF0-C3F46A1A4C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41D8A93-C78E-4690-AC3E-A980543A6A59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4914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52FFB1A9-856A-46B9-9B67-CF56102FFC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7600A89F-7C7B-4D5A-9C57-05E7A47AF903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3832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CBF709B8-0B06-42AC-8A99-C3D5DDD0437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EBC6E29E-02C6-43AC-A638-B17F70B2D7B3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9476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43E66E9-C5E4-1A45-8CF8-36B426F139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3ADF651-E558-EB41-9E20-DB7BFFC662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3D7F391-6CD7-3445-99D8-816D3EA1D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06797" y="2439096"/>
            <a:ext cx="9578403" cy="17792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nl-BE" dirty="0" err="1"/>
              <a:t>This</a:t>
            </a:r>
            <a:r>
              <a:rPr lang="nl-BE" dirty="0"/>
              <a:t> is a quote slide.</a:t>
            </a:r>
          </a:p>
          <a:p>
            <a:r>
              <a:rPr lang="nl-BE" dirty="0"/>
              <a:t>— xxx</a:t>
            </a:r>
            <a:endParaRPr lang="fr-FR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689B9A-DB81-B14F-9356-30B539086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75080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55EA8AC7-AA9B-4D89-ABF0-C3F46A1A4C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41D8A93-C78E-4690-AC3E-A980543A6A59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0813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536203-0625-4D75-86B6-A67164F276C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EA8EA51-AB34-445A-AFF4-C151D3F66836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9771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6CD9BF-2042-4E85-9F83-D5D1E5C35E1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65CEA3E4-5A77-4DCC-B856-2DACD524987E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853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>
            <a:extLst>
              <a:ext uri="{FF2B5EF4-FFF2-40B4-BE49-F238E27FC236}">
                <a16:creationId xmlns:a16="http://schemas.microsoft.com/office/drawing/2014/main" id="{D90FBBA4-58EA-40E0-994E-4905C39620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1DF8DE6A-7909-4F7F-9BD7-26656C7DF71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A62D6FC6-3D74-4FD0-A511-60D98566388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4708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/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C50F9B-9419-42F3-9DAA-8F4E1F1BA89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701CC2A-564F-45CA-AA22-2C3C15D599A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1287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EA03818-242D-45C7-900B-CCB5A5AF5E8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64925" y="64928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b="0" i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94FF62D7-8D10-47A4-B6F1-4273D0FD53EC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67124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31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377550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595012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239495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617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 userDrawn="1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2981465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167877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67260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505365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D6D0D3FB-DE49-5D46-81B2-9E2BF69EA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1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New Infrabel </a:t>
            </a:r>
            <a:br>
              <a:rPr lang="nl-BE"/>
            </a:br>
            <a:r>
              <a:rPr lang="nl-BE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err="1"/>
              <a:t>Subtitle</a:t>
            </a:r>
            <a:endParaRPr lang="nl-BE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162587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4801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5F0BD56-BAEA-294C-A452-3A606BC1B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99229F-CF47-3F4D-BC39-7FDF25373F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  <p:sp>
        <p:nvSpPr>
          <p:cNvPr id="21" name="Titel 28">
            <a:extLst>
              <a:ext uri="{FF2B5EF4-FFF2-40B4-BE49-F238E27FC236}">
                <a16:creationId xmlns:a16="http://schemas.microsoft.com/office/drawing/2014/main" id="{933B33C8-5E8A-AB48-80BF-55E43960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1600" y="2052836"/>
            <a:ext cx="5268913" cy="234371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55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 dirty="0"/>
              <a:t>New Infrabel </a:t>
            </a:r>
            <a:br>
              <a:rPr lang="nl-BE" dirty="0"/>
            </a:br>
            <a:r>
              <a:rPr lang="nl-BE" dirty="0"/>
              <a:t>PPT Template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16040426-B7BF-2844-BAE3-149DEB867A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600" y="4594546"/>
            <a:ext cx="5268913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 err="1"/>
              <a:t>Subtitle</a:t>
            </a:r>
            <a:endParaRPr lang="nl-BE" dirty="0"/>
          </a:p>
        </p:txBody>
      </p:sp>
      <p:sp>
        <p:nvSpPr>
          <p:cNvPr id="26" name="Tijdelijke aanduiding voor tekst 32">
            <a:extLst>
              <a:ext uri="{FF2B5EF4-FFF2-40B4-BE49-F238E27FC236}">
                <a16:creationId xmlns:a16="http://schemas.microsoft.com/office/drawing/2014/main" id="{B4D9616B-DA26-1A47-9747-A7181BAF80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600" y="5551200"/>
            <a:ext cx="4406478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Speakers</a:t>
            </a:r>
          </a:p>
        </p:txBody>
      </p:sp>
      <p:pic>
        <p:nvPicPr>
          <p:cNvPr id="10" name="Afbeelding 26">
            <a:extLst>
              <a:ext uri="{FF2B5EF4-FFF2-40B4-BE49-F238E27FC236}">
                <a16:creationId xmlns:a16="http://schemas.microsoft.com/office/drawing/2014/main" id="{3F72C7A5-9320-A14F-BAE2-587C7594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88" y="689498"/>
            <a:ext cx="2024544" cy="330621"/>
          </a:xfrm>
          <a:prstGeom prst="rect">
            <a:avLst/>
          </a:prstGeom>
        </p:spPr>
      </p:pic>
      <p:sp>
        <p:nvSpPr>
          <p:cNvPr id="11" name="Tijdelijke aanduiding voor tekst 32">
            <a:extLst>
              <a:ext uri="{FF2B5EF4-FFF2-40B4-BE49-F238E27FC236}">
                <a16:creationId xmlns:a16="http://schemas.microsoft.com/office/drawing/2014/main" id="{7024A828-DDA5-D64F-BDF2-3A4452BAEF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1600" y="5936945"/>
            <a:ext cx="2522779" cy="3540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nl-B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05501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4400"/>
            <a:ext cx="12192000" cy="5223600"/>
          </a:xfrm>
          <a:prstGeom prst="rect">
            <a:avLst/>
          </a:prstGeom>
        </p:spPr>
      </p:pic>
      <p:sp>
        <p:nvSpPr>
          <p:cNvPr id="11" name="Titel 28">
            <a:extLst>
              <a:ext uri="{FF2B5EF4-FFF2-40B4-BE49-F238E27FC236}">
                <a16:creationId xmlns:a16="http://schemas.microsoft.com/office/drawing/2014/main" id="{60C35238-2B0F-7647-BA98-57300A635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04587" y="0"/>
            <a:ext cx="9712533" cy="1634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500" b="1" i="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1. </a:t>
            </a:r>
            <a:r>
              <a:rPr lang="nl-NL" dirty="0" err="1"/>
              <a:t>Chapter</a:t>
            </a:r>
            <a:r>
              <a:rPr lang="nl-NL" dirty="0"/>
              <a:t> </a:t>
            </a:r>
            <a:r>
              <a:rPr lang="nl-NL" dirty="0" err="1"/>
              <a:t>title</a:t>
            </a:r>
            <a:endParaRPr lang="nl-BE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F1ACC805-6897-BC44-BC1E-3C12B8BFA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B127527-812D-8B48-9226-19EBD26C57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2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C8024A50-C834-4B4C-8F86-86D51C05A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010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3">
          <p15:clr>
            <a:srgbClr val="FBAE40"/>
          </p15:clr>
        </p15:guide>
        <p15:guide id="2" pos="7446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407850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0078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BD70334-D006-854B-BA49-9D20F1B8A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3423393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677916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282645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49025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0"/>
            <a:ext cx="5146585" cy="4520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6763" y="845232"/>
            <a:ext cx="4726425" cy="5587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744822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83">
          <p15:clr>
            <a:srgbClr val="FBAE40"/>
          </p15:clr>
        </p15:guide>
        <p15:guide id="3" pos="726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Objec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CB18433-8BE9-BB40-A990-BEE1341FD4D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38912" y="-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3DC0EF3F-9C1C-A547-8D7D-17031E942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6763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6763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084647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8508357" y="69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55FB-5E96-4E37-9880-2DF34E4D6E1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5" y="0"/>
            <a:ext cx="12194865" cy="72534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5574" y="513938"/>
            <a:ext cx="6145162" cy="3112764"/>
          </a:xfrm>
        </p:spPr>
        <p:txBody>
          <a:bodyPr anchor="ctr">
            <a:normAutofit/>
          </a:bodyPr>
          <a:lstStyle>
            <a:lvl1pPr algn="l">
              <a:defRPr sz="4000" b="0">
                <a:solidFill>
                  <a:srgbClr val="002060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430" y="1528440"/>
            <a:ext cx="2905822" cy="1023224"/>
          </a:xfrm>
          <a:prstGeom prst="rect">
            <a:avLst/>
          </a:prstGeom>
        </p:spPr>
      </p:pic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10747191" y="6815911"/>
            <a:ext cx="1129496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Saira Medium" panose="00000600000000000000" pitchFamily="2" charset="0"/>
              </a:defRPr>
            </a:lvl1pPr>
          </a:lstStyle>
          <a:p>
            <a:fld id="{A7A400F8-5F75-46C2-BC9B-E529BB54318F}" type="datetime3">
              <a:rPr lang="de-DE" smtClean="0"/>
              <a:pPr/>
              <a:t>14/10/24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3382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freie Wah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/>
          <p:cNvSpPr>
            <a:spLocks noGrp="1"/>
          </p:cNvSpPr>
          <p:nvPr>
            <p:ph type="pic" sz="quarter" idx="12"/>
          </p:nvPr>
        </p:nvSpPr>
        <p:spPr>
          <a:xfrm>
            <a:off x="-13731" y="-7827"/>
            <a:ext cx="11675798" cy="6874790"/>
          </a:xfrm>
          <a:custGeom>
            <a:avLst/>
            <a:gdLst>
              <a:gd name="connsiteX0" fmla="*/ 0 w 10998679"/>
              <a:gd name="connsiteY0" fmla="*/ 6865826 h 6865826"/>
              <a:gd name="connsiteX1" fmla="*/ 1716457 w 10998679"/>
              <a:gd name="connsiteY1" fmla="*/ 0 h 6865826"/>
              <a:gd name="connsiteX2" fmla="*/ 10998679 w 10998679"/>
              <a:gd name="connsiteY2" fmla="*/ 0 h 6865826"/>
              <a:gd name="connsiteX3" fmla="*/ 9282223 w 10998679"/>
              <a:gd name="connsiteY3" fmla="*/ 6865826 h 6865826"/>
              <a:gd name="connsiteX4" fmla="*/ 0 w 10998679"/>
              <a:gd name="connsiteY4" fmla="*/ 6865826 h 6865826"/>
              <a:gd name="connsiteX0" fmla="*/ 13731 w 11012410"/>
              <a:gd name="connsiteY0" fmla="*/ 6865826 h 6865826"/>
              <a:gd name="connsiteX1" fmla="*/ 0 w 11012410"/>
              <a:gd name="connsiteY1" fmla="*/ 0 h 6865826"/>
              <a:gd name="connsiteX2" fmla="*/ 11012410 w 11012410"/>
              <a:gd name="connsiteY2" fmla="*/ 0 h 6865826"/>
              <a:gd name="connsiteX3" fmla="*/ 9295954 w 11012410"/>
              <a:gd name="connsiteY3" fmla="*/ 6865826 h 6865826"/>
              <a:gd name="connsiteX4" fmla="*/ 13731 w 11012410"/>
              <a:gd name="connsiteY4" fmla="*/ 6865826 h 6865826"/>
              <a:gd name="connsiteX0" fmla="*/ 13731 w 11012410"/>
              <a:gd name="connsiteY0" fmla="*/ 6865826 h 6874790"/>
              <a:gd name="connsiteX1" fmla="*/ 0 w 11012410"/>
              <a:gd name="connsiteY1" fmla="*/ 0 h 6874790"/>
              <a:gd name="connsiteX2" fmla="*/ 11012410 w 11012410"/>
              <a:gd name="connsiteY2" fmla="*/ 0 h 6874790"/>
              <a:gd name="connsiteX3" fmla="*/ 10488259 w 11012410"/>
              <a:gd name="connsiteY3" fmla="*/ 6874790 h 6874790"/>
              <a:gd name="connsiteX4" fmla="*/ 13731 w 11012410"/>
              <a:gd name="connsiteY4" fmla="*/ 6865826 h 6874790"/>
              <a:gd name="connsiteX0" fmla="*/ 13731 w 11675798"/>
              <a:gd name="connsiteY0" fmla="*/ 6865826 h 6874790"/>
              <a:gd name="connsiteX1" fmla="*/ 0 w 11675798"/>
              <a:gd name="connsiteY1" fmla="*/ 0 h 6874790"/>
              <a:gd name="connsiteX2" fmla="*/ 11675798 w 11675798"/>
              <a:gd name="connsiteY2" fmla="*/ 0 h 6874790"/>
              <a:gd name="connsiteX3" fmla="*/ 10488259 w 11675798"/>
              <a:gd name="connsiteY3" fmla="*/ 6874790 h 6874790"/>
              <a:gd name="connsiteX4" fmla="*/ 13731 w 11675798"/>
              <a:gd name="connsiteY4" fmla="*/ 6865826 h 687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5798" h="6874790">
                <a:moveTo>
                  <a:pt x="13731" y="6865826"/>
                </a:moveTo>
                <a:lnTo>
                  <a:pt x="0" y="0"/>
                </a:lnTo>
                <a:lnTo>
                  <a:pt x="11675798" y="0"/>
                </a:lnTo>
                <a:lnTo>
                  <a:pt x="10488259" y="6874790"/>
                </a:lnTo>
                <a:lnTo>
                  <a:pt x="13731" y="6865826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565360" y="1913567"/>
            <a:ext cx="8506922" cy="1394409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080" y="-7827"/>
            <a:ext cx="1735885" cy="68658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390" y="6072739"/>
            <a:ext cx="1383507" cy="487173"/>
          </a:xfrm>
          <a:prstGeom prst="rect">
            <a:avLst/>
          </a:prstGeom>
        </p:spPr>
      </p:pic>
      <p:sp>
        <p:nvSpPr>
          <p:cNvPr id="8" name="Datumsplatzhalter 2"/>
          <p:cNvSpPr>
            <a:spLocks noGrp="1"/>
          </p:cNvSpPr>
          <p:nvPr>
            <p:ph type="dt" sz="half" idx="2"/>
          </p:nvPr>
        </p:nvSpPr>
        <p:spPr>
          <a:xfrm>
            <a:off x="9658455" y="6194787"/>
            <a:ext cx="112949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Saira Medium" panose="00000600000000000000" pitchFamily="2" charset="0"/>
              </a:defRPr>
            </a:lvl1pPr>
          </a:lstStyle>
          <a:p>
            <a:fld id="{B4DF8ACD-5ABA-4500-80F4-A4AE6CE2F289}" type="datetime3">
              <a:rPr lang="de-DE" smtClean="0"/>
              <a:t>14/10/24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2588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Inhaltsübersicht">
    <p:bg>
      <p:bgPr>
        <a:solidFill>
          <a:srgbClr val="A4C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5474109" y="1467873"/>
            <a:ext cx="1105231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Bildplatzhalter 9"/>
          <p:cNvSpPr>
            <a:spLocks noGrp="1"/>
          </p:cNvSpPr>
          <p:nvPr>
            <p:ph type="pic" sz="quarter" idx="12"/>
          </p:nvPr>
        </p:nvSpPr>
        <p:spPr>
          <a:xfrm>
            <a:off x="-66821" y="-21464"/>
            <a:ext cx="5112022" cy="6894249"/>
          </a:xfrm>
          <a:custGeom>
            <a:avLst/>
            <a:gdLst>
              <a:gd name="connsiteX0" fmla="*/ 0 w 6044384"/>
              <a:gd name="connsiteY0" fmla="*/ 6875252 h 6875252"/>
              <a:gd name="connsiteX1" fmla="*/ 1511096 w 6044384"/>
              <a:gd name="connsiteY1" fmla="*/ 0 h 6875252"/>
              <a:gd name="connsiteX2" fmla="*/ 6044384 w 6044384"/>
              <a:gd name="connsiteY2" fmla="*/ 0 h 6875252"/>
              <a:gd name="connsiteX3" fmla="*/ 4533288 w 6044384"/>
              <a:gd name="connsiteY3" fmla="*/ 6875252 h 6875252"/>
              <a:gd name="connsiteX4" fmla="*/ 0 w 6044384"/>
              <a:gd name="connsiteY4" fmla="*/ 6875252 h 6875252"/>
              <a:gd name="connsiteX0" fmla="*/ 0 w 6044384"/>
              <a:gd name="connsiteY0" fmla="*/ 6875252 h 6892505"/>
              <a:gd name="connsiteX1" fmla="*/ 1511096 w 6044384"/>
              <a:gd name="connsiteY1" fmla="*/ 0 h 6892505"/>
              <a:gd name="connsiteX2" fmla="*/ 6044384 w 6044384"/>
              <a:gd name="connsiteY2" fmla="*/ 0 h 6892505"/>
              <a:gd name="connsiteX3" fmla="*/ 5965273 w 6044384"/>
              <a:gd name="connsiteY3" fmla="*/ 6892505 h 6892505"/>
              <a:gd name="connsiteX4" fmla="*/ 0 w 6044384"/>
              <a:gd name="connsiteY4" fmla="*/ 6875252 h 6892505"/>
              <a:gd name="connsiteX0" fmla="*/ 0 w 5768339"/>
              <a:gd name="connsiteY0" fmla="*/ 6883878 h 6892505"/>
              <a:gd name="connsiteX1" fmla="*/ 1235051 w 5768339"/>
              <a:gd name="connsiteY1" fmla="*/ 0 h 6892505"/>
              <a:gd name="connsiteX2" fmla="*/ 5768339 w 5768339"/>
              <a:gd name="connsiteY2" fmla="*/ 0 h 6892505"/>
              <a:gd name="connsiteX3" fmla="*/ 5689228 w 5768339"/>
              <a:gd name="connsiteY3" fmla="*/ 6892505 h 6892505"/>
              <a:gd name="connsiteX4" fmla="*/ 0 w 5768339"/>
              <a:gd name="connsiteY4" fmla="*/ 6883878 h 6892505"/>
              <a:gd name="connsiteX0" fmla="*/ 0 w 5561305"/>
              <a:gd name="connsiteY0" fmla="*/ 6901131 h 6901131"/>
              <a:gd name="connsiteX1" fmla="*/ 1028017 w 5561305"/>
              <a:gd name="connsiteY1" fmla="*/ 0 h 6901131"/>
              <a:gd name="connsiteX2" fmla="*/ 5561305 w 5561305"/>
              <a:gd name="connsiteY2" fmla="*/ 0 h 6901131"/>
              <a:gd name="connsiteX3" fmla="*/ 5482194 w 5561305"/>
              <a:gd name="connsiteY3" fmla="*/ 6892505 h 6901131"/>
              <a:gd name="connsiteX4" fmla="*/ 0 w 5561305"/>
              <a:gd name="connsiteY4" fmla="*/ 6901131 h 6901131"/>
              <a:gd name="connsiteX0" fmla="*/ 0 w 5733833"/>
              <a:gd name="connsiteY0" fmla="*/ 6875251 h 6892505"/>
              <a:gd name="connsiteX1" fmla="*/ 1200545 w 5733833"/>
              <a:gd name="connsiteY1" fmla="*/ 0 h 6892505"/>
              <a:gd name="connsiteX2" fmla="*/ 5733833 w 5733833"/>
              <a:gd name="connsiteY2" fmla="*/ 0 h 6892505"/>
              <a:gd name="connsiteX3" fmla="*/ 5654722 w 5733833"/>
              <a:gd name="connsiteY3" fmla="*/ 6892505 h 6892505"/>
              <a:gd name="connsiteX4" fmla="*/ 0 w 5733833"/>
              <a:gd name="connsiteY4" fmla="*/ 6875251 h 6892505"/>
              <a:gd name="connsiteX0" fmla="*/ 0 w 5733833"/>
              <a:gd name="connsiteY0" fmla="*/ 6875251 h 6882673"/>
              <a:gd name="connsiteX1" fmla="*/ 1200545 w 5733833"/>
              <a:gd name="connsiteY1" fmla="*/ 0 h 6882673"/>
              <a:gd name="connsiteX2" fmla="*/ 5733833 w 5733833"/>
              <a:gd name="connsiteY2" fmla="*/ 0 h 6882673"/>
              <a:gd name="connsiteX3" fmla="*/ 5723548 w 5733833"/>
              <a:gd name="connsiteY3" fmla="*/ 6882673 h 6882673"/>
              <a:gd name="connsiteX4" fmla="*/ 0 w 5733833"/>
              <a:gd name="connsiteY4" fmla="*/ 6875251 h 6882673"/>
              <a:gd name="connsiteX0" fmla="*/ 0 w 5733833"/>
              <a:gd name="connsiteY0" fmla="*/ 6875251 h 6882673"/>
              <a:gd name="connsiteX1" fmla="*/ 31502 w 5733833"/>
              <a:gd name="connsiteY1" fmla="*/ 34724 h 6882673"/>
              <a:gd name="connsiteX2" fmla="*/ 5733833 w 5733833"/>
              <a:gd name="connsiteY2" fmla="*/ 0 h 6882673"/>
              <a:gd name="connsiteX3" fmla="*/ 5723548 w 5733833"/>
              <a:gd name="connsiteY3" fmla="*/ 6882673 h 6882673"/>
              <a:gd name="connsiteX4" fmla="*/ 0 w 5733833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1640383 w 6798704"/>
              <a:gd name="connsiteY1" fmla="*/ 1157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304164 w 5158321"/>
              <a:gd name="connsiteY0" fmla="*/ 6875251 h 6882673"/>
              <a:gd name="connsiteX1" fmla="*/ 0 w 5158321"/>
              <a:gd name="connsiteY1" fmla="*/ 11574 h 6882673"/>
              <a:gd name="connsiteX2" fmla="*/ 5158321 w 5158321"/>
              <a:gd name="connsiteY2" fmla="*/ 0 h 6882673"/>
              <a:gd name="connsiteX3" fmla="*/ 4083165 w 5158321"/>
              <a:gd name="connsiteY3" fmla="*/ 6882673 h 6882673"/>
              <a:gd name="connsiteX4" fmla="*/ 304164 w 5158321"/>
              <a:gd name="connsiteY4" fmla="*/ 6875251 h 6882673"/>
              <a:gd name="connsiteX0" fmla="*/ 61096 w 5158321"/>
              <a:gd name="connsiteY0" fmla="*/ 6875251 h 6882673"/>
              <a:gd name="connsiteX1" fmla="*/ 0 w 5158321"/>
              <a:gd name="connsiteY1" fmla="*/ 11574 h 6882673"/>
              <a:gd name="connsiteX2" fmla="*/ 5158321 w 5158321"/>
              <a:gd name="connsiteY2" fmla="*/ 0 h 6882673"/>
              <a:gd name="connsiteX3" fmla="*/ 4083165 w 5158321"/>
              <a:gd name="connsiteY3" fmla="*/ 6882673 h 6882673"/>
              <a:gd name="connsiteX4" fmla="*/ 61096 w 5158321"/>
              <a:gd name="connsiteY4" fmla="*/ 6875251 h 6882673"/>
              <a:gd name="connsiteX0" fmla="*/ 0 w 5097225"/>
              <a:gd name="connsiteY0" fmla="*/ 6875251 h 6882673"/>
              <a:gd name="connsiteX1" fmla="*/ 170398 w 5097225"/>
              <a:gd name="connsiteY1" fmla="*/ 11574 h 6882673"/>
              <a:gd name="connsiteX2" fmla="*/ 5097225 w 5097225"/>
              <a:gd name="connsiteY2" fmla="*/ 0 h 6882673"/>
              <a:gd name="connsiteX3" fmla="*/ 4022069 w 5097225"/>
              <a:gd name="connsiteY3" fmla="*/ 6882673 h 6882673"/>
              <a:gd name="connsiteX4" fmla="*/ 0 w 5097225"/>
              <a:gd name="connsiteY4" fmla="*/ 6875251 h 6882673"/>
              <a:gd name="connsiteX0" fmla="*/ 14797 w 5112022"/>
              <a:gd name="connsiteY0" fmla="*/ 6886827 h 6894249"/>
              <a:gd name="connsiteX1" fmla="*/ 0 w 5112022"/>
              <a:gd name="connsiteY1" fmla="*/ 0 h 6894249"/>
              <a:gd name="connsiteX2" fmla="*/ 5112022 w 5112022"/>
              <a:gd name="connsiteY2" fmla="*/ 11576 h 6894249"/>
              <a:gd name="connsiteX3" fmla="*/ 4036866 w 5112022"/>
              <a:gd name="connsiteY3" fmla="*/ 6894249 h 6894249"/>
              <a:gd name="connsiteX4" fmla="*/ 14797 w 5112022"/>
              <a:gd name="connsiteY4" fmla="*/ 6886827 h 689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022" h="6894249">
                <a:moveTo>
                  <a:pt x="14797" y="6886827"/>
                </a:moveTo>
                <a:cubicBezTo>
                  <a:pt x="9865" y="4591218"/>
                  <a:pt x="4932" y="2295609"/>
                  <a:pt x="0" y="0"/>
                </a:cubicBezTo>
                <a:lnTo>
                  <a:pt x="5112022" y="11576"/>
                </a:lnTo>
                <a:cubicBezTo>
                  <a:pt x="4819226" y="2109030"/>
                  <a:pt x="4422259" y="4565301"/>
                  <a:pt x="4036866" y="6894249"/>
                </a:cubicBezTo>
                <a:lnTo>
                  <a:pt x="14797" y="68868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474109" y="1639836"/>
            <a:ext cx="4638539" cy="503839"/>
          </a:xfrm>
        </p:spPr>
        <p:txBody>
          <a:bodyPr/>
          <a:lstStyle>
            <a:lvl1pPr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de-DE" dirty="0"/>
              <a:t>Agenda / Inhalt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5474109" y="2384936"/>
            <a:ext cx="6393426" cy="4192845"/>
          </a:xfrm>
        </p:spPr>
        <p:txBody>
          <a:bodyPr>
            <a:noAutofit/>
          </a:bodyPr>
          <a:lstStyle>
            <a:lvl1pPr marL="177800" indent="-177800" algn="l">
              <a:spcBef>
                <a:spcPts val="300"/>
              </a:spcBef>
              <a:buFont typeface="Wingdings" panose="05000000000000000000" pitchFamily="2" charset="2"/>
              <a:buChar char="§"/>
              <a:defRPr sz="2000">
                <a:solidFill>
                  <a:schemeClr val="accent1"/>
                </a:solidFill>
              </a:defRPr>
            </a:lvl1pPr>
            <a:lvl2pPr marL="539750" indent="-177800" algn="l">
              <a:spcBef>
                <a:spcPts val="300"/>
              </a:spcBef>
              <a:buFont typeface="Wingdings" panose="05000000000000000000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717550" indent="-177800" algn="l"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3pPr>
            <a:lvl4pPr marL="984250" indent="-177800" algn="l"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 marL="1257300" indent="-177800" algn="l">
              <a:lnSpc>
                <a:spcPts val="144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                    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8697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169472" y="6496046"/>
            <a:ext cx="1810139" cy="2462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e-DE" sz="1000" kern="1200" dirty="0">
                <a:solidFill>
                  <a:schemeClr val="tx2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rPr>
              <a:t>Seite // </a:t>
            </a:r>
            <a:fld id="{623871F1-B154-4810-88F8-D8F714BC27D6}" type="slidenum">
              <a:rPr lang="de-DE" sz="1000" kern="1200" smtClean="0">
                <a:solidFill>
                  <a:schemeClr val="tx2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rPr>
              <a:t>‹#›</a:t>
            </a:fld>
            <a:endParaRPr lang="de-DE" sz="1000" kern="1200" dirty="0">
              <a:solidFill>
                <a:schemeClr val="tx2"/>
              </a:solidFill>
              <a:latin typeface="Saira" panose="00000500000000000000" pitchFamily="2" charset="0"/>
              <a:ea typeface="Saira" panose="00000500000000000000" pitchFamily="2" charset="0"/>
              <a:cs typeface="Saira" panose="00000500000000000000" pitchFamily="2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479" y="153127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876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1"/>
            <a:ext cx="3721393" cy="26905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90550" y="828464"/>
            <a:ext cx="8934985" cy="59722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90755" y="1497621"/>
            <a:ext cx="10915851" cy="4860846"/>
          </a:xfrm>
        </p:spPr>
        <p:txBody>
          <a:bodyPr wrap="square" numCol="2" spcCol="144000">
            <a:noAutofit/>
          </a:bodyPr>
          <a:lstStyle>
            <a:lvl1pPr marL="0" indent="0">
              <a:lnSpc>
                <a:spcPts val="2300"/>
              </a:lnSpc>
              <a:buClr>
                <a:schemeClr val="accent4"/>
              </a:buClr>
              <a:buFontTx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271463" indent="-1778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067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2 Spalte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1"/>
            <a:ext cx="5325806" cy="26905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90755" y="1452313"/>
            <a:ext cx="10915851" cy="4973887"/>
          </a:xfrm>
        </p:spPr>
        <p:txBody>
          <a:bodyPr wrap="square" numCol="2" spcCol="144000">
            <a:noAutofit/>
          </a:bodyPr>
          <a:lstStyle>
            <a:lvl1pPr marL="177800" indent="-177800">
              <a:lnSpc>
                <a:spcPts val="21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1pPr>
            <a:lvl2pPr marL="355600" indent="-177800">
              <a:lnSpc>
                <a:spcPts val="215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541338" indent="-185738">
              <a:lnSpc>
                <a:spcPts val="18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3pPr>
            <a:lvl4pPr marL="719138" indent="-177800">
              <a:lnSpc>
                <a:spcPts val="16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+mn-lt"/>
              </a:defRPr>
            </a:lvl4pPr>
            <a:lvl5pPr marL="896938" indent="-1778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90755" y="855090"/>
            <a:ext cx="9614294" cy="597223"/>
          </a:xfrm>
        </p:spPr>
        <p:txBody>
          <a:bodyPr/>
          <a:lstStyle>
            <a:lvl1pPr>
              <a:defRPr sz="23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45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1FAD9FF-DCB0-7A4C-BC0D-214903CE7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66572" y="1779340"/>
            <a:ext cx="10858858" cy="451890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1131745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, Untertitel und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1"/>
            <a:ext cx="3721393" cy="26905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90550" y="828464"/>
            <a:ext cx="8934985" cy="597223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0" y="1497621"/>
            <a:ext cx="5311775" cy="646112"/>
          </a:xfrm>
        </p:spPr>
        <p:txBody>
          <a:bodyPr anchor="b"/>
          <a:lstStyle>
            <a:lvl1pPr marL="0" indent="0">
              <a:lnSpc>
                <a:spcPct val="100000"/>
              </a:lnSpc>
              <a:buFontTx/>
              <a:buNone/>
              <a:defRPr b="1">
                <a:solidFill>
                  <a:schemeClr val="accent6"/>
                </a:solidFill>
              </a:defRPr>
            </a:lvl1pPr>
            <a:lvl2pPr marL="457200" indent="0">
              <a:lnSpc>
                <a:spcPct val="100000"/>
              </a:lnSpc>
              <a:buFontTx/>
              <a:buNone/>
              <a:defRPr b="1"/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Untertitel eingeben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94831" y="1497621"/>
            <a:ext cx="5311775" cy="646112"/>
          </a:xfrm>
        </p:spPr>
        <p:txBody>
          <a:bodyPr anchor="b"/>
          <a:lstStyle>
            <a:lvl1pPr marL="0" indent="0">
              <a:lnSpc>
                <a:spcPct val="100000"/>
              </a:lnSpc>
              <a:buFontTx/>
              <a:buNone/>
              <a:defRPr b="1">
                <a:solidFill>
                  <a:schemeClr val="accent6"/>
                </a:solidFill>
              </a:defRPr>
            </a:lvl1pPr>
            <a:lvl2pPr marL="457200" indent="0">
              <a:lnSpc>
                <a:spcPct val="100000"/>
              </a:lnSpc>
              <a:buFontTx/>
              <a:buNone/>
              <a:defRPr b="1"/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Untertitel eingeben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90755" y="2420471"/>
            <a:ext cx="10915851" cy="3954929"/>
          </a:xfrm>
        </p:spPr>
        <p:txBody>
          <a:bodyPr wrap="square" numCol="2" spcCol="144000">
            <a:noAutofit/>
          </a:bodyPr>
          <a:lstStyle>
            <a:lvl1pPr marL="0" indent="0">
              <a:buClr>
                <a:schemeClr val="accent4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355600" indent="-17780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2pPr>
            <a:lvl3pPr marL="9144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3pPr>
            <a:lvl4pPr marL="13716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1828800" indent="0">
              <a:buClr>
                <a:schemeClr val="accent4"/>
              </a:buClr>
              <a:buFontTx/>
              <a:buNone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397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0754" y="1550873"/>
            <a:ext cx="8286915" cy="4824527"/>
          </a:xfrm>
        </p:spPr>
        <p:txBody>
          <a:bodyPr>
            <a:noAutofit/>
          </a:bodyPr>
          <a:lstStyle>
            <a:lvl1pPr marL="269875" indent="-269875">
              <a:buClr>
                <a:schemeClr val="accent4"/>
              </a:buClr>
              <a:buFont typeface="Symbol" panose="05050102010706020507" pitchFamily="18" charset="2"/>
              <a:buChar char="-"/>
              <a:tabLst>
                <a:tab pos="269875" algn="l"/>
              </a:tabLst>
              <a:defRPr>
                <a:solidFill>
                  <a:schemeClr val="tx1"/>
                </a:solidFill>
                <a:latin typeface="+mn-lt"/>
              </a:defRPr>
            </a:lvl1pPr>
            <a:lvl2pPr marL="447675" indent="-177800">
              <a:buClr>
                <a:schemeClr val="accent4"/>
              </a:buClr>
              <a:buFont typeface="Symbol" panose="05050102010706020507" pitchFamily="18" charset="2"/>
              <a:buChar char="-"/>
              <a:defRPr sz="1900">
                <a:solidFill>
                  <a:schemeClr val="tx1"/>
                </a:solidFill>
                <a:latin typeface="+mn-lt"/>
              </a:defRPr>
            </a:lvl2pPr>
            <a:lvl3pPr marL="717550" indent="180975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717550" indent="180975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4pPr>
            <a:lvl5pPr marL="717550" indent="180975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1"/>
            <a:ext cx="3721393" cy="26905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90755" y="855090"/>
            <a:ext cx="9614294" cy="597223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85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 und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90755" y="1603215"/>
            <a:ext cx="4843735" cy="4366084"/>
          </a:xfrm>
        </p:spPr>
        <p:txBody>
          <a:bodyPr>
            <a:noAutofit/>
          </a:bodyPr>
          <a:lstStyle>
            <a:lvl1pPr marL="177800" indent="-17780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541338" indent="-185738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6"/>
          </p:nvPr>
        </p:nvSpPr>
        <p:spPr>
          <a:xfrm>
            <a:off x="8716603" y="1603375"/>
            <a:ext cx="2882900" cy="20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accent1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</a:t>
            </a:r>
            <a:r>
              <a:rPr lang="de-DE" dirty="0">
                <a:solidFill>
                  <a:schemeClr val="tx1"/>
                </a:solidFill>
              </a:rPr>
              <a:t>// ggf. Name</a:t>
            </a:r>
            <a:endParaRPr lang="de-DE" dirty="0">
              <a:solidFill>
                <a:schemeClr val="tx1"/>
              </a:solidFill>
              <a:latin typeface="Saira Medium" panose="00000600000000000000" pitchFamily="2" charset="0"/>
            </a:endParaRPr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17"/>
          </p:nvPr>
        </p:nvSpPr>
        <p:spPr>
          <a:xfrm>
            <a:off x="5634097" y="1603375"/>
            <a:ext cx="2882900" cy="20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18"/>
          </p:nvPr>
        </p:nvSpPr>
        <p:spPr>
          <a:xfrm>
            <a:off x="8716603" y="3886499"/>
            <a:ext cx="2882900" cy="20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19"/>
          </p:nvPr>
        </p:nvSpPr>
        <p:spPr>
          <a:xfrm>
            <a:off x="5634097" y="3886499"/>
            <a:ext cx="2882900" cy="20828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590755" y="855090"/>
            <a:ext cx="9614294" cy="59722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4" name="Rechteck 23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8460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line_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7333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4"/>
          </p:nvPr>
        </p:nvSpPr>
        <p:spPr>
          <a:xfrm>
            <a:off x="267333" y="1813294"/>
            <a:ext cx="5694198" cy="372689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5"/>
          </p:nvPr>
        </p:nvSpPr>
        <p:spPr>
          <a:xfrm>
            <a:off x="6193004" y="1813294"/>
            <a:ext cx="5694198" cy="372689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90755" y="855090"/>
            <a:ext cx="9614294" cy="59722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7" name="Rechteck 16"/>
          <p:cNvSpPr/>
          <p:nvPr userDrawn="1"/>
        </p:nvSpPr>
        <p:spPr>
          <a:xfrm>
            <a:off x="590755" y="710811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232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teilte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06D904C9-10BB-4C78-989F-57D302DB6D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4709" y="0"/>
            <a:ext cx="6087291" cy="6858000"/>
          </a:xfrm>
          <a:custGeom>
            <a:avLst/>
            <a:gdLst>
              <a:gd name="connsiteX0" fmla="*/ 0 w 6087291"/>
              <a:gd name="connsiteY0" fmla="*/ 0 h 6858000"/>
              <a:gd name="connsiteX1" fmla="*/ 6087291 w 6087291"/>
              <a:gd name="connsiteY1" fmla="*/ 0 h 6858000"/>
              <a:gd name="connsiteX2" fmla="*/ 6087291 w 6087291"/>
              <a:gd name="connsiteY2" fmla="*/ 6858000 h 6858000"/>
              <a:gd name="connsiteX3" fmla="*/ 0 w 60872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7291" h="6858000">
                <a:moveTo>
                  <a:pt x="0" y="0"/>
                </a:moveTo>
                <a:lnTo>
                  <a:pt x="6087291" y="0"/>
                </a:lnTo>
                <a:lnTo>
                  <a:pt x="608729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99103CF-256B-4B6F-9956-D90B027133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3481" y="866848"/>
            <a:ext cx="4043012" cy="250211"/>
          </a:xfrm>
        </p:spPr>
        <p:txBody>
          <a:bodyPr>
            <a:no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100" kern="1200" spc="15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KLEINER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99103CF-256B-4B6F-9956-D90B0271331A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01052" y="1203211"/>
            <a:ext cx="4709803" cy="1554639"/>
          </a:xfrm>
        </p:spPr>
        <p:txBody>
          <a:bodyPr>
            <a:normAutofit/>
          </a:bodyPr>
          <a:lstStyle>
            <a:lvl1pPr mar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 lang="en-US" sz="2400" kern="1200" dirty="0">
                <a:solidFill>
                  <a:schemeClr val="accent6"/>
                </a:solidFill>
                <a:latin typeface="Saira Medium" panose="00000600000000000000" pitchFamily="2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Überschrift</a:t>
            </a:r>
            <a:r>
              <a:rPr lang="en-US" dirty="0"/>
              <a:t> in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Zeilen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99103CF-256B-4B6F-9956-D90B0271331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1776616" y="3001675"/>
            <a:ext cx="3534240" cy="338554"/>
          </a:xfrm>
        </p:spPr>
        <p:txBody>
          <a:bodyPr>
            <a:norm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kern="1200" dirty="0">
                <a:solidFill>
                  <a:schemeClr val="tx2"/>
                </a:solidFill>
                <a:latin typeface="Saira Medium" panose="00000600000000000000" pitchFamily="2" charset="0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Zwischenüberschrift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9103CF-256B-4B6F-9956-D90B0271331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776615" y="3340228"/>
            <a:ext cx="3534240" cy="770439"/>
          </a:xfrm>
        </p:spPr>
        <p:txBody>
          <a:bodyPr>
            <a:norm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Kleiner</a:t>
            </a:r>
            <a:r>
              <a:rPr lang="en-US" dirty="0"/>
              <a:t> </a:t>
            </a:r>
            <a:r>
              <a:rPr lang="en-US" dirty="0" err="1"/>
              <a:t>Fliesstext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Zeilen</a:t>
            </a:r>
            <a:endParaRPr lang="en-US" dirty="0"/>
          </a:p>
          <a:p>
            <a:pPr lvl="0"/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denen</a:t>
            </a:r>
            <a:r>
              <a:rPr lang="en-US" dirty="0"/>
              <a:t> die </a:t>
            </a:r>
            <a:r>
              <a:rPr lang="en-US" dirty="0" err="1"/>
              <a:t>Bilder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Icons </a:t>
            </a:r>
            <a:r>
              <a:rPr lang="en-US" dirty="0" err="1"/>
              <a:t>beschrieben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können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99103CF-256B-4B6F-9956-D90B0271331A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1776615" y="4693047"/>
            <a:ext cx="3534240" cy="743064"/>
          </a:xfrm>
        </p:spPr>
        <p:txBody>
          <a:bodyPr>
            <a:norm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Kleiner</a:t>
            </a:r>
            <a:r>
              <a:rPr lang="en-US" dirty="0"/>
              <a:t> </a:t>
            </a:r>
            <a:r>
              <a:rPr lang="en-US" dirty="0" err="1"/>
              <a:t>Fliesstext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mindestens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Zeilen</a:t>
            </a:r>
            <a:endParaRPr lang="en-US" dirty="0"/>
          </a:p>
          <a:p>
            <a:pPr lvl="0"/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denen</a:t>
            </a:r>
            <a:r>
              <a:rPr lang="en-US" dirty="0"/>
              <a:t> die </a:t>
            </a:r>
            <a:r>
              <a:rPr lang="en-US" dirty="0" err="1"/>
              <a:t>Bilder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Icons </a:t>
            </a:r>
            <a:r>
              <a:rPr lang="en-US" dirty="0" err="1"/>
              <a:t>beschrieben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können</a:t>
            </a:r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CA17537-78FD-4972-9D57-F2956641FEA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7577" y="4236008"/>
            <a:ext cx="1200107" cy="1200103"/>
          </a:xfrm>
          <a:custGeom>
            <a:avLst/>
            <a:gdLst>
              <a:gd name="connsiteX0" fmla="*/ 603244 w 1206488"/>
              <a:gd name="connsiteY0" fmla="*/ 0 h 1206484"/>
              <a:gd name="connsiteX1" fmla="*/ 1206488 w 1206488"/>
              <a:gd name="connsiteY1" fmla="*/ 603242 h 1206484"/>
              <a:gd name="connsiteX2" fmla="*/ 603244 w 1206488"/>
              <a:gd name="connsiteY2" fmla="*/ 1206484 h 1206484"/>
              <a:gd name="connsiteX3" fmla="*/ 0 w 1206488"/>
              <a:gd name="connsiteY3" fmla="*/ 603242 h 1206484"/>
              <a:gd name="connsiteX4" fmla="*/ 603244 w 1206488"/>
              <a:gd name="connsiteY4" fmla="*/ 0 h 120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488" h="1206484">
                <a:moveTo>
                  <a:pt x="603244" y="0"/>
                </a:moveTo>
                <a:cubicBezTo>
                  <a:pt x="936406" y="0"/>
                  <a:pt x="1206488" y="270081"/>
                  <a:pt x="1206488" y="603242"/>
                </a:cubicBezTo>
                <a:cubicBezTo>
                  <a:pt x="1206488" y="936403"/>
                  <a:pt x="936406" y="1206484"/>
                  <a:pt x="603244" y="1206484"/>
                </a:cubicBezTo>
                <a:cubicBezTo>
                  <a:pt x="270082" y="1206484"/>
                  <a:pt x="0" y="936403"/>
                  <a:pt x="0" y="603242"/>
                </a:cubicBezTo>
                <a:cubicBezTo>
                  <a:pt x="0" y="270081"/>
                  <a:pt x="270082" y="0"/>
                  <a:pt x="603244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6CA17537-78FD-4972-9D57-F2956641FEA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6474" y="2896877"/>
            <a:ext cx="1200107" cy="1200103"/>
          </a:xfrm>
          <a:custGeom>
            <a:avLst/>
            <a:gdLst>
              <a:gd name="connsiteX0" fmla="*/ 603244 w 1206488"/>
              <a:gd name="connsiteY0" fmla="*/ 0 h 1206484"/>
              <a:gd name="connsiteX1" fmla="*/ 1206488 w 1206488"/>
              <a:gd name="connsiteY1" fmla="*/ 603242 h 1206484"/>
              <a:gd name="connsiteX2" fmla="*/ 603244 w 1206488"/>
              <a:gd name="connsiteY2" fmla="*/ 1206484 h 1206484"/>
              <a:gd name="connsiteX3" fmla="*/ 0 w 1206488"/>
              <a:gd name="connsiteY3" fmla="*/ 603242 h 1206484"/>
              <a:gd name="connsiteX4" fmla="*/ 603244 w 1206488"/>
              <a:gd name="connsiteY4" fmla="*/ 0 h 120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488" h="1206484">
                <a:moveTo>
                  <a:pt x="603244" y="0"/>
                </a:moveTo>
                <a:cubicBezTo>
                  <a:pt x="936406" y="0"/>
                  <a:pt x="1206488" y="270081"/>
                  <a:pt x="1206488" y="603242"/>
                </a:cubicBezTo>
                <a:cubicBezTo>
                  <a:pt x="1206488" y="936403"/>
                  <a:pt x="936406" y="1206484"/>
                  <a:pt x="603244" y="1206484"/>
                </a:cubicBezTo>
                <a:cubicBezTo>
                  <a:pt x="270082" y="1206484"/>
                  <a:pt x="0" y="936403"/>
                  <a:pt x="0" y="603242"/>
                </a:cubicBezTo>
                <a:cubicBezTo>
                  <a:pt x="0" y="270081"/>
                  <a:pt x="270082" y="0"/>
                  <a:pt x="603244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90755" y="755209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31243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großes Bild mit BU">
    <p:bg>
      <p:bgPr>
        <a:solidFill>
          <a:srgbClr val="A4C7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>
          <a:xfrm>
            <a:off x="590755" y="1514245"/>
            <a:ext cx="9745437" cy="4946939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440404" y="5363438"/>
            <a:ext cx="1472841" cy="1097746"/>
          </a:xfrm>
        </p:spPr>
        <p:txBody>
          <a:bodyPr anchor="b"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Saira Medium" panose="00000600000000000000" pitchFamily="2" charset="0"/>
              </a:defRPr>
            </a:lvl1pPr>
            <a:lvl2pPr>
              <a:defRPr>
                <a:solidFill>
                  <a:srgbClr val="091640"/>
                </a:solidFill>
                <a:latin typeface="Saira" panose="00000500000000000000" pitchFamily="2" charset="0"/>
              </a:defRPr>
            </a:lvl2pPr>
            <a:lvl3pPr>
              <a:defRPr>
                <a:solidFill>
                  <a:srgbClr val="091640"/>
                </a:solidFill>
                <a:latin typeface="Saira" panose="00000500000000000000" pitchFamily="2" charset="0"/>
              </a:defRPr>
            </a:lvl3pPr>
            <a:lvl4pPr>
              <a:defRPr>
                <a:solidFill>
                  <a:srgbClr val="091640"/>
                </a:solidFill>
                <a:latin typeface="Saira" panose="00000500000000000000" pitchFamily="2" charset="0"/>
              </a:defRPr>
            </a:lvl4pPr>
            <a:lvl5pPr>
              <a:defRPr>
                <a:solidFill>
                  <a:srgbClr val="091640"/>
                </a:solidFill>
                <a:latin typeface="Saira" panose="00000500000000000000" pitchFamily="2" charset="0"/>
              </a:defRPr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590755" y="843284"/>
            <a:ext cx="9614294" cy="59722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590755" y="718917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0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Zwischenseite_Fläch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7376" y="2082592"/>
            <a:ext cx="5119823" cy="2755588"/>
          </a:xfrm>
        </p:spPr>
        <p:txBody>
          <a:bodyPr tIns="0"/>
          <a:lstStyle>
            <a:lvl1pPr>
              <a:defRPr sz="3600" b="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5780" y="2046964"/>
            <a:ext cx="723364" cy="1182687"/>
          </a:xfrm>
        </p:spPr>
        <p:txBody>
          <a:bodyPr tIns="0" bIns="0"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rgbClr val="6BA4B8"/>
                </a:solidFill>
                <a:latin typeface="Saira Light" panose="00000400000000000000" pitchFamily="2" charset="0"/>
              </a:defRPr>
            </a:lvl1pPr>
          </a:lstStyle>
          <a:p>
            <a:pPr lvl="0"/>
            <a:r>
              <a:rPr lang="de-DE" dirty="0"/>
              <a:t>01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2"/>
          </p:nvPr>
        </p:nvSpPr>
        <p:spPr>
          <a:xfrm>
            <a:off x="6458167" y="0"/>
            <a:ext cx="5733833" cy="6882673"/>
          </a:xfrm>
          <a:custGeom>
            <a:avLst/>
            <a:gdLst>
              <a:gd name="connsiteX0" fmla="*/ 0 w 6044384"/>
              <a:gd name="connsiteY0" fmla="*/ 6875252 h 6875252"/>
              <a:gd name="connsiteX1" fmla="*/ 1511096 w 6044384"/>
              <a:gd name="connsiteY1" fmla="*/ 0 h 6875252"/>
              <a:gd name="connsiteX2" fmla="*/ 6044384 w 6044384"/>
              <a:gd name="connsiteY2" fmla="*/ 0 h 6875252"/>
              <a:gd name="connsiteX3" fmla="*/ 4533288 w 6044384"/>
              <a:gd name="connsiteY3" fmla="*/ 6875252 h 6875252"/>
              <a:gd name="connsiteX4" fmla="*/ 0 w 6044384"/>
              <a:gd name="connsiteY4" fmla="*/ 6875252 h 6875252"/>
              <a:gd name="connsiteX0" fmla="*/ 0 w 6044384"/>
              <a:gd name="connsiteY0" fmla="*/ 6875252 h 6892505"/>
              <a:gd name="connsiteX1" fmla="*/ 1511096 w 6044384"/>
              <a:gd name="connsiteY1" fmla="*/ 0 h 6892505"/>
              <a:gd name="connsiteX2" fmla="*/ 6044384 w 6044384"/>
              <a:gd name="connsiteY2" fmla="*/ 0 h 6892505"/>
              <a:gd name="connsiteX3" fmla="*/ 5965273 w 6044384"/>
              <a:gd name="connsiteY3" fmla="*/ 6892505 h 6892505"/>
              <a:gd name="connsiteX4" fmla="*/ 0 w 6044384"/>
              <a:gd name="connsiteY4" fmla="*/ 6875252 h 6892505"/>
              <a:gd name="connsiteX0" fmla="*/ 0 w 5768339"/>
              <a:gd name="connsiteY0" fmla="*/ 6883878 h 6892505"/>
              <a:gd name="connsiteX1" fmla="*/ 1235051 w 5768339"/>
              <a:gd name="connsiteY1" fmla="*/ 0 h 6892505"/>
              <a:gd name="connsiteX2" fmla="*/ 5768339 w 5768339"/>
              <a:gd name="connsiteY2" fmla="*/ 0 h 6892505"/>
              <a:gd name="connsiteX3" fmla="*/ 5689228 w 5768339"/>
              <a:gd name="connsiteY3" fmla="*/ 6892505 h 6892505"/>
              <a:gd name="connsiteX4" fmla="*/ 0 w 5768339"/>
              <a:gd name="connsiteY4" fmla="*/ 6883878 h 6892505"/>
              <a:gd name="connsiteX0" fmla="*/ 0 w 5561305"/>
              <a:gd name="connsiteY0" fmla="*/ 6901131 h 6901131"/>
              <a:gd name="connsiteX1" fmla="*/ 1028017 w 5561305"/>
              <a:gd name="connsiteY1" fmla="*/ 0 h 6901131"/>
              <a:gd name="connsiteX2" fmla="*/ 5561305 w 5561305"/>
              <a:gd name="connsiteY2" fmla="*/ 0 h 6901131"/>
              <a:gd name="connsiteX3" fmla="*/ 5482194 w 5561305"/>
              <a:gd name="connsiteY3" fmla="*/ 6892505 h 6901131"/>
              <a:gd name="connsiteX4" fmla="*/ 0 w 5561305"/>
              <a:gd name="connsiteY4" fmla="*/ 6901131 h 6901131"/>
              <a:gd name="connsiteX0" fmla="*/ 0 w 5733833"/>
              <a:gd name="connsiteY0" fmla="*/ 6875251 h 6892505"/>
              <a:gd name="connsiteX1" fmla="*/ 1200545 w 5733833"/>
              <a:gd name="connsiteY1" fmla="*/ 0 h 6892505"/>
              <a:gd name="connsiteX2" fmla="*/ 5733833 w 5733833"/>
              <a:gd name="connsiteY2" fmla="*/ 0 h 6892505"/>
              <a:gd name="connsiteX3" fmla="*/ 5654722 w 5733833"/>
              <a:gd name="connsiteY3" fmla="*/ 6892505 h 6892505"/>
              <a:gd name="connsiteX4" fmla="*/ 0 w 5733833"/>
              <a:gd name="connsiteY4" fmla="*/ 6875251 h 6892505"/>
              <a:gd name="connsiteX0" fmla="*/ 0 w 5733833"/>
              <a:gd name="connsiteY0" fmla="*/ 6875251 h 6882673"/>
              <a:gd name="connsiteX1" fmla="*/ 1200545 w 5733833"/>
              <a:gd name="connsiteY1" fmla="*/ 0 h 6882673"/>
              <a:gd name="connsiteX2" fmla="*/ 5733833 w 5733833"/>
              <a:gd name="connsiteY2" fmla="*/ 0 h 6882673"/>
              <a:gd name="connsiteX3" fmla="*/ 5723548 w 5733833"/>
              <a:gd name="connsiteY3" fmla="*/ 6882673 h 6882673"/>
              <a:gd name="connsiteX4" fmla="*/ 0 w 5733833"/>
              <a:gd name="connsiteY4" fmla="*/ 6875251 h 688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3833" h="6882673">
                <a:moveTo>
                  <a:pt x="0" y="6875251"/>
                </a:moveTo>
                <a:lnTo>
                  <a:pt x="1200545" y="0"/>
                </a:lnTo>
                <a:lnTo>
                  <a:pt x="5733833" y="0"/>
                </a:lnTo>
                <a:cubicBezTo>
                  <a:pt x="5730405" y="2294224"/>
                  <a:pt x="5726976" y="4588449"/>
                  <a:pt x="5723548" y="6882673"/>
                </a:cubicBezTo>
                <a:lnTo>
                  <a:pt x="0" y="68752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41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201226" y="2271505"/>
            <a:ext cx="10270732" cy="502290"/>
          </a:xfrm>
        </p:spPr>
        <p:txBody>
          <a:bodyPr/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1226" y="2977545"/>
            <a:ext cx="9237662" cy="2776998"/>
          </a:xfrm>
        </p:spPr>
        <p:txBody>
          <a:bodyPr>
            <a:noAutofit/>
          </a:bodyPr>
          <a:lstStyle>
            <a:lvl1pPr marL="342900" indent="-342900" algn="l">
              <a:buClr>
                <a:srgbClr val="FFC000"/>
              </a:buClr>
              <a:buFont typeface="Symbol" panose="05050102010706020507" pitchFamily="18" charset="2"/>
              <a:buChar char="-"/>
              <a:defRPr sz="2800">
                <a:solidFill>
                  <a:schemeClr val="tx1"/>
                </a:solidFill>
              </a:defRPr>
            </a:lvl1pPr>
            <a:lvl2pPr marL="457200" indent="0" algn="l">
              <a:buNone/>
              <a:defRPr sz="2800">
                <a:solidFill>
                  <a:schemeClr val="tx1"/>
                </a:solidFill>
              </a:defRPr>
            </a:lvl2pPr>
            <a:lvl3pPr marL="914400" indent="0" algn="l">
              <a:buNone/>
              <a:defRPr sz="2800">
                <a:solidFill>
                  <a:schemeClr val="accent1"/>
                </a:solidFill>
              </a:defRPr>
            </a:lvl3pPr>
            <a:lvl4pPr marL="137160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4pPr>
            <a:lvl5pPr marL="182880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685800" y="674184"/>
            <a:ext cx="1105231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92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76004" y="148200"/>
            <a:ext cx="3721393" cy="36512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69" y="162005"/>
            <a:ext cx="1405077" cy="4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4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8508357" y="69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55FB-5E96-4E37-9880-2DF34E4D6E1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772" y="0"/>
            <a:ext cx="12501772" cy="7034005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0" y="2836463"/>
            <a:ext cx="10618788" cy="1122362"/>
          </a:xfrm>
        </p:spPr>
        <p:txBody>
          <a:bodyPr>
            <a:norm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5600" y="3958825"/>
            <a:ext cx="10618788" cy="1122362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Weitere Infos (z.B. Kontaktdaten Vortragender)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2"/>
          </p:nvPr>
        </p:nvSpPr>
        <p:spPr>
          <a:xfrm>
            <a:off x="169472" y="6356350"/>
            <a:ext cx="1129496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Saira Medium" panose="00000600000000000000" pitchFamily="2" charset="0"/>
              </a:defRPr>
            </a:lvl1pPr>
          </a:lstStyle>
          <a:p>
            <a:fld id="{76EEC4BD-8DAB-44DF-8E18-A141CDADB251}" type="datetime3">
              <a:rPr lang="de-DE" smtClean="0"/>
              <a:t>14/10/24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503" y="1049687"/>
            <a:ext cx="2905822" cy="10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Li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08F3A2BC-D0BC-C747-AA3B-0FF2A563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66572" y="1779342"/>
            <a:ext cx="5137821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6378844" y="1779342"/>
            <a:ext cx="5146586" cy="4535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572" y="84523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8682189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schlussfolie_fre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9"/>
          <p:cNvSpPr>
            <a:spLocks noGrp="1"/>
          </p:cNvSpPr>
          <p:nvPr>
            <p:ph type="pic" sz="quarter" idx="14"/>
          </p:nvPr>
        </p:nvSpPr>
        <p:spPr>
          <a:xfrm>
            <a:off x="0" y="-7828"/>
            <a:ext cx="12192000" cy="6865827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-209023" y="-1"/>
            <a:ext cx="12528034" cy="7477784"/>
          </a:xfrm>
          <a:custGeom>
            <a:avLst/>
            <a:gdLst>
              <a:gd name="connsiteX0" fmla="*/ 0 w 12501772"/>
              <a:gd name="connsiteY0" fmla="*/ 0 h 4743210"/>
              <a:gd name="connsiteX1" fmla="*/ 12501772 w 12501772"/>
              <a:gd name="connsiteY1" fmla="*/ 0 h 4743210"/>
              <a:gd name="connsiteX2" fmla="*/ 12501772 w 12501772"/>
              <a:gd name="connsiteY2" fmla="*/ 4743210 h 4743210"/>
              <a:gd name="connsiteX3" fmla="*/ 0 w 12501772"/>
              <a:gd name="connsiteY3" fmla="*/ 4743210 h 4743210"/>
              <a:gd name="connsiteX4" fmla="*/ 0 w 12501772"/>
              <a:gd name="connsiteY4" fmla="*/ 0 h 4743210"/>
              <a:gd name="connsiteX0" fmla="*/ 0 w 12501772"/>
              <a:gd name="connsiteY0" fmla="*/ 0 h 4743210"/>
              <a:gd name="connsiteX1" fmla="*/ 12501772 w 12501772"/>
              <a:gd name="connsiteY1" fmla="*/ 0 h 4743210"/>
              <a:gd name="connsiteX2" fmla="*/ 12501772 w 12501772"/>
              <a:gd name="connsiteY2" fmla="*/ 4329142 h 4743210"/>
              <a:gd name="connsiteX3" fmla="*/ 0 w 12501772"/>
              <a:gd name="connsiteY3" fmla="*/ 4743210 h 4743210"/>
              <a:gd name="connsiteX4" fmla="*/ 0 w 12501772"/>
              <a:gd name="connsiteY4" fmla="*/ 0 h 4743210"/>
              <a:gd name="connsiteX0" fmla="*/ 0 w 12501772"/>
              <a:gd name="connsiteY0" fmla="*/ 1518249 h 6261459"/>
              <a:gd name="connsiteX1" fmla="*/ 12501772 w 12501772"/>
              <a:gd name="connsiteY1" fmla="*/ 0 h 6261459"/>
              <a:gd name="connsiteX2" fmla="*/ 12501772 w 12501772"/>
              <a:gd name="connsiteY2" fmla="*/ 5847391 h 6261459"/>
              <a:gd name="connsiteX3" fmla="*/ 0 w 12501772"/>
              <a:gd name="connsiteY3" fmla="*/ 6261459 h 6261459"/>
              <a:gd name="connsiteX4" fmla="*/ 0 w 12501772"/>
              <a:gd name="connsiteY4" fmla="*/ 1518249 h 6261459"/>
              <a:gd name="connsiteX0" fmla="*/ 8626 w 12510398"/>
              <a:gd name="connsiteY0" fmla="*/ 1518249 h 6934319"/>
              <a:gd name="connsiteX1" fmla="*/ 12510398 w 12510398"/>
              <a:gd name="connsiteY1" fmla="*/ 0 h 6934319"/>
              <a:gd name="connsiteX2" fmla="*/ 12510398 w 12510398"/>
              <a:gd name="connsiteY2" fmla="*/ 5847391 h 6934319"/>
              <a:gd name="connsiteX3" fmla="*/ 0 w 12510398"/>
              <a:gd name="connsiteY3" fmla="*/ 6934319 h 6934319"/>
              <a:gd name="connsiteX4" fmla="*/ 8626 w 12510398"/>
              <a:gd name="connsiteY4" fmla="*/ 1518249 h 6934319"/>
              <a:gd name="connsiteX0" fmla="*/ 17252 w 12510398"/>
              <a:gd name="connsiteY0" fmla="*/ 2035834 h 6934319"/>
              <a:gd name="connsiteX1" fmla="*/ 12510398 w 12510398"/>
              <a:gd name="connsiteY1" fmla="*/ 0 h 6934319"/>
              <a:gd name="connsiteX2" fmla="*/ 12510398 w 12510398"/>
              <a:gd name="connsiteY2" fmla="*/ 5847391 h 6934319"/>
              <a:gd name="connsiteX3" fmla="*/ 0 w 12510398"/>
              <a:gd name="connsiteY3" fmla="*/ 6934319 h 6934319"/>
              <a:gd name="connsiteX4" fmla="*/ 17252 w 12510398"/>
              <a:gd name="connsiteY4" fmla="*/ 2035834 h 6934319"/>
              <a:gd name="connsiteX0" fmla="*/ 829 w 12511227"/>
              <a:gd name="connsiteY0" fmla="*/ 1733909 h 6934319"/>
              <a:gd name="connsiteX1" fmla="*/ 12511227 w 12511227"/>
              <a:gd name="connsiteY1" fmla="*/ 0 h 6934319"/>
              <a:gd name="connsiteX2" fmla="*/ 12511227 w 12511227"/>
              <a:gd name="connsiteY2" fmla="*/ 5847391 h 6934319"/>
              <a:gd name="connsiteX3" fmla="*/ 829 w 12511227"/>
              <a:gd name="connsiteY3" fmla="*/ 6934319 h 6934319"/>
              <a:gd name="connsiteX4" fmla="*/ 829 w 12511227"/>
              <a:gd name="connsiteY4" fmla="*/ 1733909 h 6934319"/>
              <a:gd name="connsiteX0" fmla="*/ 829 w 12528480"/>
              <a:gd name="connsiteY0" fmla="*/ 1828800 h 7029210"/>
              <a:gd name="connsiteX1" fmla="*/ 12528480 w 12528480"/>
              <a:gd name="connsiteY1" fmla="*/ 0 h 7029210"/>
              <a:gd name="connsiteX2" fmla="*/ 12511227 w 12528480"/>
              <a:gd name="connsiteY2" fmla="*/ 5942282 h 7029210"/>
              <a:gd name="connsiteX3" fmla="*/ 829 w 12528480"/>
              <a:gd name="connsiteY3" fmla="*/ 7029210 h 7029210"/>
              <a:gd name="connsiteX4" fmla="*/ 829 w 12528480"/>
              <a:gd name="connsiteY4" fmla="*/ 1828800 h 7029210"/>
              <a:gd name="connsiteX0" fmla="*/ 829 w 12528480"/>
              <a:gd name="connsiteY0" fmla="*/ 1828800 h 7029210"/>
              <a:gd name="connsiteX1" fmla="*/ 12528480 w 12528480"/>
              <a:gd name="connsiteY1" fmla="*/ 0 h 7029210"/>
              <a:gd name="connsiteX2" fmla="*/ 12511227 w 12528480"/>
              <a:gd name="connsiteY2" fmla="*/ 5459203 h 7029210"/>
              <a:gd name="connsiteX3" fmla="*/ 829 w 12528480"/>
              <a:gd name="connsiteY3" fmla="*/ 7029210 h 7029210"/>
              <a:gd name="connsiteX4" fmla="*/ 829 w 12528480"/>
              <a:gd name="connsiteY4" fmla="*/ 1828800 h 7029210"/>
              <a:gd name="connsiteX0" fmla="*/ 829 w 12528480"/>
              <a:gd name="connsiteY0" fmla="*/ 1828800 h 7029210"/>
              <a:gd name="connsiteX1" fmla="*/ 12528480 w 12528480"/>
              <a:gd name="connsiteY1" fmla="*/ 0 h 7029210"/>
              <a:gd name="connsiteX2" fmla="*/ 12493974 w 12528480"/>
              <a:gd name="connsiteY2" fmla="*/ 5640358 h 7029210"/>
              <a:gd name="connsiteX3" fmla="*/ 829 w 12528480"/>
              <a:gd name="connsiteY3" fmla="*/ 7029210 h 7029210"/>
              <a:gd name="connsiteX4" fmla="*/ 829 w 12528480"/>
              <a:gd name="connsiteY4" fmla="*/ 1828800 h 7029210"/>
              <a:gd name="connsiteX0" fmla="*/ 383 w 12528034"/>
              <a:gd name="connsiteY0" fmla="*/ 1828800 h 7477784"/>
              <a:gd name="connsiteX1" fmla="*/ 12528034 w 12528034"/>
              <a:gd name="connsiteY1" fmla="*/ 0 h 7477784"/>
              <a:gd name="connsiteX2" fmla="*/ 12493528 w 12528034"/>
              <a:gd name="connsiteY2" fmla="*/ 5640358 h 7477784"/>
              <a:gd name="connsiteX3" fmla="*/ 9009 w 12528034"/>
              <a:gd name="connsiteY3" fmla="*/ 7477784 h 7477784"/>
              <a:gd name="connsiteX4" fmla="*/ 383 w 12528034"/>
              <a:gd name="connsiteY4" fmla="*/ 1828800 h 747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28034" h="7477784">
                <a:moveTo>
                  <a:pt x="383" y="1828800"/>
                </a:moveTo>
                <a:lnTo>
                  <a:pt x="12528034" y="0"/>
                </a:lnTo>
                <a:lnTo>
                  <a:pt x="12493528" y="5640358"/>
                </a:lnTo>
                <a:lnTo>
                  <a:pt x="9009" y="7477784"/>
                </a:lnTo>
                <a:cubicBezTo>
                  <a:pt x="11884" y="5672427"/>
                  <a:pt x="-2492" y="3634157"/>
                  <a:pt x="383" y="1828800"/>
                </a:cubicBezTo>
                <a:close/>
              </a:path>
            </a:pathLst>
          </a:cu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8508357" y="69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55FB-5E96-4E37-9880-2DF34E4D6E1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45600" y="2836463"/>
            <a:ext cx="10618788" cy="1122362"/>
          </a:xfrm>
        </p:spPr>
        <p:txBody>
          <a:bodyPr>
            <a:norm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Vielen Dank!</a:t>
            </a: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45600" y="3958825"/>
            <a:ext cx="10618788" cy="1122362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de-DE" dirty="0"/>
              <a:t>Weitere Infos (z.B. Kontaktdaten Vortragender)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503" y="1049687"/>
            <a:ext cx="2905822" cy="10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68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4BCD-9481-42B5-9857-8DBC52EF2D63}" type="datetime1">
              <a:rPr lang="de-DE" smtClean="0"/>
              <a:t>14.10.2024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Veranstaltung, Autor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404664"/>
          </a:xfrm>
          <a:prstGeom prst="rect">
            <a:avLst/>
          </a:prstGeom>
        </p:spPr>
        <p:txBody>
          <a:bodyPr/>
          <a:lstStyle/>
          <a:p>
            <a:fld id="{018E9CC4-39AF-468A-904F-4AED07F72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399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1"/>
            <a:ext cx="8064896" cy="550649"/>
          </a:xfrm>
          <a:prstGeom prst="rect">
            <a:avLst/>
          </a:prstGeom>
        </p:spPr>
        <p:txBody>
          <a:bodyPr anchor="ctr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C1C1A-E2BA-41D7-9E06-717515255BF0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Veranstaltung, Autor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404664"/>
          </a:xfrm>
          <a:prstGeom prst="rect">
            <a:avLst/>
          </a:prstGeom>
        </p:spPr>
        <p:txBody>
          <a:bodyPr/>
          <a:lstStyle/>
          <a:p>
            <a:fld id="{71ADA27F-804E-42F6-9459-7C29C955679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392" y="1628800"/>
            <a:ext cx="5472608" cy="4608512"/>
          </a:xfrm>
        </p:spPr>
        <p:txBody>
          <a:bodyPr/>
          <a:lstStyle>
            <a:lvl1pPr>
              <a:defRPr b="0" baseline="0">
                <a:solidFill>
                  <a:srgbClr val="091640"/>
                </a:solidFill>
              </a:defRPr>
            </a:lvl1pPr>
            <a:lvl2pPr>
              <a:defRPr sz="1400" baseline="0"/>
            </a:lvl2pPr>
            <a:lvl3pPr>
              <a:defRPr sz="1400"/>
            </a:lvl3pPr>
            <a:lvl4pPr>
              <a:defRPr sz="1400" baseline="0"/>
            </a:lvl4pPr>
            <a:lvl5pPr>
              <a:defRPr sz="1400"/>
            </a:lvl5pPr>
          </a:lstStyle>
          <a:p>
            <a:pPr lvl="0"/>
            <a:r>
              <a:rPr lang="de-DE" dirty="0"/>
              <a:t>Argumentationspunkt 1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  <a:p>
            <a:pPr lvl="1"/>
            <a:r>
              <a:rPr lang="de-DE" dirty="0"/>
              <a:t>Eine weitere Information, die dazu gehört</a:t>
            </a:r>
          </a:p>
          <a:p>
            <a:pPr lvl="3"/>
            <a:endParaRPr lang="de-DE" dirty="0"/>
          </a:p>
          <a:p>
            <a:pPr lvl="0"/>
            <a:r>
              <a:rPr lang="de-DE" dirty="0"/>
              <a:t>Argumentationspunkt, der auf den ersten Punkt aufbaut, der etwas länger ist und daher zwei Zeilen benötigt</a:t>
            </a:r>
          </a:p>
          <a:p>
            <a:pPr lvl="1"/>
            <a:r>
              <a:rPr lang="de-DE" dirty="0"/>
              <a:t>Kleines Detail dazu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Weiteres Argument, das auf Argument 1 und 2 aufbaut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6192012" y="1628776"/>
            <a:ext cx="5376597" cy="4608513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03085" y="620689"/>
            <a:ext cx="8064500" cy="936625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091640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Kapitelüberschrift</a:t>
            </a:r>
          </a:p>
        </p:txBody>
      </p:sp>
    </p:spTree>
    <p:extLst>
      <p:ext uri="{BB962C8B-B14F-4D97-AF65-F5344CB8AC3E}">
        <p14:creationId xmlns:p14="http://schemas.microsoft.com/office/powerpoint/2010/main" val="769536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1"/>
            <a:ext cx="8064896" cy="550649"/>
          </a:xfrm>
          <a:prstGeom prst="rect">
            <a:avLst/>
          </a:prstGeom>
        </p:spPr>
        <p:txBody>
          <a:bodyPr anchor="ctr"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51278-A44D-445A-8F84-F17786A0F507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Veranstaltung, Autor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404664"/>
          </a:xfrm>
          <a:prstGeom prst="rect">
            <a:avLst/>
          </a:prstGeom>
        </p:spPr>
        <p:txBody>
          <a:bodyPr/>
          <a:lstStyle/>
          <a:p>
            <a:fld id="{71ADA27F-804E-42F6-9459-7C29C955679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392" y="1628800"/>
            <a:ext cx="5472608" cy="4608512"/>
          </a:xfrm>
        </p:spPr>
        <p:txBody>
          <a:bodyPr/>
          <a:lstStyle>
            <a:lvl1pPr>
              <a:defRPr b="0" baseline="0">
                <a:solidFill>
                  <a:srgbClr val="091640"/>
                </a:solidFill>
              </a:defRPr>
            </a:lvl1pPr>
            <a:lvl2pPr>
              <a:defRPr sz="1400" baseline="0"/>
            </a:lvl2pPr>
            <a:lvl3pPr>
              <a:defRPr sz="1400"/>
            </a:lvl3pPr>
            <a:lvl4pPr>
              <a:defRPr sz="1400" baseline="0"/>
            </a:lvl4pPr>
            <a:lvl5pPr>
              <a:defRPr sz="1400"/>
            </a:lvl5pPr>
          </a:lstStyle>
          <a:p>
            <a:pPr lvl="0"/>
            <a:r>
              <a:rPr lang="de-DE" dirty="0"/>
              <a:t>Argumentationspunkt 1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  <a:p>
            <a:pPr lvl="1"/>
            <a:r>
              <a:rPr lang="de-DE" dirty="0"/>
              <a:t>Eine weitere Information, die dazu gehört</a:t>
            </a:r>
          </a:p>
          <a:p>
            <a:pPr lvl="3"/>
            <a:endParaRPr lang="de-DE" dirty="0"/>
          </a:p>
          <a:p>
            <a:pPr lvl="0"/>
            <a:r>
              <a:rPr lang="de-DE" dirty="0"/>
              <a:t>Argumentationspunkt, der auf den ersten Punkt aufbaut, der etwas länger ist und daher zwei Zeilen benötigt</a:t>
            </a:r>
          </a:p>
          <a:p>
            <a:pPr lvl="1"/>
            <a:r>
              <a:rPr lang="de-DE" dirty="0"/>
              <a:t>Kleines Detail dazu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Weiteres Argument, das auf Argument 1 und 2 aufbaut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6192012" y="1628776"/>
            <a:ext cx="5376597" cy="4608513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03085" y="620689"/>
            <a:ext cx="8064500" cy="936625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091640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Kapitelüberschrift</a:t>
            </a:r>
          </a:p>
        </p:txBody>
      </p:sp>
    </p:spTree>
    <p:extLst>
      <p:ext uri="{BB962C8B-B14F-4D97-AF65-F5344CB8AC3E}">
        <p14:creationId xmlns:p14="http://schemas.microsoft.com/office/powerpoint/2010/main" val="2570080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3712" y="1"/>
            <a:ext cx="8064896" cy="550649"/>
          </a:xfrm>
          <a:prstGeom prst="rect">
            <a:avLst/>
          </a:prstGeom>
        </p:spPr>
        <p:txBody>
          <a:bodyPr anchor="ctr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7061-DDF7-4F1F-B600-A8D099078723}" type="datetime1">
              <a:rPr lang="de-DE" smtClean="0"/>
              <a:t>14.10.2024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Veranstaltung, Autor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404664"/>
          </a:xfrm>
          <a:prstGeom prst="rect">
            <a:avLst/>
          </a:prstGeom>
        </p:spPr>
        <p:txBody>
          <a:bodyPr/>
          <a:lstStyle/>
          <a:p>
            <a:fld id="{71ADA27F-804E-42F6-9459-7C29C955679A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392" y="1628800"/>
            <a:ext cx="5472608" cy="4608512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b="0" baseline="0">
                <a:solidFill>
                  <a:srgbClr val="091640"/>
                </a:solidFill>
              </a:defRPr>
            </a:lvl1pPr>
            <a:lvl2pPr>
              <a:defRPr sz="1400" baseline="0"/>
            </a:lvl2pPr>
            <a:lvl3pPr>
              <a:defRPr sz="1400"/>
            </a:lvl3pPr>
            <a:lvl4pPr>
              <a:defRPr sz="1400" baseline="0"/>
            </a:lvl4pPr>
            <a:lvl5pPr>
              <a:defRPr sz="1400"/>
            </a:lvl5pPr>
          </a:lstStyle>
          <a:p>
            <a:pPr lvl="0"/>
            <a:r>
              <a:rPr lang="de-DE" dirty="0"/>
              <a:t>Argumentationspunkt 1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  <a:p>
            <a:pPr lvl="1"/>
            <a:r>
              <a:rPr lang="de-DE" dirty="0"/>
              <a:t>Eine weitere Information, die dazu gehört</a:t>
            </a:r>
          </a:p>
          <a:p>
            <a:pPr lvl="3"/>
            <a:endParaRPr lang="de-DE" dirty="0"/>
          </a:p>
          <a:p>
            <a:pPr lvl="0"/>
            <a:r>
              <a:rPr lang="de-DE" dirty="0"/>
              <a:t>Argumentationspunkt, der auf den ersten Punkt aufbaut, der etwas länger ist und daher zwei Zeilen benötigt</a:t>
            </a:r>
          </a:p>
          <a:p>
            <a:pPr lvl="1"/>
            <a:r>
              <a:rPr lang="de-DE" dirty="0"/>
              <a:t>Kleines Detail dazu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Weiteres Argument, das auf Argument 1 und 2 aufbaut</a:t>
            </a:r>
          </a:p>
          <a:p>
            <a:pPr lvl="1"/>
            <a:r>
              <a:rPr lang="de-DE" dirty="0"/>
              <a:t>Faktenlage, die Argumentation belegt</a:t>
            </a:r>
          </a:p>
          <a:p>
            <a:pPr lvl="2"/>
            <a:r>
              <a:rPr lang="de-DE" dirty="0"/>
              <a:t>Detail dazu 1</a:t>
            </a:r>
          </a:p>
          <a:p>
            <a:pPr lvl="2"/>
            <a:r>
              <a:rPr lang="de-DE" dirty="0"/>
              <a:t>Detail dazu 2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6192012" y="1628776"/>
            <a:ext cx="5376597" cy="4608513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03085" y="620689"/>
            <a:ext cx="8064500" cy="936625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091640"/>
                </a:solidFill>
                <a:latin typeface="+mj-lt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de-DE" dirty="0"/>
              <a:t>Kapitelüberschrift</a:t>
            </a:r>
          </a:p>
        </p:txBody>
      </p:sp>
    </p:spTree>
    <p:extLst>
      <p:ext uri="{BB962C8B-B14F-4D97-AF65-F5344CB8AC3E}">
        <p14:creationId xmlns:p14="http://schemas.microsoft.com/office/powerpoint/2010/main" val="498450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, Unter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0755" y="2420471"/>
            <a:ext cx="5312334" cy="3709801"/>
          </a:xfrm>
        </p:spPr>
        <p:txBody>
          <a:bodyPr/>
          <a:lstStyle>
            <a:lvl1pPr marL="342900" indent="-342900">
              <a:buClr>
                <a:schemeClr val="accent4"/>
              </a:buClr>
              <a:buFont typeface="Symbol" panose="05050102010706020507" pitchFamily="18" charset="2"/>
              <a:buChar char="-"/>
              <a:defRPr sz="2200">
                <a:solidFill>
                  <a:schemeClr val="tx1"/>
                </a:solidFill>
                <a:latin typeface="+mn-lt"/>
              </a:defRPr>
            </a:lvl1pPr>
            <a:lvl2pPr marL="7429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2pPr>
            <a:lvl3pPr marL="12001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6573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4pPr>
            <a:lvl5pPr marL="21145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9472" y="148201"/>
            <a:ext cx="3721393" cy="269050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defRPr>
            </a:lvl1pPr>
          </a:lstStyle>
          <a:p>
            <a:r>
              <a:rPr lang="de-DE" dirty="0"/>
              <a:t>Titelthema // Kapitel // ggf. Name</a:t>
            </a:r>
            <a:endParaRPr lang="de-DE" dirty="0">
              <a:latin typeface="Saira Medium" panose="00000600000000000000" pitchFamily="2" charset="0"/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90755" y="899488"/>
            <a:ext cx="9614294" cy="597223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Saira Medium" panose="00000600000000000000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590755" y="755209"/>
            <a:ext cx="1105231" cy="45719"/>
          </a:xfrm>
          <a:prstGeom prst="rect">
            <a:avLst/>
          </a:prstGeom>
          <a:solidFill>
            <a:srgbClr val="A4C7D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479" y="197517"/>
            <a:ext cx="1405077" cy="418774"/>
          </a:xfrm>
          <a:prstGeom prst="rect">
            <a:avLst/>
          </a:prstGeom>
        </p:spPr>
      </p:pic>
      <p:sp>
        <p:nvSpPr>
          <p:cNvPr id="10" name="Inhaltsplatzhalter 2"/>
          <p:cNvSpPr>
            <a:spLocks noGrp="1"/>
          </p:cNvSpPr>
          <p:nvPr>
            <p:ph idx="10"/>
          </p:nvPr>
        </p:nvSpPr>
        <p:spPr>
          <a:xfrm>
            <a:off x="6194831" y="2420470"/>
            <a:ext cx="5312334" cy="3709801"/>
          </a:xfrm>
        </p:spPr>
        <p:txBody>
          <a:bodyPr/>
          <a:lstStyle>
            <a:lvl1pPr marL="342900" indent="-342900">
              <a:buClr>
                <a:schemeClr val="accent4"/>
              </a:buClr>
              <a:buFont typeface="Symbol" panose="05050102010706020507" pitchFamily="18" charset="2"/>
              <a:buChar char="-"/>
              <a:defRPr sz="2200">
                <a:solidFill>
                  <a:schemeClr val="tx1"/>
                </a:solidFill>
                <a:latin typeface="+mn-lt"/>
              </a:defRPr>
            </a:lvl1pPr>
            <a:lvl2pPr marL="7429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2pPr>
            <a:lvl3pPr marL="12001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3pPr>
            <a:lvl4pPr marL="16573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4pPr>
            <a:lvl5pPr marL="2114550" indent="-285750">
              <a:buClr>
                <a:schemeClr val="accent4"/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90550" y="1639888"/>
            <a:ext cx="5311775" cy="646112"/>
          </a:xfrm>
        </p:spPr>
        <p:txBody>
          <a:bodyPr anchor="b"/>
          <a:lstStyle>
            <a:lvl1pPr marL="0" indent="0">
              <a:lnSpc>
                <a:spcPct val="100000"/>
              </a:lnSpc>
              <a:buFontTx/>
              <a:buNone/>
              <a:defRPr b="1"/>
            </a:lvl1pPr>
            <a:lvl2pPr marL="457200" indent="0">
              <a:lnSpc>
                <a:spcPct val="100000"/>
              </a:lnSpc>
              <a:buFontTx/>
              <a:buNone/>
              <a:defRPr b="1"/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Untertitel eingeben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194831" y="1639888"/>
            <a:ext cx="5311775" cy="646112"/>
          </a:xfrm>
        </p:spPr>
        <p:txBody>
          <a:bodyPr anchor="b"/>
          <a:lstStyle>
            <a:lvl1pPr marL="0" indent="0">
              <a:lnSpc>
                <a:spcPct val="100000"/>
              </a:lnSpc>
              <a:buFontTx/>
              <a:buNone/>
              <a:defRPr b="1"/>
            </a:lvl1pPr>
            <a:lvl2pPr marL="457200" indent="0">
              <a:lnSpc>
                <a:spcPct val="100000"/>
              </a:lnSpc>
              <a:buFontTx/>
              <a:buNone/>
              <a:defRPr b="1"/>
            </a:lvl2pPr>
            <a:lvl3pPr marL="914400" indent="0">
              <a:buNone/>
              <a:defRPr/>
            </a:lvl3pPr>
          </a:lstStyle>
          <a:p>
            <a:pPr lvl="0"/>
            <a:r>
              <a:rPr lang="de-DE" dirty="0"/>
              <a:t>Untertitel eingeben</a:t>
            </a:r>
          </a:p>
        </p:txBody>
      </p:sp>
    </p:spTree>
    <p:extLst>
      <p:ext uri="{BB962C8B-B14F-4D97-AF65-F5344CB8AC3E}">
        <p14:creationId xmlns:p14="http://schemas.microsoft.com/office/powerpoint/2010/main" val="19869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B37F858-AD42-4EA5-B2FB-56EC074B8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5649" y="11012"/>
            <a:ext cx="4448745" cy="4448745"/>
          </a:xfrm>
          <a:solidFill>
            <a:srgbClr val="FF0000"/>
          </a:solidFill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br>
              <a:rPr lang="nl-NL"/>
            </a:br>
            <a:r>
              <a:rPr lang="nl-NL"/>
              <a:t>Klik om stijl te bewerken</a:t>
            </a:r>
            <a:br>
              <a:rPr lang="nl-NL"/>
            </a:br>
            <a:br>
              <a:rPr lang="nl-NL"/>
            </a:b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6129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A5688-DEB4-485A-8D61-A9A20947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736" y="440974"/>
            <a:ext cx="8444696" cy="75600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2D45A0-0AE3-4F89-A2D6-144B18AA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816660"/>
            <a:ext cx="10515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B49843-D860-457E-AF51-21A47A51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44DF-AD94-4AC9-BCAC-B2CC325DF1ED}" type="datetime1">
              <a:rPr lang="nl-BE" smtClean="0"/>
              <a:t>14/10/2024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50C626-D80B-4B48-93E5-F142494C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CEB900F-4D0C-4299-98A8-BCABC23A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C650651F-9C42-4A71-8008-DAA84A0EE98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" y="445270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1223244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26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A5688-DEB4-485A-8D61-A9A20947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806449"/>
            <a:ext cx="8444696" cy="39052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B49843-D860-457E-AF51-21A47A51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44DF-AD94-4AC9-BCAC-B2CC325DF1ED}" type="datetime1">
              <a:rPr lang="nl-BE" smtClean="0"/>
              <a:t>14/10/2024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50C626-D80B-4B48-93E5-F142494C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CEB900F-4D0C-4299-98A8-BCABC23A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CED2E97-FE42-4D72-B6CC-EE89CE68F4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7738" y="548555"/>
            <a:ext cx="6710363" cy="365474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tekst 20">
            <a:extLst>
              <a:ext uri="{FF2B5EF4-FFF2-40B4-BE49-F238E27FC236}">
                <a16:creationId xmlns:a16="http://schemas.microsoft.com/office/drawing/2014/main" id="{79EE1417-E1D9-4E08-90F9-AB30756F067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2721088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A5688-DEB4-485A-8D61-A9A20947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1324"/>
            <a:ext cx="8444696" cy="75565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2D45A0-0AE3-4F89-A2D6-144B18AA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838045"/>
            <a:ext cx="10515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B49843-D860-457E-AF51-21A47A51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44DF-AD94-4AC9-BCAC-B2CC325DF1ED}" type="datetime1">
              <a:rPr lang="nl-BE" smtClean="0"/>
              <a:t>14/10/2024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B50C626-D80B-4B48-93E5-F142494C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CEB900F-4D0C-4299-98A8-BCABC23A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B410176F-E894-48F1-A572-E203813FF55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281380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0"/>
            <a:ext cx="5146585" cy="45121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A4850083-8533-5542-929E-63A9BABBC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3" y="845232"/>
            <a:ext cx="4726425" cy="55768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A07981A4-B8D1-144A-91E1-9E6707E18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3666279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" userDrawn="1">
          <p15:clr>
            <a:srgbClr val="FBAE40"/>
          </p15:clr>
        </p15:guide>
        <p15:guide id="3" pos="7265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FB98-BD92-4D98-9453-E285C799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16828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E806CB-04FC-4666-83E5-86026BE14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738" y="45625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01F9B5E-AC59-466C-AE46-DA4484D5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B198B-C515-42D1-BEDC-707CEE8BA6EF}" type="datetime1">
              <a:rPr lang="nl-BE" smtClean="0"/>
              <a:t>14/10/2024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47A16F1-9952-4EE2-BBBC-1D10F744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C2E31EC-427A-4002-8362-7F82FDA29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62CFCC1D-B6DA-416A-8653-150F74B63F1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28241217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C9CA7-5B3B-4588-A496-8D33FC515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1325"/>
            <a:ext cx="8409972" cy="75600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D1944D-C138-40D0-98DC-4E5BE0E0C9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0952BA2-086D-478F-9699-0386F1843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2EC352-757D-402D-9174-5E9FDB6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89DC0-E37F-4FAF-AA0E-979FD3F03581}" type="datetime1">
              <a:rPr lang="nl-BE" smtClean="0"/>
              <a:t>14/10/2024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3443FC-3954-44BB-9381-09FDDBF5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DA913E-8578-41B2-9304-F00A0F727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569B378E-67BA-4CBC-84D5-7A195E3898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11065189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4E507-7FA9-4364-A3D4-119D2ADF7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0976"/>
            <a:ext cx="8510027" cy="75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D315F5-5827-474A-886E-E6AA2DA32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52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A70D200-8FE8-4B5D-98D4-EF2FDBF5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90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7CEB73-455C-490B-B673-7600A1B67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77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0681546-BFD7-4628-BB6E-4CC5C80CF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7702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1D660B6-49F5-4B0A-8C3D-09E0256E1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B407-0AEF-4608-89A7-58917414FFA0}" type="datetime1">
              <a:rPr lang="nl-BE" smtClean="0"/>
              <a:t>14/10/2024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33D5C9B-D4D4-4A3D-8BF4-5EAE357D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84F5895-A1C0-4D64-B632-11A2CD22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12" name="Tijdelijke aanduiding voor tekst 20">
            <a:extLst>
              <a:ext uri="{FF2B5EF4-FFF2-40B4-BE49-F238E27FC236}">
                <a16:creationId xmlns:a16="http://schemas.microsoft.com/office/drawing/2014/main" id="{8AFF9EBD-ADE1-4D93-A72C-5AB2A3099D2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23511198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9087F-7BCA-407B-81A5-25DAEE58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1324"/>
            <a:ext cx="10515600" cy="7556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8DFABA1-38A6-4B47-BB56-1BD562CB8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98D67-2176-4B7A-AFAE-22DFD9AB2CF9}" type="datetime1">
              <a:rPr lang="nl-BE" smtClean="0"/>
              <a:t>14/10/2024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21B461E-3779-4C44-B8DC-44E07607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A8DF576-CE84-4BA0-BB08-3A596013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59774AB8-9BB3-4C16-A0DC-108C8B79A98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31136224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6F4FCA-EB7D-40AF-80D2-73E0B6D13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1142E4-4792-422F-A4F3-DD6079FDA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55D38E-67A3-460E-B136-65D06A42C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97C3A2-2B8C-46F9-81DE-5A2104CD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C651-195D-4F16-B442-BA3B3F97195B}" type="datetime1">
              <a:rPr lang="nl-BE" smtClean="0"/>
              <a:t>14/10/2024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E1BDBEC-D130-4D52-BE79-BFAB2A6D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B711BD-1657-415E-8859-6FABEBE1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7CE6B11E-C6B0-44C0-A150-11FB57BA5EDF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36115351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6984D0-61D5-4CA2-A949-6753D308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A2750BA-BA34-4819-AC9B-F2E010D0B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66764E-CE39-477E-968B-462E12F39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613A9A-651E-42EA-B574-969D7DE9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4B30-B900-4AB9-91A2-10A8973E70E1}" type="datetime1">
              <a:rPr lang="nl-BE" smtClean="0"/>
              <a:t>14/10/2024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2AFC78-827A-4ABA-B213-0AC45344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E46FAE-3F6F-4BFB-95A3-558AD65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798F9E9-4450-4CA1-B3C0-BC2169E7782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1072591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D2906-344E-4348-847C-B15295C3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0975"/>
            <a:ext cx="10515600" cy="7556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11A936-3F3E-4B44-AC6A-D4840F7E5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7738" y="1816660"/>
            <a:ext cx="10515600" cy="43513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D36FBC-7B40-47EB-A85B-01BE92D0A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2C1F-7F67-48F7-BB76-6B35654F713F}" type="datetime1">
              <a:rPr lang="nl-BE" smtClean="0"/>
              <a:t>14/10/2024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5195E1-253D-465F-902C-B24390DC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A24E66-37C2-44DB-903D-5313629F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5B01C9A9-883D-4603-8C82-78F304F1A8D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17074171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F411733-495A-4203-8143-9BE8EB925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413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EF70A9C-03D0-40F4-8E79-2660F78E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7738" y="4413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80A2AD-9C66-48FB-8A35-2F7A34C1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E002-AED3-4705-B058-2F81D40ED12A}" type="datetime1">
              <a:rPr lang="nl-BE" smtClean="0"/>
              <a:t>14/10/2024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C53EB4-CD64-435D-ABCE-898BBBFB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vertrouwelijk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9677DF-48B6-46E7-A838-84DDED90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9ACD2-11A7-4CC5-A341-C36C32D4048C}" type="slidenum">
              <a:rPr lang="nl-BE" smtClean="0"/>
              <a:t>‹#›</a:t>
            </a:fld>
            <a:endParaRPr lang="nl-BE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F89C4080-FAEA-4775-8C69-DAFA9468B5C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38322036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E19CB-48D2-4B3F-939B-54DE24C2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441325"/>
            <a:ext cx="10515600" cy="75565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EEA1EED8-99AD-445B-BF46-71AEF91F7F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0" y="440975"/>
            <a:ext cx="756000" cy="756000"/>
          </a:xfrm>
          <a:prstGeom prst="rect">
            <a:avLst/>
          </a:prstGeom>
          <a:solidFill>
            <a:srgbClr val="FF0000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None/>
              <a:defRPr sz="1400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cap="all"/>
          </a:p>
        </p:txBody>
      </p:sp>
    </p:spTree>
    <p:extLst>
      <p:ext uri="{BB962C8B-B14F-4D97-AF65-F5344CB8AC3E}">
        <p14:creationId xmlns:p14="http://schemas.microsoft.com/office/powerpoint/2010/main" val="35506118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8305436-EE2F-4C3C-B1D2-66923B41C1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570" y="2169000"/>
            <a:ext cx="822086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+ Title + Tex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1D8F43-F467-6241-A72E-B8BAA360773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448921"/>
            <a:ext cx="5653088" cy="64090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F0E76C92-10B1-5746-8A5B-50335A732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0" i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070B80B4-B953-6547-A044-6E303DFD4AF3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673617" y="154522"/>
            <a:ext cx="2237174" cy="36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aseline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1. Chapter title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6378844" y="1786071"/>
            <a:ext cx="5146585" cy="39874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5113" indent="-228600">
              <a:lnSpc>
                <a:spcPct val="100000"/>
              </a:lnSpc>
              <a:buClr>
                <a:srgbClr val="00B0F0"/>
              </a:buCl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23888" indent="-228600">
              <a:lnSpc>
                <a:spcPct val="100000"/>
              </a:lnSpc>
              <a:buClr>
                <a:srgbClr val="00B0F0"/>
              </a:buClr>
              <a:buFont typeface="Calibri Light" panose="020F0302020204030204" pitchFamily="34" charset="0"/>
              <a:buChar char="̶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896938" indent="-228600">
              <a:lnSpc>
                <a:spcPct val="100000"/>
              </a:lnSpc>
              <a:buClr>
                <a:srgbClr val="00B0F0"/>
              </a:buClr>
              <a:buFont typeface="Courier New" panose="02070309020205020404" pitchFamily="49" charset="0"/>
              <a:buChar char="o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FBC100F-BA8E-FA44-81D9-DCCFC96E83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8844" y="845232"/>
            <a:ext cx="5146585" cy="47855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Title Slide Left Align</a:t>
            </a:r>
          </a:p>
        </p:txBody>
      </p:sp>
    </p:spTree>
    <p:extLst>
      <p:ext uri="{BB962C8B-B14F-4D97-AF65-F5344CB8AC3E}">
        <p14:creationId xmlns:p14="http://schemas.microsoft.com/office/powerpoint/2010/main" val="538071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angepaste indel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buiten, stad, straat&#10;&#10;Automatisch gegenereerde beschrijving">
            <a:extLst>
              <a:ext uri="{FF2B5EF4-FFF2-40B4-BE49-F238E27FC236}">
                <a16:creationId xmlns:a16="http://schemas.microsoft.com/office/drawing/2014/main" id="{0251797C-CF22-46D5-B192-C6A7F1FBC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A1A5DD5-60A0-44DF-8B3A-F04898E78A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294" y="2526644"/>
            <a:ext cx="5887412" cy="18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55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97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67" r:id="rId2"/>
    <p:sldLayoutId id="2147483794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9C57023-7CE4-824C-8E0E-D8797537E412}"/>
              </a:ext>
            </a:extLst>
          </p:cNvPr>
          <p:cNvSpPr/>
          <p:nvPr userDrawn="1"/>
        </p:nvSpPr>
        <p:spPr>
          <a:xfrm>
            <a:off x="0" y="6495880"/>
            <a:ext cx="12192000" cy="36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28233" y="767723"/>
            <a:ext cx="10069010" cy="50229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28233" y="1443619"/>
            <a:ext cx="7953817" cy="361394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258697" y="6495126"/>
            <a:ext cx="1810139" cy="246221"/>
          </a:xfrm>
          <a:prstGeom prst="rect">
            <a:avLst/>
          </a:prstGeom>
        </p:spPr>
        <p:txBody>
          <a:bodyPr vert="horz" wrap="square" lIns="0" tIns="45720" rIns="91440" bIns="45720" rtlCol="0" anchor="ctr">
            <a:spAutoFit/>
          </a:bodyPr>
          <a:lstStyle/>
          <a:p>
            <a:r>
              <a:rPr lang="de-DE" sz="1000" kern="1200" dirty="0">
                <a:solidFill>
                  <a:srgbClr val="0084B4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rPr>
              <a:t>Seite // </a:t>
            </a:r>
            <a:fld id="{623871F1-B154-4810-88F8-D8F714BC27D6}" type="slidenum">
              <a:rPr lang="de-DE" sz="1000" kern="1200" smtClean="0">
                <a:solidFill>
                  <a:srgbClr val="0084B4"/>
                </a:solidFill>
                <a:latin typeface="Saira" panose="00000500000000000000" pitchFamily="2" charset="0"/>
                <a:ea typeface="Saira" panose="00000500000000000000" pitchFamily="2" charset="0"/>
                <a:cs typeface="Saira" panose="00000500000000000000" pitchFamily="2" charset="0"/>
              </a:rPr>
              <a:t>‹#›</a:t>
            </a:fld>
            <a:endParaRPr lang="de-DE" sz="1000" kern="1200" dirty="0">
              <a:solidFill>
                <a:srgbClr val="0084B4"/>
              </a:solidFill>
              <a:latin typeface="Saira" panose="00000500000000000000" pitchFamily="2" charset="0"/>
              <a:ea typeface="Saira" panose="00000500000000000000" pitchFamily="2" charset="0"/>
              <a:cs typeface="Saira" panose="00000500000000000000" pitchFamily="2" charset="0"/>
            </a:endParaRP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956557" y="6495126"/>
            <a:ext cx="112949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2"/>
                </a:solidFill>
                <a:latin typeface="Saira Medium" panose="00000600000000000000" pitchFamily="2" charset="0"/>
              </a:defRPr>
            </a:lvl1pPr>
          </a:lstStyle>
          <a:p>
            <a:fld id="{A7A400F8-5F75-46C2-BC9B-E529BB54318F}" type="datetime3">
              <a:rPr lang="de-DE" smtClean="0"/>
              <a:pPr/>
              <a:t>14/10/24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8697" y="176690"/>
            <a:ext cx="3048290" cy="286298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1000">
                <a:solidFill>
                  <a:schemeClr val="bg2">
                    <a:lumMod val="50000"/>
                  </a:schemeClr>
                </a:solidFill>
                <a:latin typeface="Saira" panose="00000500000000000000" pitchFamily="2" charset="0"/>
              </a:defRPr>
            </a:lvl1pPr>
          </a:lstStyle>
          <a:p>
            <a:r>
              <a:rPr lang="de-DE" dirty="0"/>
              <a:t>Titelthema // Name</a:t>
            </a:r>
          </a:p>
        </p:txBody>
      </p:sp>
    </p:spTree>
    <p:extLst>
      <p:ext uri="{BB962C8B-B14F-4D97-AF65-F5344CB8AC3E}">
        <p14:creationId xmlns:p14="http://schemas.microsoft.com/office/powerpoint/2010/main" val="366850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0" kern="1200">
          <a:solidFill>
            <a:schemeClr val="tx1"/>
          </a:solidFill>
          <a:latin typeface="Saira SemiBold" panose="00000700000000000000" pitchFamily="2" charset="0"/>
          <a:ea typeface="Saira SemiBold" panose="00000700000000000000" pitchFamily="2" charset="0"/>
          <a:cs typeface="Saira SemiBold" panose="000007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ts val="2300"/>
        </a:lnSpc>
        <a:spcBef>
          <a:spcPts val="500"/>
        </a:spcBef>
        <a:buClr>
          <a:schemeClr val="accent6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Saira" panose="00000500000000000000" pitchFamily="2" charset="0"/>
          <a:cs typeface="Saira" panose="00000500000000000000" pitchFamily="2" charset="0"/>
        </a:defRPr>
      </a:lvl1pPr>
      <a:lvl2pPr marL="742950" indent="-285750" algn="l" defTabSz="914400" rtl="0" eaLnBrk="1" latinLnBrk="0" hangingPunct="1">
        <a:lnSpc>
          <a:spcPts val="2150"/>
        </a:lnSpc>
        <a:spcBef>
          <a:spcPts val="500"/>
        </a:spcBef>
        <a:buClr>
          <a:schemeClr val="accent6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Saira" panose="00000500000000000000" pitchFamily="2" charset="0"/>
          <a:cs typeface="Saira" panose="00000500000000000000" pitchFamily="2" charset="0"/>
        </a:defRPr>
      </a:lvl2pPr>
      <a:lvl3pPr marL="1200150" indent="-285750" algn="l" defTabSz="914400" rtl="0" eaLnBrk="1" latinLnBrk="0" hangingPunct="1">
        <a:lnSpc>
          <a:spcPts val="1800"/>
        </a:lnSpc>
        <a:spcBef>
          <a:spcPts val="500"/>
        </a:spcBef>
        <a:buClr>
          <a:schemeClr val="accent6"/>
        </a:buClr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+mn-lt"/>
          <a:ea typeface="Saira" panose="00000500000000000000" pitchFamily="2" charset="0"/>
          <a:cs typeface="Saira" panose="00000500000000000000" pitchFamily="2" charset="0"/>
        </a:defRPr>
      </a:lvl3pPr>
      <a:lvl4pPr marL="1657350" indent="-285750" algn="l" defTabSz="914400" rtl="0" eaLnBrk="1" latinLnBrk="0" hangingPunct="1">
        <a:lnSpc>
          <a:spcPts val="1600"/>
        </a:lnSpc>
        <a:spcBef>
          <a:spcPts val="500"/>
        </a:spcBef>
        <a:buClr>
          <a:schemeClr val="accent6"/>
        </a:buClr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Saira" panose="00000500000000000000" pitchFamily="2" charset="0"/>
          <a:cs typeface="Saira" panose="00000500000000000000" pitchFamily="2" charset="0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+mn-lt"/>
          <a:ea typeface="Saira" panose="00000500000000000000" pitchFamily="2" charset="0"/>
          <a:cs typeface="Saira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Lettertype, Graphics, rood, grafische vormgeving&#10;&#10;Automatisch gegenereerde beschrijving">
            <a:extLst>
              <a:ext uri="{FF2B5EF4-FFF2-40B4-BE49-F238E27FC236}">
                <a16:creationId xmlns:a16="http://schemas.microsoft.com/office/drawing/2014/main" id="{BD1DBD34-D9F9-ADD6-F1EF-BC7C428555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216" y="685711"/>
            <a:ext cx="1466410" cy="266875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7D747EA-8614-408D-BD80-71A84B04D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4"/>
            <a:ext cx="10515600" cy="75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E48FB8-877A-4432-AB25-6AF7458DD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E816AF-A8D3-4178-9A67-A32C03467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7738" y="6320865"/>
            <a:ext cx="94815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02CCC9-D5E7-4E5F-AC1F-81FD26CBEA04}" type="datetime1">
              <a:rPr lang="nl-BE" smtClean="0"/>
              <a:pPr/>
              <a:t>14/10/2024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881891-F4A7-4B1F-B93F-BA45D9606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61889" y="6356350"/>
            <a:ext cx="108366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BE"/>
              <a:t>vertrouwelijk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21FA44-F8B8-4465-A47D-3457F6A7F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612" y="6356350"/>
            <a:ext cx="58718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lang="nl-BE" sz="11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1AA9ACD2-11A7-4CC5-A341-C36C32D4048C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2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461">
          <p15:clr>
            <a:srgbClr val="F26B43"/>
          </p15:clr>
        </p15:guide>
        <p15:guide id="3" pos="597">
          <p15:clr>
            <a:srgbClr val="F26B43"/>
          </p15:clr>
        </p15:guide>
        <p15:guide id="4" orient="horz" pos="2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2" r:id="rId3"/>
    <p:sldLayoutId id="2147483770" r:id="rId4"/>
    <p:sldLayoutId id="2147483782" r:id="rId5"/>
    <p:sldLayoutId id="2147483703" r:id="rId6"/>
    <p:sldLayoutId id="2147483783" r:id="rId7"/>
    <p:sldLayoutId id="214748370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95" r:id="rId2"/>
    <p:sldLayoutId id="2147483787" r:id="rId3"/>
    <p:sldLayoutId id="2147483793" r:id="rId4"/>
    <p:sldLayoutId id="21474838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A136B0-1AB2-9C47-AC9F-ACFCCD2DEA8D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37A65FAF-7228-264A-8AFA-F74C32CDC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20C8C401-6BA1-674F-B962-BAC7E365E0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4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549CE-FD82-8448-A724-EC6236E59F6B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fbeelding 6">
            <a:extLst>
              <a:ext uri="{FF2B5EF4-FFF2-40B4-BE49-F238E27FC236}">
                <a16:creationId xmlns:a16="http://schemas.microsoft.com/office/drawing/2014/main" id="{AC581ACF-D180-594E-ADD8-444B928B32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0"/>
            <a:ext cx="1306800" cy="1306800"/>
          </a:xfrm>
          <a:prstGeom prst="rect">
            <a:avLst/>
          </a:prstGeom>
        </p:spPr>
      </p:pic>
      <p:pic>
        <p:nvPicPr>
          <p:cNvPr id="4" name="Afbeelding 9">
            <a:extLst>
              <a:ext uri="{FF2B5EF4-FFF2-40B4-BE49-F238E27FC236}">
                <a16:creationId xmlns:a16="http://schemas.microsoft.com/office/drawing/2014/main" id="{F4667DEA-D29A-FB45-AAFA-03ADA78174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200" y="5551200"/>
            <a:ext cx="1306800" cy="13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96" r:id="rId2"/>
    <p:sldLayoutId id="2147483797" r:id="rId3"/>
    <p:sldLayoutId id="2147483798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45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761DCD4-19DC-4648-9837-DA0FA871D484}"/>
              </a:ext>
            </a:extLst>
          </p:cNvPr>
          <p:cNvSpPr/>
          <p:nvPr userDrawn="1"/>
        </p:nvSpPr>
        <p:spPr>
          <a:xfrm>
            <a:off x="0" y="6496050"/>
            <a:ext cx="1219200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1027" name="Afbeelding 1">
            <a:extLst>
              <a:ext uri="{FF2B5EF4-FFF2-40B4-BE49-F238E27FC236}">
                <a16:creationId xmlns:a16="http://schemas.microsoft.com/office/drawing/2014/main" id="{C89EED6F-F107-4B60-8024-5C2C0E62B5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Afbeelding 5">
            <a:extLst>
              <a:ext uri="{FF2B5EF4-FFF2-40B4-BE49-F238E27FC236}">
                <a16:creationId xmlns:a16="http://schemas.microsoft.com/office/drawing/2014/main" id="{24FB0061-EFED-468C-A0BE-6202D95591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23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FE3A4A6-650B-AF4D-A7C7-2D539184454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0000" cy="360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222961-87D7-D445-A5B6-9CB31A193F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2000" y="649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2" r:id="rId9"/>
    <p:sldLayoutId id="2147483853" r:id="rId10"/>
    <p:sldLayoutId id="21474838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microsoft.com/office/2018/10/relationships/comments" Target="../comments/modernComment_7FFFFFF1_6E3E7FB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26" Type="http://schemas.openxmlformats.org/officeDocument/2006/relationships/image" Target="../media/image77.gif"/><Relationship Id="rId3" Type="http://schemas.openxmlformats.org/officeDocument/2006/relationships/image" Target="../media/image54.png"/><Relationship Id="rId21" Type="http://schemas.openxmlformats.org/officeDocument/2006/relationships/image" Target="../media/image72.sv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5" Type="http://schemas.openxmlformats.org/officeDocument/2006/relationships/image" Target="../media/image76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7.sv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svg"/><Relationship Id="rId10" Type="http://schemas.openxmlformats.org/officeDocument/2006/relationships/image" Target="../media/image61.svg"/><Relationship Id="rId19" Type="http://schemas.openxmlformats.org/officeDocument/2006/relationships/image" Target="../media/image70.gif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Relationship Id="rId22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2.svg"/><Relationship Id="rId26" Type="http://schemas.openxmlformats.org/officeDocument/2006/relationships/image" Target="../media/image78.png"/><Relationship Id="rId39" Type="http://schemas.openxmlformats.org/officeDocument/2006/relationships/image" Target="../media/image91.gif"/><Relationship Id="rId21" Type="http://schemas.openxmlformats.org/officeDocument/2006/relationships/image" Target="../media/image75.png"/><Relationship Id="rId34" Type="http://schemas.openxmlformats.org/officeDocument/2006/relationships/image" Target="../media/image86.gif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1.png"/><Relationship Id="rId25" Type="http://schemas.openxmlformats.org/officeDocument/2006/relationships/image" Target="../media/image57.svg"/><Relationship Id="rId33" Type="http://schemas.openxmlformats.org/officeDocument/2006/relationships/image" Target="../media/image85.svg"/><Relationship Id="rId38" Type="http://schemas.openxmlformats.org/officeDocument/2006/relationships/image" Target="../media/image90.svg"/><Relationship Id="rId2" Type="http://schemas.openxmlformats.org/officeDocument/2006/relationships/audio" Target="../media/audio1.wav"/><Relationship Id="rId16" Type="http://schemas.openxmlformats.org/officeDocument/2006/relationships/image" Target="../media/image69.svg"/><Relationship Id="rId20" Type="http://schemas.openxmlformats.org/officeDocument/2006/relationships/image" Target="../media/image74.svg"/><Relationship Id="rId29" Type="http://schemas.openxmlformats.org/officeDocument/2006/relationships/image" Target="../media/image81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svg"/><Relationship Id="rId11" Type="http://schemas.openxmlformats.org/officeDocument/2006/relationships/image" Target="../media/image64.png"/><Relationship Id="rId24" Type="http://schemas.openxmlformats.org/officeDocument/2006/relationships/image" Target="../media/image56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5" Type="http://schemas.openxmlformats.org/officeDocument/2006/relationships/image" Target="../media/image54.png"/><Relationship Id="rId15" Type="http://schemas.openxmlformats.org/officeDocument/2006/relationships/image" Target="../media/image68.png"/><Relationship Id="rId23" Type="http://schemas.openxmlformats.org/officeDocument/2006/relationships/image" Target="../media/image77.gif"/><Relationship Id="rId28" Type="http://schemas.openxmlformats.org/officeDocument/2006/relationships/image" Target="../media/image80.png"/><Relationship Id="rId36" Type="http://schemas.openxmlformats.org/officeDocument/2006/relationships/image" Target="../media/image88.svg"/><Relationship Id="rId10" Type="http://schemas.openxmlformats.org/officeDocument/2006/relationships/image" Target="../media/image63.svg"/><Relationship Id="rId19" Type="http://schemas.openxmlformats.org/officeDocument/2006/relationships/image" Target="../media/image73.png"/><Relationship Id="rId31" Type="http://schemas.openxmlformats.org/officeDocument/2006/relationships/image" Target="../media/image83.svg"/><Relationship Id="rId4" Type="http://schemas.openxmlformats.org/officeDocument/2006/relationships/image" Target="../media/image59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Relationship Id="rId22" Type="http://schemas.openxmlformats.org/officeDocument/2006/relationships/image" Target="../media/image76.svg"/><Relationship Id="rId27" Type="http://schemas.openxmlformats.org/officeDocument/2006/relationships/image" Target="../media/image79.sv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8" Type="http://schemas.openxmlformats.org/officeDocument/2006/relationships/image" Target="../media/image61.svg"/><Relationship Id="rId3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svg"/><Relationship Id="rId18" Type="http://schemas.openxmlformats.org/officeDocument/2006/relationships/image" Target="../media/image77.gif"/><Relationship Id="rId26" Type="http://schemas.openxmlformats.org/officeDocument/2006/relationships/image" Target="../media/image85.svg"/><Relationship Id="rId21" Type="http://schemas.openxmlformats.org/officeDocument/2006/relationships/image" Target="../media/image75.png"/><Relationship Id="rId34" Type="http://schemas.openxmlformats.org/officeDocument/2006/relationships/image" Target="../media/image93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2.svg"/><Relationship Id="rId25" Type="http://schemas.openxmlformats.org/officeDocument/2006/relationships/image" Target="../media/image84.png"/><Relationship Id="rId33" Type="http://schemas.openxmlformats.org/officeDocument/2006/relationships/image" Target="../media/image83.svg"/><Relationship Id="rId38" Type="http://schemas.openxmlformats.org/officeDocument/2006/relationships/image" Target="../media/image91.gif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74.sv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24" Type="http://schemas.openxmlformats.org/officeDocument/2006/relationships/image" Target="../media/image81.svg"/><Relationship Id="rId32" Type="http://schemas.openxmlformats.org/officeDocument/2006/relationships/image" Target="../media/image82.png"/><Relationship Id="rId37" Type="http://schemas.openxmlformats.org/officeDocument/2006/relationships/image" Target="../media/image90.svg"/><Relationship Id="rId5" Type="http://schemas.openxmlformats.org/officeDocument/2006/relationships/image" Target="../media/image55.svg"/><Relationship Id="rId15" Type="http://schemas.openxmlformats.org/officeDocument/2006/relationships/image" Target="../media/image69.svg"/><Relationship Id="rId23" Type="http://schemas.openxmlformats.org/officeDocument/2006/relationships/image" Target="../media/image80.png"/><Relationship Id="rId28" Type="http://schemas.openxmlformats.org/officeDocument/2006/relationships/image" Target="../media/image57.svg"/><Relationship Id="rId36" Type="http://schemas.openxmlformats.org/officeDocument/2006/relationships/image" Target="../media/image8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92.gif"/><Relationship Id="rId4" Type="http://schemas.openxmlformats.org/officeDocument/2006/relationships/image" Target="../media/image54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6.svg"/><Relationship Id="rId27" Type="http://schemas.openxmlformats.org/officeDocument/2006/relationships/image" Target="../media/image56.png"/><Relationship Id="rId30" Type="http://schemas.openxmlformats.org/officeDocument/2006/relationships/image" Target="../media/image88.svg"/><Relationship Id="rId35" Type="http://schemas.openxmlformats.org/officeDocument/2006/relationships/image" Target="../media/image94.svg"/><Relationship Id="rId8" Type="http://schemas.openxmlformats.org/officeDocument/2006/relationships/image" Target="../media/image62.png"/><Relationship Id="rId3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54.png"/><Relationship Id="rId3" Type="http://schemas.openxmlformats.org/officeDocument/2006/relationships/image" Target="../media/image57.svg"/><Relationship Id="rId21" Type="http://schemas.openxmlformats.org/officeDocument/2006/relationships/image" Target="../media/image74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2.svg"/><Relationship Id="rId25" Type="http://schemas.openxmlformats.org/officeDocument/2006/relationships/image" Target="../media/image70.gif"/><Relationship Id="rId2" Type="http://schemas.openxmlformats.org/officeDocument/2006/relationships/image" Target="../media/image56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24" Type="http://schemas.openxmlformats.org/officeDocument/2006/relationships/image" Target="../media/image77.gif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23" Type="http://schemas.openxmlformats.org/officeDocument/2006/relationships/image" Target="../media/image76.svg"/><Relationship Id="rId10" Type="http://schemas.openxmlformats.org/officeDocument/2006/relationships/image" Target="../media/image64.png"/><Relationship Id="rId19" Type="http://schemas.openxmlformats.org/officeDocument/2006/relationships/image" Target="../media/image55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Relationship Id="rId22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100.svg"/><Relationship Id="rId26" Type="http://schemas.openxmlformats.org/officeDocument/2006/relationships/image" Target="../media/image106.png"/><Relationship Id="rId3" Type="http://schemas.openxmlformats.org/officeDocument/2006/relationships/image" Target="../media/image95.png"/><Relationship Id="rId21" Type="http://schemas.openxmlformats.org/officeDocument/2006/relationships/image" Target="../media/image103.svg"/><Relationship Id="rId7" Type="http://schemas.openxmlformats.org/officeDocument/2006/relationships/image" Target="../media/image97.png"/><Relationship Id="rId12" Type="http://schemas.openxmlformats.org/officeDocument/2006/relationships/image" Target="../media/image63.svg"/><Relationship Id="rId17" Type="http://schemas.openxmlformats.org/officeDocument/2006/relationships/image" Target="../media/image99.png"/><Relationship Id="rId25" Type="http://schemas.openxmlformats.org/officeDocument/2006/relationships/image" Target="../media/image90.svg"/><Relationship Id="rId33" Type="http://schemas.openxmlformats.org/officeDocument/2006/relationships/image" Target="../media/image11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4.svg"/><Relationship Id="rId20" Type="http://schemas.openxmlformats.org/officeDocument/2006/relationships/image" Target="../media/image102.svg"/><Relationship Id="rId29" Type="http://schemas.openxmlformats.org/officeDocument/2006/relationships/image" Target="../media/image109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24" Type="http://schemas.openxmlformats.org/officeDocument/2006/relationships/image" Target="../media/image89.png"/><Relationship Id="rId32" Type="http://schemas.openxmlformats.org/officeDocument/2006/relationships/image" Target="../media/image110.png"/><Relationship Id="rId5" Type="http://schemas.openxmlformats.org/officeDocument/2006/relationships/image" Target="../media/image60.png"/><Relationship Id="rId15" Type="http://schemas.openxmlformats.org/officeDocument/2006/relationships/image" Target="../media/image73.png"/><Relationship Id="rId23" Type="http://schemas.openxmlformats.org/officeDocument/2006/relationships/image" Target="../media/image105.svg"/><Relationship Id="rId28" Type="http://schemas.openxmlformats.org/officeDocument/2006/relationships/image" Target="../media/image108.png"/><Relationship Id="rId10" Type="http://schemas.openxmlformats.org/officeDocument/2006/relationships/image" Target="../media/image67.svg"/><Relationship Id="rId19" Type="http://schemas.openxmlformats.org/officeDocument/2006/relationships/image" Target="../media/image101.png"/><Relationship Id="rId31" Type="http://schemas.openxmlformats.org/officeDocument/2006/relationships/image" Target="../media/image72.svg"/><Relationship Id="rId4" Type="http://schemas.openxmlformats.org/officeDocument/2006/relationships/image" Target="../media/image96.svg"/><Relationship Id="rId9" Type="http://schemas.openxmlformats.org/officeDocument/2006/relationships/image" Target="../media/image66.png"/><Relationship Id="rId14" Type="http://schemas.openxmlformats.org/officeDocument/2006/relationships/image" Target="../media/image76.svg"/><Relationship Id="rId22" Type="http://schemas.openxmlformats.org/officeDocument/2006/relationships/image" Target="../media/image104.png"/><Relationship Id="rId27" Type="http://schemas.openxmlformats.org/officeDocument/2006/relationships/image" Target="../media/image107.svg"/><Relationship Id="rId30" Type="http://schemas.openxmlformats.org/officeDocument/2006/relationships/image" Target="../media/image71.png"/><Relationship Id="rId8" Type="http://schemas.openxmlformats.org/officeDocument/2006/relationships/image" Target="../media/image98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100.svg"/><Relationship Id="rId26" Type="http://schemas.openxmlformats.org/officeDocument/2006/relationships/image" Target="../media/image108.png"/><Relationship Id="rId3" Type="http://schemas.openxmlformats.org/officeDocument/2006/relationships/image" Target="../media/image95.png"/><Relationship Id="rId21" Type="http://schemas.openxmlformats.org/officeDocument/2006/relationships/image" Target="../media/image103.svg"/><Relationship Id="rId7" Type="http://schemas.openxmlformats.org/officeDocument/2006/relationships/image" Target="../media/image97.png"/><Relationship Id="rId12" Type="http://schemas.openxmlformats.org/officeDocument/2006/relationships/image" Target="../media/image63.svg"/><Relationship Id="rId17" Type="http://schemas.openxmlformats.org/officeDocument/2006/relationships/image" Target="../media/image99.png"/><Relationship Id="rId25" Type="http://schemas.openxmlformats.org/officeDocument/2006/relationships/image" Target="../media/image107.svg"/><Relationship Id="rId33" Type="http://schemas.openxmlformats.org/officeDocument/2006/relationships/image" Target="../media/image7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4.svg"/><Relationship Id="rId20" Type="http://schemas.openxmlformats.org/officeDocument/2006/relationships/image" Target="../media/image102.svg"/><Relationship Id="rId29" Type="http://schemas.openxmlformats.org/officeDocument/2006/relationships/image" Target="../media/image111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24" Type="http://schemas.openxmlformats.org/officeDocument/2006/relationships/image" Target="../media/image106.png"/><Relationship Id="rId32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73.png"/><Relationship Id="rId23" Type="http://schemas.openxmlformats.org/officeDocument/2006/relationships/image" Target="../media/image105.svg"/><Relationship Id="rId28" Type="http://schemas.openxmlformats.org/officeDocument/2006/relationships/image" Target="../media/image110.png"/><Relationship Id="rId10" Type="http://schemas.openxmlformats.org/officeDocument/2006/relationships/image" Target="../media/image67.svg"/><Relationship Id="rId19" Type="http://schemas.openxmlformats.org/officeDocument/2006/relationships/image" Target="../media/image101.png"/><Relationship Id="rId31" Type="http://schemas.openxmlformats.org/officeDocument/2006/relationships/image" Target="../media/image90.svg"/><Relationship Id="rId4" Type="http://schemas.openxmlformats.org/officeDocument/2006/relationships/image" Target="../media/image96.svg"/><Relationship Id="rId9" Type="http://schemas.openxmlformats.org/officeDocument/2006/relationships/image" Target="../media/image66.png"/><Relationship Id="rId14" Type="http://schemas.openxmlformats.org/officeDocument/2006/relationships/image" Target="../media/image76.svg"/><Relationship Id="rId22" Type="http://schemas.openxmlformats.org/officeDocument/2006/relationships/image" Target="../media/image104.png"/><Relationship Id="rId27" Type="http://schemas.openxmlformats.org/officeDocument/2006/relationships/image" Target="../media/image109.svg"/><Relationship Id="rId30" Type="http://schemas.openxmlformats.org/officeDocument/2006/relationships/image" Target="../media/image89.png"/><Relationship Id="rId8" Type="http://schemas.openxmlformats.org/officeDocument/2006/relationships/image" Target="../media/image9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svg"/><Relationship Id="rId18" Type="http://schemas.openxmlformats.org/officeDocument/2006/relationships/image" Target="../media/image101.png"/><Relationship Id="rId26" Type="http://schemas.openxmlformats.org/officeDocument/2006/relationships/image" Target="../media/image107.svg"/><Relationship Id="rId21" Type="http://schemas.openxmlformats.org/officeDocument/2006/relationships/image" Target="../media/image104.png"/><Relationship Id="rId34" Type="http://schemas.openxmlformats.org/officeDocument/2006/relationships/image" Target="../media/image79.svg"/><Relationship Id="rId7" Type="http://schemas.openxmlformats.org/officeDocument/2006/relationships/image" Target="../media/image98.svg"/><Relationship Id="rId12" Type="http://schemas.openxmlformats.org/officeDocument/2006/relationships/image" Target="../media/image75.png"/><Relationship Id="rId17" Type="http://schemas.openxmlformats.org/officeDocument/2006/relationships/image" Target="../media/image100.svg"/><Relationship Id="rId25" Type="http://schemas.openxmlformats.org/officeDocument/2006/relationships/image" Target="../media/image106.png"/><Relationship Id="rId33" Type="http://schemas.openxmlformats.org/officeDocument/2006/relationships/image" Target="../media/image78.png"/><Relationship Id="rId2" Type="http://schemas.openxmlformats.org/officeDocument/2006/relationships/image" Target="../media/image95.png"/><Relationship Id="rId16" Type="http://schemas.openxmlformats.org/officeDocument/2006/relationships/image" Target="../media/image99.png"/><Relationship Id="rId20" Type="http://schemas.openxmlformats.org/officeDocument/2006/relationships/image" Target="../media/image103.sv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7.png"/><Relationship Id="rId11" Type="http://schemas.openxmlformats.org/officeDocument/2006/relationships/image" Target="../media/image63.svg"/><Relationship Id="rId24" Type="http://schemas.openxmlformats.org/officeDocument/2006/relationships/image" Target="../media/image90.svg"/><Relationship Id="rId32" Type="http://schemas.openxmlformats.org/officeDocument/2006/relationships/image" Target="../media/image81.svg"/><Relationship Id="rId37" Type="http://schemas.openxmlformats.org/officeDocument/2006/relationships/image" Target="../media/image112.gif"/><Relationship Id="rId5" Type="http://schemas.openxmlformats.org/officeDocument/2006/relationships/image" Target="../media/image61.svg"/><Relationship Id="rId15" Type="http://schemas.openxmlformats.org/officeDocument/2006/relationships/image" Target="../media/image74.svg"/><Relationship Id="rId23" Type="http://schemas.openxmlformats.org/officeDocument/2006/relationships/image" Target="../media/image89.png"/><Relationship Id="rId28" Type="http://schemas.openxmlformats.org/officeDocument/2006/relationships/image" Target="../media/image109.svg"/><Relationship Id="rId36" Type="http://schemas.openxmlformats.org/officeDocument/2006/relationships/image" Target="../media/image111.svg"/><Relationship Id="rId10" Type="http://schemas.openxmlformats.org/officeDocument/2006/relationships/image" Target="../media/image62.png"/><Relationship Id="rId19" Type="http://schemas.openxmlformats.org/officeDocument/2006/relationships/image" Target="../media/image102.svg"/><Relationship Id="rId31" Type="http://schemas.openxmlformats.org/officeDocument/2006/relationships/image" Target="../media/image80.png"/><Relationship Id="rId4" Type="http://schemas.openxmlformats.org/officeDocument/2006/relationships/image" Target="../media/image60.png"/><Relationship Id="rId9" Type="http://schemas.openxmlformats.org/officeDocument/2006/relationships/image" Target="../media/image67.svg"/><Relationship Id="rId14" Type="http://schemas.openxmlformats.org/officeDocument/2006/relationships/image" Target="../media/image73.png"/><Relationship Id="rId22" Type="http://schemas.openxmlformats.org/officeDocument/2006/relationships/image" Target="../media/image105.svg"/><Relationship Id="rId27" Type="http://schemas.openxmlformats.org/officeDocument/2006/relationships/image" Target="../media/image108.png"/><Relationship Id="rId30" Type="http://schemas.openxmlformats.org/officeDocument/2006/relationships/image" Target="../media/image83.svg"/><Relationship Id="rId35" Type="http://schemas.openxmlformats.org/officeDocument/2006/relationships/image" Target="../media/image110.png"/><Relationship Id="rId8" Type="http://schemas.openxmlformats.org/officeDocument/2006/relationships/image" Target="../media/image66.png"/><Relationship Id="rId3" Type="http://schemas.openxmlformats.org/officeDocument/2006/relationships/image" Target="../media/image96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102.svg"/><Relationship Id="rId26" Type="http://schemas.openxmlformats.org/officeDocument/2006/relationships/image" Target="../media/image106.png"/><Relationship Id="rId39" Type="http://schemas.openxmlformats.org/officeDocument/2006/relationships/image" Target="../media/image112.gif"/><Relationship Id="rId21" Type="http://schemas.openxmlformats.org/officeDocument/2006/relationships/image" Target="../media/image74.svg"/><Relationship Id="rId34" Type="http://schemas.openxmlformats.org/officeDocument/2006/relationships/image" Target="../media/image86.gif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6" Type="http://schemas.openxmlformats.org/officeDocument/2006/relationships/image" Target="../media/image100.svg"/><Relationship Id="rId20" Type="http://schemas.openxmlformats.org/officeDocument/2006/relationships/image" Target="../media/image73.png"/><Relationship Id="rId29" Type="http://schemas.openxmlformats.org/officeDocument/2006/relationships/image" Target="../media/image109.svg"/><Relationship Id="rId41" Type="http://schemas.openxmlformats.org/officeDocument/2006/relationships/image" Target="../media/image88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4.svg"/><Relationship Id="rId11" Type="http://schemas.openxmlformats.org/officeDocument/2006/relationships/image" Target="../media/image66.png"/><Relationship Id="rId24" Type="http://schemas.openxmlformats.org/officeDocument/2006/relationships/image" Target="../media/image89.png"/><Relationship Id="rId32" Type="http://schemas.openxmlformats.org/officeDocument/2006/relationships/image" Target="../media/image80.png"/><Relationship Id="rId37" Type="http://schemas.openxmlformats.org/officeDocument/2006/relationships/image" Target="../media/image75.png"/><Relationship Id="rId40" Type="http://schemas.openxmlformats.org/officeDocument/2006/relationships/image" Target="../media/image87.png"/><Relationship Id="rId5" Type="http://schemas.openxmlformats.org/officeDocument/2006/relationships/image" Target="../media/image113.png"/><Relationship Id="rId15" Type="http://schemas.openxmlformats.org/officeDocument/2006/relationships/image" Target="../media/image99.png"/><Relationship Id="rId23" Type="http://schemas.openxmlformats.org/officeDocument/2006/relationships/image" Target="../media/image105.svg"/><Relationship Id="rId28" Type="http://schemas.openxmlformats.org/officeDocument/2006/relationships/image" Target="../media/image108.png"/><Relationship Id="rId36" Type="http://schemas.openxmlformats.org/officeDocument/2006/relationships/image" Target="../media/image77.gif"/><Relationship Id="rId10" Type="http://schemas.openxmlformats.org/officeDocument/2006/relationships/image" Target="../media/image98.svg"/><Relationship Id="rId19" Type="http://schemas.openxmlformats.org/officeDocument/2006/relationships/image" Target="../media/image103.svg"/><Relationship Id="rId31" Type="http://schemas.openxmlformats.org/officeDocument/2006/relationships/image" Target="../media/image83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Relationship Id="rId14" Type="http://schemas.openxmlformats.org/officeDocument/2006/relationships/image" Target="../media/image63.svg"/><Relationship Id="rId22" Type="http://schemas.openxmlformats.org/officeDocument/2006/relationships/image" Target="../media/image104.png"/><Relationship Id="rId27" Type="http://schemas.openxmlformats.org/officeDocument/2006/relationships/image" Target="../media/image107.svg"/><Relationship Id="rId30" Type="http://schemas.openxmlformats.org/officeDocument/2006/relationships/image" Target="../media/image82.png"/><Relationship Id="rId35" Type="http://schemas.openxmlformats.org/officeDocument/2006/relationships/image" Target="../media/image91.gif"/><Relationship Id="rId8" Type="http://schemas.openxmlformats.org/officeDocument/2006/relationships/image" Target="../media/image61.svg"/><Relationship Id="rId3" Type="http://schemas.openxmlformats.org/officeDocument/2006/relationships/image" Target="../media/image95.png"/><Relationship Id="rId12" Type="http://schemas.openxmlformats.org/officeDocument/2006/relationships/image" Target="../media/image67.svg"/><Relationship Id="rId17" Type="http://schemas.openxmlformats.org/officeDocument/2006/relationships/image" Target="../media/image101.png"/><Relationship Id="rId25" Type="http://schemas.openxmlformats.org/officeDocument/2006/relationships/image" Target="../media/image90.svg"/><Relationship Id="rId33" Type="http://schemas.openxmlformats.org/officeDocument/2006/relationships/image" Target="../media/image81.svg"/><Relationship Id="rId38" Type="http://schemas.openxmlformats.org/officeDocument/2006/relationships/image" Target="../media/image76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image" Target="../media/image73.png"/><Relationship Id="rId26" Type="http://schemas.openxmlformats.org/officeDocument/2006/relationships/image" Target="../media/image108.png"/><Relationship Id="rId39" Type="http://schemas.openxmlformats.org/officeDocument/2006/relationships/image" Target="../media/image114.svg"/><Relationship Id="rId21" Type="http://schemas.openxmlformats.org/officeDocument/2006/relationships/image" Target="../media/image105.svg"/><Relationship Id="rId34" Type="http://schemas.openxmlformats.org/officeDocument/2006/relationships/image" Target="../media/image75.png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6" Type="http://schemas.openxmlformats.org/officeDocument/2006/relationships/image" Target="../media/image102.svg"/><Relationship Id="rId20" Type="http://schemas.openxmlformats.org/officeDocument/2006/relationships/image" Target="../media/image104.png"/><Relationship Id="rId29" Type="http://schemas.openxmlformats.org/officeDocument/2006/relationships/image" Target="../media/image83.svg"/><Relationship Id="rId41" Type="http://schemas.openxmlformats.org/officeDocument/2006/relationships/image" Target="../media/image79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1.svg"/><Relationship Id="rId11" Type="http://schemas.openxmlformats.org/officeDocument/2006/relationships/image" Target="../media/image62.png"/><Relationship Id="rId24" Type="http://schemas.openxmlformats.org/officeDocument/2006/relationships/image" Target="../media/image106.png"/><Relationship Id="rId32" Type="http://schemas.openxmlformats.org/officeDocument/2006/relationships/image" Target="../media/image91.gif"/><Relationship Id="rId37" Type="http://schemas.openxmlformats.org/officeDocument/2006/relationships/image" Target="../media/image88.svg"/><Relationship Id="rId40" Type="http://schemas.openxmlformats.org/officeDocument/2006/relationships/image" Target="../media/image78.png"/><Relationship Id="rId5" Type="http://schemas.openxmlformats.org/officeDocument/2006/relationships/image" Target="../media/image60.png"/><Relationship Id="rId15" Type="http://schemas.openxmlformats.org/officeDocument/2006/relationships/image" Target="../media/image101.png"/><Relationship Id="rId23" Type="http://schemas.openxmlformats.org/officeDocument/2006/relationships/image" Target="../media/image90.svg"/><Relationship Id="rId28" Type="http://schemas.openxmlformats.org/officeDocument/2006/relationships/image" Target="../media/image82.png"/><Relationship Id="rId36" Type="http://schemas.openxmlformats.org/officeDocument/2006/relationships/image" Target="../media/image87.png"/><Relationship Id="rId10" Type="http://schemas.openxmlformats.org/officeDocument/2006/relationships/image" Target="../media/image67.svg"/><Relationship Id="rId19" Type="http://schemas.openxmlformats.org/officeDocument/2006/relationships/image" Target="../media/image74.svg"/><Relationship Id="rId31" Type="http://schemas.openxmlformats.org/officeDocument/2006/relationships/image" Target="../media/image81.svg"/><Relationship Id="rId4" Type="http://schemas.openxmlformats.org/officeDocument/2006/relationships/image" Target="../media/image92.gif"/><Relationship Id="rId9" Type="http://schemas.openxmlformats.org/officeDocument/2006/relationships/image" Target="../media/image66.png"/><Relationship Id="rId14" Type="http://schemas.openxmlformats.org/officeDocument/2006/relationships/image" Target="../media/image100.svg"/><Relationship Id="rId22" Type="http://schemas.openxmlformats.org/officeDocument/2006/relationships/image" Target="../media/image89.png"/><Relationship Id="rId27" Type="http://schemas.openxmlformats.org/officeDocument/2006/relationships/image" Target="../media/image109.svg"/><Relationship Id="rId30" Type="http://schemas.openxmlformats.org/officeDocument/2006/relationships/image" Target="../media/image80.png"/><Relationship Id="rId35" Type="http://schemas.openxmlformats.org/officeDocument/2006/relationships/image" Target="../media/image76.svg"/><Relationship Id="rId8" Type="http://schemas.openxmlformats.org/officeDocument/2006/relationships/image" Target="../media/image98.svg"/><Relationship Id="rId3" Type="http://schemas.openxmlformats.org/officeDocument/2006/relationships/image" Target="../media/image96.svg"/><Relationship Id="rId12" Type="http://schemas.openxmlformats.org/officeDocument/2006/relationships/image" Target="../media/image63.svg"/><Relationship Id="rId17" Type="http://schemas.openxmlformats.org/officeDocument/2006/relationships/image" Target="../media/image103.svg"/><Relationship Id="rId25" Type="http://schemas.openxmlformats.org/officeDocument/2006/relationships/image" Target="../media/image107.svg"/><Relationship Id="rId33" Type="http://schemas.openxmlformats.org/officeDocument/2006/relationships/image" Target="../media/image77.gif"/><Relationship Id="rId38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76.svg"/><Relationship Id="rId26" Type="http://schemas.openxmlformats.org/officeDocument/2006/relationships/image" Target="../media/image89.png"/><Relationship Id="rId3" Type="http://schemas.openxmlformats.org/officeDocument/2006/relationships/image" Target="../media/image60.png"/><Relationship Id="rId21" Type="http://schemas.openxmlformats.org/officeDocument/2006/relationships/image" Target="../media/image99.png"/><Relationship Id="rId7" Type="http://schemas.openxmlformats.org/officeDocument/2006/relationships/image" Target="../media/image62.png"/><Relationship Id="rId12" Type="http://schemas.openxmlformats.org/officeDocument/2006/relationships/image" Target="../media/image116.svg"/><Relationship Id="rId17" Type="http://schemas.openxmlformats.org/officeDocument/2006/relationships/image" Target="../media/image75.png"/><Relationship Id="rId25" Type="http://schemas.openxmlformats.org/officeDocument/2006/relationships/image" Target="../media/image103.svg"/><Relationship Id="rId33" Type="http://schemas.openxmlformats.org/officeDocument/2006/relationships/image" Target="../media/image7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7.svg"/><Relationship Id="rId20" Type="http://schemas.openxmlformats.org/officeDocument/2006/relationships/image" Target="../media/image74.svg"/><Relationship Id="rId29" Type="http://schemas.openxmlformats.org/officeDocument/2006/relationships/image" Target="../media/image107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6.svg"/><Relationship Id="rId11" Type="http://schemas.openxmlformats.org/officeDocument/2006/relationships/image" Target="../media/image115.png"/><Relationship Id="rId24" Type="http://schemas.openxmlformats.org/officeDocument/2006/relationships/image" Target="../media/image102.svg"/><Relationship Id="rId32" Type="http://schemas.openxmlformats.org/officeDocument/2006/relationships/image" Target="../media/image71.png"/><Relationship Id="rId5" Type="http://schemas.openxmlformats.org/officeDocument/2006/relationships/image" Target="../media/image95.png"/><Relationship Id="rId15" Type="http://schemas.openxmlformats.org/officeDocument/2006/relationships/image" Target="../media/image66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105.svg"/><Relationship Id="rId19" Type="http://schemas.openxmlformats.org/officeDocument/2006/relationships/image" Target="../media/image73.png"/><Relationship Id="rId31" Type="http://schemas.openxmlformats.org/officeDocument/2006/relationships/image" Target="../media/image109.svg"/><Relationship Id="rId4" Type="http://schemas.openxmlformats.org/officeDocument/2006/relationships/image" Target="../media/image61.svg"/><Relationship Id="rId9" Type="http://schemas.openxmlformats.org/officeDocument/2006/relationships/image" Target="../media/image104.png"/><Relationship Id="rId14" Type="http://schemas.openxmlformats.org/officeDocument/2006/relationships/image" Target="../media/image98.svg"/><Relationship Id="rId22" Type="http://schemas.openxmlformats.org/officeDocument/2006/relationships/image" Target="../media/image100.svg"/><Relationship Id="rId27" Type="http://schemas.openxmlformats.org/officeDocument/2006/relationships/image" Target="../media/image90.svg"/><Relationship Id="rId30" Type="http://schemas.openxmlformats.org/officeDocument/2006/relationships/image" Target="../media/image108.png"/><Relationship Id="rId8" Type="http://schemas.openxmlformats.org/officeDocument/2006/relationships/image" Target="../media/image63.sv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svg"/><Relationship Id="rId18" Type="http://schemas.openxmlformats.org/officeDocument/2006/relationships/image" Target="../media/image73.png"/><Relationship Id="rId26" Type="http://schemas.openxmlformats.org/officeDocument/2006/relationships/image" Target="../media/image90.svg"/><Relationship Id="rId39" Type="http://schemas.openxmlformats.org/officeDocument/2006/relationships/image" Target="../media/image112.gif"/><Relationship Id="rId21" Type="http://schemas.openxmlformats.org/officeDocument/2006/relationships/image" Target="../media/image100.svg"/><Relationship Id="rId34" Type="http://schemas.openxmlformats.org/officeDocument/2006/relationships/image" Target="../media/image83.svg"/><Relationship Id="rId7" Type="http://schemas.openxmlformats.org/officeDocument/2006/relationships/image" Target="../media/image63.svg"/><Relationship Id="rId12" Type="http://schemas.openxmlformats.org/officeDocument/2006/relationships/image" Target="../media/image97.png"/><Relationship Id="rId17" Type="http://schemas.openxmlformats.org/officeDocument/2006/relationships/image" Target="../media/image76.svg"/><Relationship Id="rId25" Type="http://schemas.openxmlformats.org/officeDocument/2006/relationships/image" Target="../media/image89.png"/><Relationship Id="rId33" Type="http://schemas.openxmlformats.org/officeDocument/2006/relationships/image" Target="../media/image82.png"/><Relationship Id="rId38" Type="http://schemas.openxmlformats.org/officeDocument/2006/relationships/image" Target="../media/image79.svg"/><Relationship Id="rId2" Type="http://schemas.openxmlformats.org/officeDocument/2006/relationships/image" Target="../media/image60.png"/><Relationship Id="rId16" Type="http://schemas.openxmlformats.org/officeDocument/2006/relationships/image" Target="../media/image75.png"/><Relationship Id="rId20" Type="http://schemas.openxmlformats.org/officeDocument/2006/relationships/image" Target="../media/image99.pn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2.png"/><Relationship Id="rId11" Type="http://schemas.openxmlformats.org/officeDocument/2006/relationships/image" Target="../media/image116.svg"/><Relationship Id="rId24" Type="http://schemas.openxmlformats.org/officeDocument/2006/relationships/image" Target="../media/image103.svg"/><Relationship Id="rId32" Type="http://schemas.openxmlformats.org/officeDocument/2006/relationships/image" Target="../media/image72.svg"/><Relationship Id="rId37" Type="http://schemas.openxmlformats.org/officeDocument/2006/relationships/image" Target="../media/image78.png"/><Relationship Id="rId5" Type="http://schemas.openxmlformats.org/officeDocument/2006/relationships/image" Target="../media/image96.svg"/><Relationship Id="rId15" Type="http://schemas.openxmlformats.org/officeDocument/2006/relationships/image" Target="../media/image67.svg"/><Relationship Id="rId23" Type="http://schemas.openxmlformats.org/officeDocument/2006/relationships/image" Target="../media/image102.svg"/><Relationship Id="rId28" Type="http://schemas.openxmlformats.org/officeDocument/2006/relationships/image" Target="../media/image107.svg"/><Relationship Id="rId36" Type="http://schemas.openxmlformats.org/officeDocument/2006/relationships/image" Target="../media/image81.svg"/><Relationship Id="rId10" Type="http://schemas.openxmlformats.org/officeDocument/2006/relationships/image" Target="../media/image115.png"/><Relationship Id="rId19" Type="http://schemas.openxmlformats.org/officeDocument/2006/relationships/image" Target="../media/image74.svg"/><Relationship Id="rId31" Type="http://schemas.openxmlformats.org/officeDocument/2006/relationships/image" Target="../media/image71.png"/><Relationship Id="rId4" Type="http://schemas.openxmlformats.org/officeDocument/2006/relationships/image" Target="../media/image95.png"/><Relationship Id="rId9" Type="http://schemas.openxmlformats.org/officeDocument/2006/relationships/image" Target="../media/image105.svg"/><Relationship Id="rId14" Type="http://schemas.openxmlformats.org/officeDocument/2006/relationships/image" Target="../media/image66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svg"/><Relationship Id="rId35" Type="http://schemas.openxmlformats.org/officeDocument/2006/relationships/image" Target="../media/image80.png"/><Relationship Id="rId8" Type="http://schemas.openxmlformats.org/officeDocument/2006/relationships/image" Target="../media/image104.png"/><Relationship Id="rId3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76.svg"/><Relationship Id="rId26" Type="http://schemas.openxmlformats.org/officeDocument/2006/relationships/image" Target="../media/image89.png"/><Relationship Id="rId39" Type="http://schemas.openxmlformats.org/officeDocument/2006/relationships/image" Target="../media/image83.svg"/><Relationship Id="rId21" Type="http://schemas.openxmlformats.org/officeDocument/2006/relationships/image" Target="../media/image99.png"/><Relationship Id="rId34" Type="http://schemas.openxmlformats.org/officeDocument/2006/relationships/image" Target="../media/image113.png"/><Relationship Id="rId42" Type="http://schemas.openxmlformats.org/officeDocument/2006/relationships/image" Target="../media/image87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6" Type="http://schemas.openxmlformats.org/officeDocument/2006/relationships/image" Target="../media/image67.svg"/><Relationship Id="rId20" Type="http://schemas.openxmlformats.org/officeDocument/2006/relationships/image" Target="../media/image74.svg"/><Relationship Id="rId29" Type="http://schemas.openxmlformats.org/officeDocument/2006/relationships/image" Target="../media/image107.svg"/><Relationship Id="rId41" Type="http://schemas.openxmlformats.org/officeDocument/2006/relationships/image" Target="../media/image86.gif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6.svg"/><Relationship Id="rId11" Type="http://schemas.openxmlformats.org/officeDocument/2006/relationships/image" Target="../media/image115.png"/><Relationship Id="rId24" Type="http://schemas.openxmlformats.org/officeDocument/2006/relationships/image" Target="../media/image102.svg"/><Relationship Id="rId32" Type="http://schemas.openxmlformats.org/officeDocument/2006/relationships/image" Target="../media/image71.png"/><Relationship Id="rId37" Type="http://schemas.openxmlformats.org/officeDocument/2006/relationships/image" Target="../media/image81.svg"/><Relationship Id="rId40" Type="http://schemas.openxmlformats.org/officeDocument/2006/relationships/image" Target="../media/image112.gif"/><Relationship Id="rId5" Type="http://schemas.openxmlformats.org/officeDocument/2006/relationships/image" Target="../media/image95.png"/><Relationship Id="rId15" Type="http://schemas.openxmlformats.org/officeDocument/2006/relationships/image" Target="../media/image66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80.png"/><Relationship Id="rId10" Type="http://schemas.openxmlformats.org/officeDocument/2006/relationships/image" Target="../media/image105.svg"/><Relationship Id="rId19" Type="http://schemas.openxmlformats.org/officeDocument/2006/relationships/image" Target="../media/image73.png"/><Relationship Id="rId31" Type="http://schemas.openxmlformats.org/officeDocument/2006/relationships/image" Target="../media/image109.svg"/><Relationship Id="rId44" Type="http://schemas.openxmlformats.org/officeDocument/2006/relationships/image" Target="../media/image91.gif"/><Relationship Id="rId4" Type="http://schemas.openxmlformats.org/officeDocument/2006/relationships/image" Target="../media/image61.svg"/><Relationship Id="rId9" Type="http://schemas.openxmlformats.org/officeDocument/2006/relationships/image" Target="../media/image104.png"/><Relationship Id="rId14" Type="http://schemas.openxmlformats.org/officeDocument/2006/relationships/image" Target="../media/image98.svg"/><Relationship Id="rId22" Type="http://schemas.openxmlformats.org/officeDocument/2006/relationships/image" Target="../media/image100.svg"/><Relationship Id="rId27" Type="http://schemas.openxmlformats.org/officeDocument/2006/relationships/image" Target="../media/image90.svg"/><Relationship Id="rId30" Type="http://schemas.openxmlformats.org/officeDocument/2006/relationships/image" Target="../media/image108.png"/><Relationship Id="rId35" Type="http://schemas.openxmlformats.org/officeDocument/2006/relationships/image" Target="../media/image114.svg"/><Relationship Id="rId43" Type="http://schemas.openxmlformats.org/officeDocument/2006/relationships/image" Target="../media/image88.svg"/><Relationship Id="rId8" Type="http://schemas.openxmlformats.org/officeDocument/2006/relationships/image" Target="../media/image63.svg"/><Relationship Id="rId3" Type="http://schemas.openxmlformats.org/officeDocument/2006/relationships/image" Target="../media/image60.png"/><Relationship Id="rId12" Type="http://schemas.openxmlformats.org/officeDocument/2006/relationships/image" Target="../media/image116.svg"/><Relationship Id="rId17" Type="http://schemas.openxmlformats.org/officeDocument/2006/relationships/image" Target="../media/image75.png"/><Relationship Id="rId25" Type="http://schemas.openxmlformats.org/officeDocument/2006/relationships/image" Target="../media/image103.svg"/><Relationship Id="rId33" Type="http://schemas.openxmlformats.org/officeDocument/2006/relationships/image" Target="../media/image72.svg"/><Relationship Id="rId38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76.svg"/><Relationship Id="rId26" Type="http://schemas.openxmlformats.org/officeDocument/2006/relationships/image" Target="../media/image89.png"/><Relationship Id="rId39" Type="http://schemas.openxmlformats.org/officeDocument/2006/relationships/image" Target="../media/image83.svg"/><Relationship Id="rId21" Type="http://schemas.openxmlformats.org/officeDocument/2006/relationships/image" Target="../media/image99.png"/><Relationship Id="rId34" Type="http://schemas.openxmlformats.org/officeDocument/2006/relationships/image" Target="../media/image113.png"/><Relationship Id="rId42" Type="http://schemas.openxmlformats.org/officeDocument/2006/relationships/image" Target="../media/image88.svg"/><Relationship Id="rId7" Type="http://schemas.openxmlformats.org/officeDocument/2006/relationships/image" Target="../media/image62.png"/><Relationship Id="rId2" Type="http://schemas.openxmlformats.org/officeDocument/2006/relationships/image" Target="../media/image92.gif"/><Relationship Id="rId16" Type="http://schemas.openxmlformats.org/officeDocument/2006/relationships/image" Target="../media/image67.svg"/><Relationship Id="rId29" Type="http://schemas.openxmlformats.org/officeDocument/2006/relationships/image" Target="../media/image107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6.svg"/><Relationship Id="rId11" Type="http://schemas.openxmlformats.org/officeDocument/2006/relationships/image" Target="../media/image115.png"/><Relationship Id="rId24" Type="http://schemas.openxmlformats.org/officeDocument/2006/relationships/image" Target="../media/image102.svg"/><Relationship Id="rId32" Type="http://schemas.openxmlformats.org/officeDocument/2006/relationships/image" Target="../media/image71.png"/><Relationship Id="rId37" Type="http://schemas.openxmlformats.org/officeDocument/2006/relationships/image" Target="../media/image81.svg"/><Relationship Id="rId40" Type="http://schemas.openxmlformats.org/officeDocument/2006/relationships/image" Target="../media/image112.gif"/><Relationship Id="rId45" Type="http://schemas.openxmlformats.org/officeDocument/2006/relationships/image" Target="../media/image79.svg"/><Relationship Id="rId5" Type="http://schemas.openxmlformats.org/officeDocument/2006/relationships/image" Target="../media/image95.png"/><Relationship Id="rId15" Type="http://schemas.openxmlformats.org/officeDocument/2006/relationships/image" Target="../media/image66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36" Type="http://schemas.openxmlformats.org/officeDocument/2006/relationships/image" Target="../media/image80.png"/><Relationship Id="rId10" Type="http://schemas.openxmlformats.org/officeDocument/2006/relationships/image" Target="../media/image105.svg"/><Relationship Id="rId19" Type="http://schemas.openxmlformats.org/officeDocument/2006/relationships/image" Target="../media/image73.png"/><Relationship Id="rId31" Type="http://schemas.openxmlformats.org/officeDocument/2006/relationships/image" Target="../media/image109.svg"/><Relationship Id="rId44" Type="http://schemas.openxmlformats.org/officeDocument/2006/relationships/image" Target="../media/image78.png"/><Relationship Id="rId4" Type="http://schemas.openxmlformats.org/officeDocument/2006/relationships/image" Target="../media/image61.svg"/><Relationship Id="rId9" Type="http://schemas.openxmlformats.org/officeDocument/2006/relationships/image" Target="../media/image104.png"/><Relationship Id="rId14" Type="http://schemas.openxmlformats.org/officeDocument/2006/relationships/image" Target="../media/image98.svg"/><Relationship Id="rId22" Type="http://schemas.openxmlformats.org/officeDocument/2006/relationships/image" Target="../media/image100.svg"/><Relationship Id="rId27" Type="http://schemas.openxmlformats.org/officeDocument/2006/relationships/image" Target="../media/image90.svg"/><Relationship Id="rId30" Type="http://schemas.openxmlformats.org/officeDocument/2006/relationships/image" Target="../media/image108.png"/><Relationship Id="rId35" Type="http://schemas.openxmlformats.org/officeDocument/2006/relationships/image" Target="../media/image114.svg"/><Relationship Id="rId43" Type="http://schemas.openxmlformats.org/officeDocument/2006/relationships/image" Target="../media/image91.gif"/><Relationship Id="rId8" Type="http://schemas.openxmlformats.org/officeDocument/2006/relationships/image" Target="../media/image63.svg"/><Relationship Id="rId3" Type="http://schemas.openxmlformats.org/officeDocument/2006/relationships/image" Target="../media/image60.png"/><Relationship Id="rId12" Type="http://schemas.openxmlformats.org/officeDocument/2006/relationships/image" Target="../media/image116.svg"/><Relationship Id="rId17" Type="http://schemas.openxmlformats.org/officeDocument/2006/relationships/image" Target="../media/image75.png"/><Relationship Id="rId25" Type="http://schemas.openxmlformats.org/officeDocument/2006/relationships/image" Target="../media/image103.svg"/><Relationship Id="rId33" Type="http://schemas.openxmlformats.org/officeDocument/2006/relationships/image" Target="../media/image72.svg"/><Relationship Id="rId38" Type="http://schemas.openxmlformats.org/officeDocument/2006/relationships/image" Target="../media/image82.png"/><Relationship Id="rId20" Type="http://schemas.openxmlformats.org/officeDocument/2006/relationships/image" Target="../media/image74.svg"/><Relationship Id="rId41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26.png"/><Relationship Id="rId4" Type="http://schemas.openxmlformats.org/officeDocument/2006/relationships/image" Target="../media/image12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13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1.png"/><Relationship Id="rId5" Type="http://schemas.openxmlformats.org/officeDocument/2006/relationships/image" Target="../media/image53.emf"/><Relationship Id="rId4" Type="http://schemas.openxmlformats.org/officeDocument/2006/relationships/image" Target="../media/image120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9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mailto:gill.deruysscher@jacops.be" TargetMode="Externa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2F6B7-467A-1E90-B032-A1D405FA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F4C1C-1D8D-8346-338D-881F73FE0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BE" sz="13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9A8591-39E0-9FBB-2252-3212E22A44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918" y="849302"/>
            <a:ext cx="6518282" cy="517422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08:50 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Inleiding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Introduction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Benoît Gilson - Steven Becaus </a:t>
            </a: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09:05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Actieplan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aannemers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Plan d’action entrepreneurs  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	Jochen Bultinck - David Van de Sype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09:40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10:00	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“People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don't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come to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work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to do a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bad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job”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Rudy Pont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11:00	</a:t>
            </a: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Q&amp;A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11:10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b="1" dirty="0">
                <a:solidFill>
                  <a:schemeClr val="accent2"/>
                </a:solidFill>
              </a:rPr>
              <a:t>Het </a:t>
            </a:r>
            <a:r>
              <a:rPr lang="fr-BE" sz="1800" b="1" dirty="0" err="1">
                <a:solidFill>
                  <a:schemeClr val="accent2"/>
                </a:solidFill>
              </a:rPr>
              <a:t>woord</a:t>
            </a:r>
            <a:r>
              <a:rPr lang="fr-BE" sz="1800" b="1" dirty="0">
                <a:solidFill>
                  <a:schemeClr val="accent2"/>
                </a:solidFill>
              </a:rPr>
              <a:t> van het </a:t>
            </a:r>
            <a:r>
              <a:rPr lang="fr-BE" sz="1800" b="1" dirty="0" err="1">
                <a:solidFill>
                  <a:schemeClr val="accent2"/>
                </a:solidFill>
              </a:rPr>
              <a:t>partner</a:t>
            </a:r>
            <a:r>
              <a:rPr lang="fr-BE" sz="1800" b="1" dirty="0">
                <a:solidFill>
                  <a:schemeClr val="accent2"/>
                </a:solidFill>
              </a:rPr>
              <a:t> / Le mot du partenaire 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accent2"/>
                </a:solidFill>
              </a:rPr>
              <a:t>	</a:t>
            </a:r>
            <a:r>
              <a:rPr lang="fr-BE" sz="1800" dirty="0">
                <a:solidFill>
                  <a:schemeClr val="accent2"/>
                </a:solidFill>
              </a:rPr>
              <a:t>Zöllner Signal </a:t>
            </a:r>
            <a:r>
              <a:rPr lang="fr-BE" sz="1800" dirty="0" err="1">
                <a:solidFill>
                  <a:schemeClr val="accent2"/>
                </a:solidFill>
              </a:rPr>
              <a:t>GmbH</a:t>
            </a:r>
            <a:endParaRPr lang="fr-BE" sz="1800" dirty="0">
              <a:solidFill>
                <a:schemeClr val="accent2"/>
              </a:solidFill>
            </a:endParaRP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11:30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Demos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- 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lunch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13:00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1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14:20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14:40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Workshops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fr-BE" sz="1800" dirty="0" err="1">
                <a:solidFill>
                  <a:schemeClr val="bg1">
                    <a:lumMod val="85000"/>
                  </a:schemeClr>
                </a:solidFill>
              </a:rPr>
              <a:t>reeks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/ sessions 2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16:00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16:15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Conclusies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Conclusions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</a:pPr>
            <a:endParaRPr lang="en-GB" sz="17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057C4F-97AF-F400-688E-80736E0CA8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9918" y="139803"/>
            <a:ext cx="5437188" cy="478554"/>
          </a:xfrm>
        </p:spPr>
        <p:txBody>
          <a:bodyPr/>
          <a:lstStyle/>
          <a:p>
            <a:pPr>
              <a:tabLst>
                <a:tab pos="985838" algn="l"/>
                <a:tab pos="5292725" algn="l"/>
              </a:tabLst>
            </a:pPr>
            <a:r>
              <a:rPr lang="nl-BE" sz="3600" b="1" dirty="0"/>
              <a:t>Programma / </a:t>
            </a:r>
            <a:r>
              <a:rPr lang="nl-BE" sz="3600" b="1" dirty="0" err="1"/>
              <a:t>Programme</a:t>
            </a:r>
            <a:endParaRPr lang="nl-BE" dirty="0"/>
          </a:p>
        </p:txBody>
      </p:sp>
      <p:pic>
        <p:nvPicPr>
          <p:cNvPr id="9" name="Picture 8" descr="A picture containing person, green, close&#10;&#10;Description automatically generated">
            <a:extLst>
              <a:ext uri="{FF2B5EF4-FFF2-40B4-BE49-F238E27FC236}">
                <a16:creationId xmlns:a16="http://schemas.microsoft.com/office/drawing/2014/main" id="{18F133B7-4F99-2C6C-8BE9-22FAB9C61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232"/>
            <a:ext cx="5749918" cy="6012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329BE0-968D-AE3A-ACBC-81E5BBEECC4A}"/>
              </a:ext>
            </a:extLst>
          </p:cNvPr>
          <p:cNvCxnSpPr/>
          <p:nvPr/>
        </p:nvCxnSpPr>
        <p:spPr>
          <a:xfrm>
            <a:off x="5730380" y="2838149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8A1C01-B7F6-6C2A-1354-EEB574D5F50F}"/>
              </a:ext>
            </a:extLst>
          </p:cNvPr>
          <p:cNvCxnSpPr/>
          <p:nvPr/>
        </p:nvCxnSpPr>
        <p:spPr>
          <a:xfrm>
            <a:off x="5749918" y="161278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DA1B135-5CAD-FD75-2EBC-3D6B33CD5DA1}"/>
              </a:ext>
            </a:extLst>
          </p:cNvPr>
          <p:cNvCxnSpPr/>
          <p:nvPr/>
        </p:nvCxnSpPr>
        <p:spPr>
          <a:xfrm>
            <a:off x="5730380" y="386760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0AE0A5-1614-A7C3-3116-E42E9CC81932}"/>
              </a:ext>
            </a:extLst>
          </p:cNvPr>
          <p:cNvCxnSpPr/>
          <p:nvPr/>
        </p:nvCxnSpPr>
        <p:spPr>
          <a:xfrm>
            <a:off x="5749918" y="632151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CB16D6-7593-7E06-F6B0-2E938D993C40}"/>
              </a:ext>
            </a:extLst>
          </p:cNvPr>
          <p:cNvCxnSpPr/>
          <p:nvPr/>
        </p:nvCxnSpPr>
        <p:spPr>
          <a:xfrm>
            <a:off x="5749918" y="24134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A443C3-D636-3430-F06A-5E1697928DA9}"/>
              </a:ext>
            </a:extLst>
          </p:cNvPr>
          <p:cNvCxnSpPr/>
          <p:nvPr/>
        </p:nvCxnSpPr>
        <p:spPr>
          <a:xfrm>
            <a:off x="5749918" y="56349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0A6668-EAF4-CA2B-6308-6F7801ED01CB}"/>
              </a:ext>
            </a:extLst>
          </p:cNvPr>
          <p:cNvCxnSpPr/>
          <p:nvPr/>
        </p:nvCxnSpPr>
        <p:spPr>
          <a:xfrm>
            <a:off x="5724168" y="4590328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8B01AD-1039-8899-12E6-9A10385AC482}"/>
              </a:ext>
            </a:extLst>
          </p:cNvPr>
          <p:cNvCxnSpPr/>
          <p:nvPr/>
        </p:nvCxnSpPr>
        <p:spPr>
          <a:xfrm>
            <a:off x="5749918" y="3505021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41A428-D674-9864-E1E1-BE6BBB9C5EAE}"/>
              </a:ext>
            </a:extLst>
          </p:cNvPr>
          <p:cNvCxnSpPr/>
          <p:nvPr/>
        </p:nvCxnSpPr>
        <p:spPr>
          <a:xfrm>
            <a:off x="5749918" y="490276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55D4BC-F828-C998-A37C-2BA02B94497E}"/>
              </a:ext>
            </a:extLst>
          </p:cNvPr>
          <p:cNvCxnSpPr/>
          <p:nvPr/>
        </p:nvCxnSpPr>
        <p:spPr>
          <a:xfrm>
            <a:off x="5749918" y="5270245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1">
            <a:extLst>
              <a:ext uri="{FF2B5EF4-FFF2-40B4-BE49-F238E27FC236}">
                <a16:creationId xmlns:a16="http://schemas.microsoft.com/office/drawing/2014/main" id="{FF6493FD-FF62-12DE-3BFC-3B8E5928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849B1A55-4E05-23D7-ED3D-301ADAA76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C38117F9-D9A3-593C-B24A-5FC755DBA24B}"/>
              </a:ext>
            </a:extLst>
          </p:cNvPr>
          <p:cNvCxnSpPr/>
          <p:nvPr/>
        </p:nvCxnSpPr>
        <p:spPr>
          <a:xfrm>
            <a:off x="5749918" y="599183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896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276004" y="148201"/>
            <a:ext cx="3721393" cy="4599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9"/>
                </a:solidFill>
                <a:effectLst/>
                <a:uLnTx/>
                <a:uFillTx/>
                <a:latin typeface="Saira" panose="00000500000000000000" pitchFamily="2" charset="0"/>
              </a:rPr>
              <a:t>IFS// Zöllner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2"/>
                </a:solidFill>
              </a:rPr>
              <a:t>Autoprowa</a:t>
            </a:r>
            <a:r>
              <a:rPr lang="de-DE" dirty="0">
                <a:solidFill>
                  <a:schemeClr val="tx2"/>
                </a:solidFill>
              </a:rPr>
              <a:t>® </a:t>
            </a:r>
            <a:r>
              <a:rPr lang="de-DE" dirty="0" err="1">
                <a:solidFill>
                  <a:schemeClr val="tx2"/>
                </a:solidFill>
              </a:rPr>
              <a:t>Effect</a:t>
            </a:r>
            <a:r>
              <a:rPr lang="de-DE" dirty="0">
                <a:solidFill>
                  <a:schemeClr val="tx2"/>
                </a:solidFill>
              </a:rPr>
              <a:t> +</a:t>
            </a:r>
            <a:br>
              <a:rPr lang="de-DE" b="1" dirty="0"/>
            </a:b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44" y="3972603"/>
            <a:ext cx="4084864" cy="2335107"/>
          </a:xfrm>
          <a:prstGeom prst="rect">
            <a:avLst/>
          </a:prstGeom>
        </p:spPr>
      </p:pic>
      <p:sp>
        <p:nvSpPr>
          <p:cNvPr id="9" name="Textplatzhalter 3"/>
          <p:cNvSpPr>
            <a:spLocks noGrp="1"/>
          </p:cNvSpPr>
          <p:nvPr>
            <p:ph idx="1"/>
          </p:nvPr>
        </p:nvSpPr>
        <p:spPr>
          <a:xfrm>
            <a:off x="590755" y="1452313"/>
            <a:ext cx="4342953" cy="26720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 err="1"/>
              <a:t>Automatic</a:t>
            </a:r>
            <a:r>
              <a:rPr lang="de-DE" dirty="0"/>
              <a:t> Proportional </a:t>
            </a:r>
            <a:r>
              <a:rPr lang="de-DE" dirty="0" err="1"/>
              <a:t>Warning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Adaptation du </a:t>
            </a:r>
            <a:r>
              <a:rPr lang="de-DE" dirty="0" err="1"/>
              <a:t>volume</a:t>
            </a:r>
            <a:r>
              <a:rPr lang="de-DE" dirty="0"/>
              <a:t> du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d‘anonce</a:t>
            </a:r>
            <a:r>
              <a:rPr lang="de-DE" dirty="0"/>
              <a:t> au </a:t>
            </a:r>
            <a:r>
              <a:rPr lang="de-DE" dirty="0" err="1"/>
              <a:t>niveau</a:t>
            </a:r>
            <a:r>
              <a:rPr lang="de-DE" dirty="0"/>
              <a:t> sonore </a:t>
            </a:r>
            <a:r>
              <a:rPr lang="de-DE" dirty="0" err="1"/>
              <a:t>ambiant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 err="1"/>
              <a:t>Moins</a:t>
            </a:r>
            <a:r>
              <a:rPr lang="de-DE" dirty="0"/>
              <a:t> de </a:t>
            </a:r>
            <a:r>
              <a:rPr lang="de-DE" dirty="0" err="1"/>
              <a:t>perturbation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le </a:t>
            </a:r>
            <a:r>
              <a:rPr lang="de-DE" dirty="0" err="1"/>
              <a:t>voisinage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46C3AA1A-F5AB-26FD-9CD3-FADB7D6F2E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705" y="1255597"/>
            <a:ext cx="6689041" cy="482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DAAC – </a:t>
            </a: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dispositif</a:t>
            </a:r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d‘annonce</a:t>
            </a:r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filaire</a:t>
            </a:r>
            <a:endParaRPr lang="de-DE" sz="4000" b="1" dirty="0">
              <a:solidFill>
                <a:srgbClr val="09164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86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" name="Gruppieren 2364">
            <a:extLst>
              <a:ext uri="{FF2B5EF4-FFF2-40B4-BE49-F238E27FC236}">
                <a16:creationId xmlns:a16="http://schemas.microsoft.com/office/drawing/2014/main" id="{56C29C0B-F40B-4CD8-3F54-194AB33EAF62}"/>
              </a:ext>
            </a:extLst>
          </p:cNvPr>
          <p:cNvGrpSpPr/>
          <p:nvPr/>
        </p:nvGrpSpPr>
        <p:grpSpPr>
          <a:xfrm>
            <a:off x="749893" y="4947881"/>
            <a:ext cx="10009164" cy="748325"/>
            <a:chOff x="983538" y="3307300"/>
            <a:chExt cx="10009164" cy="748325"/>
          </a:xfrm>
        </p:grpSpPr>
        <p:pic>
          <p:nvPicPr>
            <p:cNvPr id="2366" name="Grafik 2365">
              <a:extLst>
                <a:ext uri="{FF2B5EF4-FFF2-40B4-BE49-F238E27FC236}">
                  <a16:creationId xmlns:a16="http://schemas.microsoft.com/office/drawing/2014/main" id="{3E2532AE-A8DF-FBAF-6893-08196A262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375" y="3315134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7" name="Grafik 2366">
              <a:extLst>
                <a:ext uri="{FF2B5EF4-FFF2-40B4-BE49-F238E27FC236}">
                  <a16:creationId xmlns:a16="http://schemas.microsoft.com/office/drawing/2014/main" id="{E9818590-0959-693C-4B9C-963A6AD0F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538" y="3327304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8" name="Grafik 2367">
              <a:extLst>
                <a:ext uri="{FF2B5EF4-FFF2-40B4-BE49-F238E27FC236}">
                  <a16:creationId xmlns:a16="http://schemas.microsoft.com/office/drawing/2014/main" id="{E1D813A3-3DFE-46F7-97A2-2BA1F03B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6019" y="3307300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59" name="Gerader Verbinder 2358">
            <a:extLst>
              <a:ext uri="{FF2B5EF4-FFF2-40B4-BE49-F238E27FC236}">
                <a16:creationId xmlns:a16="http://schemas.microsoft.com/office/drawing/2014/main" id="{852AE671-0EC7-00D6-D7BB-2E2FF3336DCB}"/>
              </a:ext>
            </a:extLst>
          </p:cNvPr>
          <p:cNvCxnSpPr>
            <a:cxnSpLocks/>
            <a:endCxn id="2336" idx="0"/>
          </p:cNvCxnSpPr>
          <p:nvPr/>
        </p:nvCxnSpPr>
        <p:spPr>
          <a:xfrm flipV="1">
            <a:off x="5541421" y="3545993"/>
            <a:ext cx="3246381" cy="2411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cxnSp>
        <p:nvCxnSpPr>
          <p:cNvPr id="2109" name="Gerader Verbinder 2108">
            <a:extLst>
              <a:ext uri="{FF2B5EF4-FFF2-40B4-BE49-F238E27FC236}">
                <a16:creationId xmlns:a16="http://schemas.microsoft.com/office/drawing/2014/main" id="{678AA3F1-9BEF-6A73-21F6-6235575E07C2}"/>
              </a:ext>
            </a:extLst>
          </p:cNvPr>
          <p:cNvCxnSpPr>
            <a:cxnSpLocks/>
          </p:cNvCxnSpPr>
          <p:nvPr/>
        </p:nvCxnSpPr>
        <p:spPr>
          <a:xfrm flipV="1">
            <a:off x="2214340" y="3554655"/>
            <a:ext cx="2618141" cy="10854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cxnSp>
        <p:nvCxnSpPr>
          <p:cNvPr id="2093" name="Gerader Verbinder 2092">
            <a:extLst>
              <a:ext uri="{FF2B5EF4-FFF2-40B4-BE49-F238E27FC236}">
                <a16:creationId xmlns:a16="http://schemas.microsoft.com/office/drawing/2014/main" id="{C11E1FB7-E7F4-2718-4826-6DF2A6F57E8E}"/>
              </a:ext>
            </a:extLst>
          </p:cNvPr>
          <p:cNvCxnSpPr>
            <a:cxnSpLocks/>
            <a:endCxn id="2091" idx="0"/>
          </p:cNvCxnSpPr>
          <p:nvPr/>
        </p:nvCxnSpPr>
        <p:spPr>
          <a:xfrm flipV="1">
            <a:off x="5587652" y="2367304"/>
            <a:ext cx="4961771" cy="2800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3656013" y="5043488"/>
            <a:ext cx="11795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9" name="AutoShape 372"/>
          <p:cNvSpPr>
            <a:spLocks noChangeAspect="1" noChangeArrowheads="1" noTextEdit="1"/>
          </p:cNvSpPr>
          <p:nvPr/>
        </p:nvSpPr>
        <p:spPr bwMode="auto">
          <a:xfrm>
            <a:off x="-1252485" y="3540031"/>
            <a:ext cx="12192000" cy="160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DAAC </a:t>
            </a:r>
          </a:p>
        </p:txBody>
      </p:sp>
      <p:sp>
        <p:nvSpPr>
          <p:cNvPr id="313" name="Textplatzhalter 4"/>
          <p:cNvSpPr>
            <a:spLocks noGrp="1"/>
          </p:cNvSpPr>
          <p:nvPr>
            <p:ph type="body" sz="half" idx="4294967295"/>
          </p:nvPr>
        </p:nvSpPr>
        <p:spPr>
          <a:xfrm>
            <a:off x="4704289" y="1577520"/>
            <a:ext cx="982186" cy="3175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 err="1">
                <a:solidFill>
                  <a:srgbClr val="000000"/>
                </a:solidFill>
                <a:latin typeface="Saira Light" panose="00000400000000000000" pitchFamily="2" charset="0"/>
              </a:rPr>
              <a:t>Centrale</a:t>
            </a:r>
            <a: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  <a:t> SSE2</a:t>
            </a:r>
          </a:p>
        </p:txBody>
      </p:sp>
      <p:sp>
        <p:nvSpPr>
          <p:cNvPr id="514" name="Freeform 300"/>
          <p:cNvSpPr>
            <a:spLocks/>
          </p:cNvSpPr>
          <p:nvPr/>
        </p:nvSpPr>
        <p:spPr bwMode="auto">
          <a:xfrm>
            <a:off x="9798050" y="5168900"/>
            <a:ext cx="6350" cy="20638"/>
          </a:xfrm>
          <a:custGeom>
            <a:avLst/>
            <a:gdLst>
              <a:gd name="T0" fmla="*/ 0 w 7"/>
              <a:gd name="T1" fmla="*/ 4 h 27"/>
              <a:gd name="T2" fmla="*/ 0 w 7"/>
              <a:gd name="T3" fmla="*/ 23 h 27"/>
              <a:gd name="T4" fmla="*/ 0 w 7"/>
              <a:gd name="T5" fmla="*/ 23 h 27"/>
              <a:gd name="T6" fmla="*/ 2 w 7"/>
              <a:gd name="T7" fmla="*/ 27 h 27"/>
              <a:gd name="T8" fmla="*/ 4 w 7"/>
              <a:gd name="T9" fmla="*/ 27 h 27"/>
              <a:gd name="T10" fmla="*/ 4 w 7"/>
              <a:gd name="T11" fmla="*/ 27 h 27"/>
              <a:gd name="T12" fmla="*/ 7 w 7"/>
              <a:gd name="T13" fmla="*/ 27 h 27"/>
              <a:gd name="T14" fmla="*/ 7 w 7"/>
              <a:gd name="T15" fmla="*/ 23 h 27"/>
              <a:gd name="T16" fmla="*/ 7 w 7"/>
              <a:gd name="T17" fmla="*/ 4 h 27"/>
              <a:gd name="T18" fmla="*/ 7 w 7"/>
              <a:gd name="T19" fmla="*/ 4 h 27"/>
              <a:gd name="T20" fmla="*/ 7 w 7"/>
              <a:gd name="T21" fmla="*/ 2 h 27"/>
              <a:gd name="T22" fmla="*/ 4 w 7"/>
              <a:gd name="T23" fmla="*/ 0 h 27"/>
              <a:gd name="T24" fmla="*/ 4 w 7"/>
              <a:gd name="T25" fmla="*/ 0 h 27"/>
              <a:gd name="T26" fmla="*/ 2 w 7"/>
              <a:gd name="T27" fmla="*/ 2 h 27"/>
              <a:gd name="T28" fmla="*/ 0 w 7"/>
              <a:gd name="T2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27">
                <a:moveTo>
                  <a:pt x="0" y="4"/>
                </a:moveTo>
                <a:lnTo>
                  <a:pt x="0" y="23"/>
                </a:lnTo>
                <a:lnTo>
                  <a:pt x="0" y="23"/>
                </a:lnTo>
                <a:lnTo>
                  <a:pt x="2" y="27"/>
                </a:lnTo>
                <a:lnTo>
                  <a:pt x="4" y="27"/>
                </a:lnTo>
                <a:lnTo>
                  <a:pt x="4" y="27"/>
                </a:lnTo>
                <a:lnTo>
                  <a:pt x="7" y="27"/>
                </a:lnTo>
                <a:lnTo>
                  <a:pt x="7" y="23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5" name="Freeform 301"/>
          <p:cNvSpPr>
            <a:spLocks/>
          </p:cNvSpPr>
          <p:nvPr/>
        </p:nvSpPr>
        <p:spPr bwMode="auto">
          <a:xfrm>
            <a:off x="9798050" y="5168900"/>
            <a:ext cx="6350" cy="20638"/>
          </a:xfrm>
          <a:custGeom>
            <a:avLst/>
            <a:gdLst>
              <a:gd name="T0" fmla="*/ 0 w 7"/>
              <a:gd name="T1" fmla="*/ 4 h 27"/>
              <a:gd name="T2" fmla="*/ 0 w 7"/>
              <a:gd name="T3" fmla="*/ 23 h 27"/>
              <a:gd name="T4" fmla="*/ 0 w 7"/>
              <a:gd name="T5" fmla="*/ 23 h 27"/>
              <a:gd name="T6" fmla="*/ 2 w 7"/>
              <a:gd name="T7" fmla="*/ 27 h 27"/>
              <a:gd name="T8" fmla="*/ 4 w 7"/>
              <a:gd name="T9" fmla="*/ 27 h 27"/>
              <a:gd name="T10" fmla="*/ 4 w 7"/>
              <a:gd name="T11" fmla="*/ 27 h 27"/>
              <a:gd name="T12" fmla="*/ 7 w 7"/>
              <a:gd name="T13" fmla="*/ 27 h 27"/>
              <a:gd name="T14" fmla="*/ 7 w 7"/>
              <a:gd name="T15" fmla="*/ 23 h 27"/>
              <a:gd name="T16" fmla="*/ 7 w 7"/>
              <a:gd name="T17" fmla="*/ 4 h 27"/>
              <a:gd name="T18" fmla="*/ 7 w 7"/>
              <a:gd name="T19" fmla="*/ 4 h 27"/>
              <a:gd name="T20" fmla="*/ 7 w 7"/>
              <a:gd name="T21" fmla="*/ 2 h 27"/>
              <a:gd name="T22" fmla="*/ 4 w 7"/>
              <a:gd name="T23" fmla="*/ 0 h 27"/>
              <a:gd name="T24" fmla="*/ 4 w 7"/>
              <a:gd name="T25" fmla="*/ 0 h 27"/>
              <a:gd name="T26" fmla="*/ 2 w 7"/>
              <a:gd name="T27" fmla="*/ 2 h 27"/>
              <a:gd name="T28" fmla="*/ 0 w 7"/>
              <a:gd name="T2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27">
                <a:moveTo>
                  <a:pt x="0" y="4"/>
                </a:moveTo>
                <a:lnTo>
                  <a:pt x="0" y="23"/>
                </a:lnTo>
                <a:lnTo>
                  <a:pt x="0" y="23"/>
                </a:lnTo>
                <a:lnTo>
                  <a:pt x="2" y="27"/>
                </a:lnTo>
                <a:lnTo>
                  <a:pt x="4" y="27"/>
                </a:lnTo>
                <a:lnTo>
                  <a:pt x="4" y="27"/>
                </a:lnTo>
                <a:lnTo>
                  <a:pt x="7" y="27"/>
                </a:lnTo>
                <a:lnTo>
                  <a:pt x="7" y="23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51" name="Freeform 13"/>
          <p:cNvSpPr>
            <a:spLocks/>
          </p:cNvSpPr>
          <p:nvPr/>
        </p:nvSpPr>
        <p:spPr bwMode="auto">
          <a:xfrm>
            <a:off x="9697063" y="4692667"/>
            <a:ext cx="357189" cy="157163"/>
          </a:xfrm>
          <a:custGeom>
            <a:avLst/>
            <a:gdLst>
              <a:gd name="T0" fmla="*/ 444 w 449"/>
              <a:gd name="T1" fmla="*/ 0 h 196"/>
              <a:gd name="T2" fmla="*/ 227 w 449"/>
              <a:gd name="T3" fmla="*/ 0 h 196"/>
              <a:gd name="T4" fmla="*/ 220 w 449"/>
              <a:gd name="T5" fmla="*/ 0 h 196"/>
              <a:gd name="T6" fmla="*/ 5 w 449"/>
              <a:gd name="T7" fmla="*/ 0 h 196"/>
              <a:gd name="T8" fmla="*/ 5 w 449"/>
              <a:gd name="T9" fmla="*/ 0 h 196"/>
              <a:gd name="T10" fmla="*/ 4 w 449"/>
              <a:gd name="T11" fmla="*/ 0 h 196"/>
              <a:gd name="T12" fmla="*/ 0 w 449"/>
              <a:gd name="T13" fmla="*/ 2 h 196"/>
              <a:gd name="T14" fmla="*/ 0 w 449"/>
              <a:gd name="T15" fmla="*/ 4 h 196"/>
              <a:gd name="T16" fmla="*/ 0 w 449"/>
              <a:gd name="T17" fmla="*/ 7 h 196"/>
              <a:gd name="T18" fmla="*/ 107 w 449"/>
              <a:gd name="T19" fmla="*/ 192 h 196"/>
              <a:gd name="T20" fmla="*/ 107 w 449"/>
              <a:gd name="T21" fmla="*/ 192 h 196"/>
              <a:gd name="T22" fmla="*/ 109 w 449"/>
              <a:gd name="T23" fmla="*/ 194 h 196"/>
              <a:gd name="T24" fmla="*/ 113 w 449"/>
              <a:gd name="T25" fmla="*/ 196 h 196"/>
              <a:gd name="T26" fmla="*/ 116 w 449"/>
              <a:gd name="T27" fmla="*/ 196 h 196"/>
              <a:gd name="T28" fmla="*/ 118 w 449"/>
              <a:gd name="T29" fmla="*/ 192 h 196"/>
              <a:gd name="T30" fmla="*/ 224 w 449"/>
              <a:gd name="T31" fmla="*/ 23 h 196"/>
              <a:gd name="T32" fmla="*/ 323 w 449"/>
              <a:gd name="T33" fmla="*/ 192 h 196"/>
              <a:gd name="T34" fmla="*/ 323 w 449"/>
              <a:gd name="T35" fmla="*/ 192 h 196"/>
              <a:gd name="T36" fmla="*/ 325 w 449"/>
              <a:gd name="T37" fmla="*/ 194 h 196"/>
              <a:gd name="T38" fmla="*/ 327 w 449"/>
              <a:gd name="T39" fmla="*/ 196 h 196"/>
              <a:gd name="T40" fmla="*/ 331 w 449"/>
              <a:gd name="T41" fmla="*/ 194 h 196"/>
              <a:gd name="T42" fmla="*/ 333 w 449"/>
              <a:gd name="T43" fmla="*/ 192 h 196"/>
              <a:gd name="T44" fmla="*/ 447 w 449"/>
              <a:gd name="T45" fmla="*/ 7 h 196"/>
              <a:gd name="T46" fmla="*/ 447 w 449"/>
              <a:gd name="T47" fmla="*/ 7 h 196"/>
              <a:gd name="T48" fmla="*/ 449 w 449"/>
              <a:gd name="T49" fmla="*/ 4 h 196"/>
              <a:gd name="T50" fmla="*/ 447 w 449"/>
              <a:gd name="T51" fmla="*/ 2 h 196"/>
              <a:gd name="T52" fmla="*/ 445 w 449"/>
              <a:gd name="T53" fmla="*/ 0 h 196"/>
              <a:gd name="T54" fmla="*/ 444 w 449"/>
              <a:gd name="T5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9" h="196">
                <a:moveTo>
                  <a:pt x="444" y="0"/>
                </a:moveTo>
                <a:lnTo>
                  <a:pt x="227" y="0"/>
                </a:lnTo>
                <a:lnTo>
                  <a:pt x="220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07" y="192"/>
                </a:lnTo>
                <a:lnTo>
                  <a:pt x="107" y="192"/>
                </a:lnTo>
                <a:lnTo>
                  <a:pt x="109" y="194"/>
                </a:lnTo>
                <a:lnTo>
                  <a:pt x="113" y="196"/>
                </a:lnTo>
                <a:lnTo>
                  <a:pt x="116" y="196"/>
                </a:lnTo>
                <a:lnTo>
                  <a:pt x="118" y="192"/>
                </a:lnTo>
                <a:lnTo>
                  <a:pt x="224" y="23"/>
                </a:lnTo>
                <a:lnTo>
                  <a:pt x="323" y="192"/>
                </a:lnTo>
                <a:lnTo>
                  <a:pt x="323" y="192"/>
                </a:lnTo>
                <a:lnTo>
                  <a:pt x="325" y="194"/>
                </a:lnTo>
                <a:lnTo>
                  <a:pt x="327" y="196"/>
                </a:lnTo>
                <a:lnTo>
                  <a:pt x="331" y="194"/>
                </a:lnTo>
                <a:lnTo>
                  <a:pt x="333" y="192"/>
                </a:lnTo>
                <a:lnTo>
                  <a:pt x="447" y="7"/>
                </a:lnTo>
                <a:lnTo>
                  <a:pt x="447" y="7"/>
                </a:lnTo>
                <a:lnTo>
                  <a:pt x="449" y="4"/>
                </a:lnTo>
                <a:lnTo>
                  <a:pt x="447" y="2"/>
                </a:lnTo>
                <a:lnTo>
                  <a:pt x="445" y="0"/>
                </a:lnTo>
                <a:lnTo>
                  <a:pt x="44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4" name="Freeform 135"/>
          <p:cNvSpPr>
            <a:spLocks/>
          </p:cNvSpPr>
          <p:nvPr/>
        </p:nvSpPr>
        <p:spPr bwMode="auto">
          <a:xfrm>
            <a:off x="527625" y="4662504"/>
            <a:ext cx="66675" cy="14288"/>
          </a:xfrm>
          <a:custGeom>
            <a:avLst/>
            <a:gdLst>
              <a:gd name="T0" fmla="*/ 79 w 84"/>
              <a:gd name="T1" fmla="*/ 0 h 19"/>
              <a:gd name="T2" fmla="*/ 0 w 84"/>
              <a:gd name="T3" fmla="*/ 0 h 19"/>
              <a:gd name="T4" fmla="*/ 0 w 84"/>
              <a:gd name="T5" fmla="*/ 0 h 19"/>
              <a:gd name="T6" fmla="*/ 2 w 84"/>
              <a:gd name="T7" fmla="*/ 4 h 19"/>
              <a:gd name="T8" fmla="*/ 4 w 84"/>
              <a:gd name="T9" fmla="*/ 10 h 19"/>
              <a:gd name="T10" fmla="*/ 9 w 84"/>
              <a:gd name="T11" fmla="*/ 15 h 19"/>
              <a:gd name="T12" fmla="*/ 9 w 84"/>
              <a:gd name="T13" fmla="*/ 15 h 19"/>
              <a:gd name="T14" fmla="*/ 13 w 84"/>
              <a:gd name="T15" fmla="*/ 17 h 19"/>
              <a:gd name="T16" fmla="*/ 21 w 84"/>
              <a:gd name="T17" fmla="*/ 19 h 19"/>
              <a:gd name="T18" fmla="*/ 36 w 84"/>
              <a:gd name="T19" fmla="*/ 19 h 19"/>
              <a:gd name="T20" fmla="*/ 56 w 84"/>
              <a:gd name="T21" fmla="*/ 19 h 19"/>
              <a:gd name="T22" fmla="*/ 56 w 84"/>
              <a:gd name="T23" fmla="*/ 19 h 19"/>
              <a:gd name="T24" fmla="*/ 68 w 84"/>
              <a:gd name="T25" fmla="*/ 17 h 19"/>
              <a:gd name="T26" fmla="*/ 75 w 84"/>
              <a:gd name="T27" fmla="*/ 17 h 19"/>
              <a:gd name="T28" fmla="*/ 81 w 84"/>
              <a:gd name="T29" fmla="*/ 14 h 19"/>
              <a:gd name="T30" fmla="*/ 81 w 84"/>
              <a:gd name="T31" fmla="*/ 14 h 19"/>
              <a:gd name="T32" fmla="*/ 83 w 84"/>
              <a:gd name="T33" fmla="*/ 8 h 19"/>
              <a:gd name="T34" fmla="*/ 84 w 84"/>
              <a:gd name="T35" fmla="*/ 4 h 19"/>
              <a:gd name="T36" fmla="*/ 83 w 84"/>
              <a:gd name="T37" fmla="*/ 0 h 19"/>
              <a:gd name="T38" fmla="*/ 79 w 84"/>
              <a:gd name="T3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19">
                <a:moveTo>
                  <a:pt x="79" y="0"/>
                </a:move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4" y="10"/>
                </a:lnTo>
                <a:lnTo>
                  <a:pt x="9" y="15"/>
                </a:lnTo>
                <a:lnTo>
                  <a:pt x="9" y="15"/>
                </a:lnTo>
                <a:lnTo>
                  <a:pt x="13" y="17"/>
                </a:lnTo>
                <a:lnTo>
                  <a:pt x="21" y="19"/>
                </a:lnTo>
                <a:lnTo>
                  <a:pt x="36" y="19"/>
                </a:lnTo>
                <a:lnTo>
                  <a:pt x="56" y="19"/>
                </a:lnTo>
                <a:lnTo>
                  <a:pt x="56" y="19"/>
                </a:lnTo>
                <a:lnTo>
                  <a:pt x="68" y="17"/>
                </a:lnTo>
                <a:lnTo>
                  <a:pt x="75" y="17"/>
                </a:lnTo>
                <a:lnTo>
                  <a:pt x="81" y="14"/>
                </a:lnTo>
                <a:lnTo>
                  <a:pt x="81" y="14"/>
                </a:lnTo>
                <a:lnTo>
                  <a:pt x="83" y="8"/>
                </a:lnTo>
                <a:lnTo>
                  <a:pt x="84" y="4"/>
                </a:lnTo>
                <a:lnTo>
                  <a:pt x="83" y="0"/>
                </a:lnTo>
                <a:lnTo>
                  <a:pt x="7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6" name="Freeform 137"/>
          <p:cNvSpPr>
            <a:spLocks/>
          </p:cNvSpPr>
          <p:nvPr/>
        </p:nvSpPr>
        <p:spPr bwMode="auto">
          <a:xfrm>
            <a:off x="546675" y="4664092"/>
            <a:ext cx="44450" cy="11113"/>
          </a:xfrm>
          <a:custGeom>
            <a:avLst/>
            <a:gdLst>
              <a:gd name="T0" fmla="*/ 55 w 57"/>
              <a:gd name="T1" fmla="*/ 0 h 15"/>
              <a:gd name="T2" fmla="*/ 55 w 57"/>
              <a:gd name="T3" fmla="*/ 0 h 15"/>
              <a:gd name="T4" fmla="*/ 0 w 57"/>
              <a:gd name="T5" fmla="*/ 0 h 15"/>
              <a:gd name="T6" fmla="*/ 0 w 57"/>
              <a:gd name="T7" fmla="*/ 0 h 15"/>
              <a:gd name="T8" fmla="*/ 2 w 57"/>
              <a:gd name="T9" fmla="*/ 4 h 15"/>
              <a:gd name="T10" fmla="*/ 4 w 57"/>
              <a:gd name="T11" fmla="*/ 8 h 15"/>
              <a:gd name="T12" fmla="*/ 8 w 57"/>
              <a:gd name="T13" fmla="*/ 12 h 15"/>
              <a:gd name="T14" fmla="*/ 8 w 57"/>
              <a:gd name="T15" fmla="*/ 12 h 15"/>
              <a:gd name="T16" fmla="*/ 15 w 57"/>
              <a:gd name="T17" fmla="*/ 13 h 15"/>
              <a:gd name="T18" fmla="*/ 25 w 57"/>
              <a:gd name="T19" fmla="*/ 15 h 15"/>
              <a:gd name="T20" fmla="*/ 25 w 57"/>
              <a:gd name="T21" fmla="*/ 15 h 15"/>
              <a:gd name="T22" fmla="*/ 40 w 57"/>
              <a:gd name="T23" fmla="*/ 13 h 15"/>
              <a:gd name="T24" fmla="*/ 40 w 57"/>
              <a:gd name="T25" fmla="*/ 13 h 15"/>
              <a:gd name="T26" fmla="*/ 40 w 57"/>
              <a:gd name="T27" fmla="*/ 13 h 15"/>
              <a:gd name="T28" fmla="*/ 45 w 57"/>
              <a:gd name="T29" fmla="*/ 13 h 15"/>
              <a:gd name="T30" fmla="*/ 51 w 57"/>
              <a:gd name="T31" fmla="*/ 12 h 15"/>
              <a:gd name="T32" fmla="*/ 55 w 57"/>
              <a:gd name="T33" fmla="*/ 10 h 15"/>
              <a:gd name="T34" fmla="*/ 55 w 57"/>
              <a:gd name="T35" fmla="*/ 10 h 15"/>
              <a:gd name="T36" fmla="*/ 57 w 57"/>
              <a:gd name="T37" fmla="*/ 8 h 15"/>
              <a:gd name="T38" fmla="*/ 57 w 57"/>
              <a:gd name="T39" fmla="*/ 4 h 15"/>
              <a:gd name="T40" fmla="*/ 57 w 57"/>
              <a:gd name="T41" fmla="*/ 2 h 15"/>
              <a:gd name="T42" fmla="*/ 55 w 57"/>
              <a:gd name="T4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7" h="15">
                <a:moveTo>
                  <a:pt x="55" y="0"/>
                </a:moveTo>
                <a:lnTo>
                  <a:pt x="55" y="0"/>
                </a:ln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4" y="8"/>
                </a:lnTo>
                <a:lnTo>
                  <a:pt x="8" y="12"/>
                </a:lnTo>
                <a:lnTo>
                  <a:pt x="8" y="12"/>
                </a:lnTo>
                <a:lnTo>
                  <a:pt x="15" y="13"/>
                </a:lnTo>
                <a:lnTo>
                  <a:pt x="25" y="15"/>
                </a:lnTo>
                <a:lnTo>
                  <a:pt x="25" y="15"/>
                </a:lnTo>
                <a:lnTo>
                  <a:pt x="40" y="13"/>
                </a:lnTo>
                <a:lnTo>
                  <a:pt x="40" y="13"/>
                </a:lnTo>
                <a:lnTo>
                  <a:pt x="40" y="13"/>
                </a:lnTo>
                <a:lnTo>
                  <a:pt x="45" y="13"/>
                </a:lnTo>
                <a:lnTo>
                  <a:pt x="51" y="12"/>
                </a:lnTo>
                <a:lnTo>
                  <a:pt x="55" y="10"/>
                </a:lnTo>
                <a:lnTo>
                  <a:pt x="55" y="10"/>
                </a:lnTo>
                <a:lnTo>
                  <a:pt x="57" y="8"/>
                </a:lnTo>
                <a:lnTo>
                  <a:pt x="57" y="4"/>
                </a:lnTo>
                <a:lnTo>
                  <a:pt x="57" y="2"/>
                </a:lnTo>
                <a:lnTo>
                  <a:pt x="5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8" name="Freeform 139"/>
          <p:cNvSpPr>
            <a:spLocks/>
          </p:cNvSpPr>
          <p:nvPr/>
        </p:nvSpPr>
        <p:spPr bwMode="auto">
          <a:xfrm>
            <a:off x="384749" y="4662504"/>
            <a:ext cx="68263" cy="14288"/>
          </a:xfrm>
          <a:custGeom>
            <a:avLst/>
            <a:gdLst>
              <a:gd name="T0" fmla="*/ 81 w 87"/>
              <a:gd name="T1" fmla="*/ 0 h 19"/>
              <a:gd name="T2" fmla="*/ 0 w 87"/>
              <a:gd name="T3" fmla="*/ 0 h 19"/>
              <a:gd name="T4" fmla="*/ 0 w 87"/>
              <a:gd name="T5" fmla="*/ 0 h 19"/>
              <a:gd name="T6" fmla="*/ 2 w 87"/>
              <a:gd name="T7" fmla="*/ 4 h 19"/>
              <a:gd name="T8" fmla="*/ 6 w 87"/>
              <a:gd name="T9" fmla="*/ 10 h 19"/>
              <a:gd name="T10" fmla="*/ 12 w 87"/>
              <a:gd name="T11" fmla="*/ 15 h 19"/>
              <a:gd name="T12" fmla="*/ 12 w 87"/>
              <a:gd name="T13" fmla="*/ 15 h 19"/>
              <a:gd name="T14" fmla="*/ 15 w 87"/>
              <a:gd name="T15" fmla="*/ 17 h 19"/>
              <a:gd name="T16" fmla="*/ 23 w 87"/>
              <a:gd name="T17" fmla="*/ 19 h 19"/>
              <a:gd name="T18" fmla="*/ 38 w 87"/>
              <a:gd name="T19" fmla="*/ 19 h 19"/>
              <a:gd name="T20" fmla="*/ 59 w 87"/>
              <a:gd name="T21" fmla="*/ 19 h 19"/>
              <a:gd name="T22" fmla="*/ 59 w 87"/>
              <a:gd name="T23" fmla="*/ 19 h 19"/>
              <a:gd name="T24" fmla="*/ 70 w 87"/>
              <a:gd name="T25" fmla="*/ 17 h 19"/>
              <a:gd name="T26" fmla="*/ 77 w 87"/>
              <a:gd name="T27" fmla="*/ 17 h 19"/>
              <a:gd name="T28" fmla="*/ 83 w 87"/>
              <a:gd name="T29" fmla="*/ 14 h 19"/>
              <a:gd name="T30" fmla="*/ 83 w 87"/>
              <a:gd name="T31" fmla="*/ 14 h 19"/>
              <a:gd name="T32" fmla="*/ 85 w 87"/>
              <a:gd name="T33" fmla="*/ 8 h 19"/>
              <a:gd name="T34" fmla="*/ 87 w 87"/>
              <a:gd name="T35" fmla="*/ 4 h 19"/>
              <a:gd name="T36" fmla="*/ 85 w 87"/>
              <a:gd name="T37" fmla="*/ 0 h 19"/>
              <a:gd name="T38" fmla="*/ 81 w 87"/>
              <a:gd name="T3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7" h="19">
                <a:moveTo>
                  <a:pt x="81" y="0"/>
                </a:move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6" y="10"/>
                </a:lnTo>
                <a:lnTo>
                  <a:pt x="12" y="15"/>
                </a:lnTo>
                <a:lnTo>
                  <a:pt x="12" y="15"/>
                </a:lnTo>
                <a:lnTo>
                  <a:pt x="15" y="17"/>
                </a:lnTo>
                <a:lnTo>
                  <a:pt x="23" y="19"/>
                </a:lnTo>
                <a:lnTo>
                  <a:pt x="38" y="19"/>
                </a:lnTo>
                <a:lnTo>
                  <a:pt x="59" y="19"/>
                </a:lnTo>
                <a:lnTo>
                  <a:pt x="59" y="19"/>
                </a:lnTo>
                <a:lnTo>
                  <a:pt x="70" y="17"/>
                </a:lnTo>
                <a:lnTo>
                  <a:pt x="77" y="17"/>
                </a:lnTo>
                <a:lnTo>
                  <a:pt x="83" y="14"/>
                </a:lnTo>
                <a:lnTo>
                  <a:pt x="83" y="14"/>
                </a:lnTo>
                <a:lnTo>
                  <a:pt x="85" y="8"/>
                </a:lnTo>
                <a:lnTo>
                  <a:pt x="87" y="4"/>
                </a:lnTo>
                <a:lnTo>
                  <a:pt x="85" y="0"/>
                </a:lnTo>
                <a:lnTo>
                  <a:pt x="8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80" name="Freeform 141"/>
          <p:cNvSpPr>
            <a:spLocks/>
          </p:cNvSpPr>
          <p:nvPr/>
        </p:nvSpPr>
        <p:spPr bwMode="auto">
          <a:xfrm>
            <a:off x="405387" y="4664092"/>
            <a:ext cx="44450" cy="11113"/>
          </a:xfrm>
          <a:custGeom>
            <a:avLst/>
            <a:gdLst>
              <a:gd name="T0" fmla="*/ 54 w 56"/>
              <a:gd name="T1" fmla="*/ 0 h 15"/>
              <a:gd name="T2" fmla="*/ 54 w 56"/>
              <a:gd name="T3" fmla="*/ 0 h 15"/>
              <a:gd name="T4" fmla="*/ 0 w 56"/>
              <a:gd name="T5" fmla="*/ 0 h 15"/>
              <a:gd name="T6" fmla="*/ 0 w 56"/>
              <a:gd name="T7" fmla="*/ 0 h 15"/>
              <a:gd name="T8" fmla="*/ 2 w 56"/>
              <a:gd name="T9" fmla="*/ 4 h 15"/>
              <a:gd name="T10" fmla="*/ 3 w 56"/>
              <a:gd name="T11" fmla="*/ 8 h 15"/>
              <a:gd name="T12" fmla="*/ 7 w 56"/>
              <a:gd name="T13" fmla="*/ 12 h 15"/>
              <a:gd name="T14" fmla="*/ 7 w 56"/>
              <a:gd name="T15" fmla="*/ 12 h 15"/>
              <a:gd name="T16" fmla="*/ 15 w 56"/>
              <a:gd name="T17" fmla="*/ 13 h 15"/>
              <a:gd name="T18" fmla="*/ 24 w 56"/>
              <a:gd name="T19" fmla="*/ 15 h 15"/>
              <a:gd name="T20" fmla="*/ 24 w 56"/>
              <a:gd name="T21" fmla="*/ 15 h 15"/>
              <a:gd name="T22" fmla="*/ 39 w 56"/>
              <a:gd name="T23" fmla="*/ 13 h 15"/>
              <a:gd name="T24" fmla="*/ 39 w 56"/>
              <a:gd name="T25" fmla="*/ 13 h 15"/>
              <a:gd name="T26" fmla="*/ 39 w 56"/>
              <a:gd name="T27" fmla="*/ 13 h 15"/>
              <a:gd name="T28" fmla="*/ 45 w 56"/>
              <a:gd name="T29" fmla="*/ 13 h 15"/>
              <a:gd name="T30" fmla="*/ 50 w 56"/>
              <a:gd name="T31" fmla="*/ 12 h 15"/>
              <a:gd name="T32" fmla="*/ 54 w 56"/>
              <a:gd name="T33" fmla="*/ 10 h 15"/>
              <a:gd name="T34" fmla="*/ 54 w 56"/>
              <a:gd name="T35" fmla="*/ 10 h 15"/>
              <a:gd name="T36" fmla="*/ 56 w 56"/>
              <a:gd name="T37" fmla="*/ 8 h 15"/>
              <a:gd name="T38" fmla="*/ 56 w 56"/>
              <a:gd name="T39" fmla="*/ 4 h 15"/>
              <a:gd name="T40" fmla="*/ 56 w 56"/>
              <a:gd name="T41" fmla="*/ 2 h 15"/>
              <a:gd name="T42" fmla="*/ 54 w 56"/>
              <a:gd name="T4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" h="15">
                <a:moveTo>
                  <a:pt x="54" y="0"/>
                </a:moveTo>
                <a:lnTo>
                  <a:pt x="54" y="0"/>
                </a:ln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3" y="8"/>
                </a:lnTo>
                <a:lnTo>
                  <a:pt x="7" y="12"/>
                </a:lnTo>
                <a:lnTo>
                  <a:pt x="7" y="12"/>
                </a:lnTo>
                <a:lnTo>
                  <a:pt x="15" y="13"/>
                </a:lnTo>
                <a:lnTo>
                  <a:pt x="24" y="15"/>
                </a:lnTo>
                <a:lnTo>
                  <a:pt x="24" y="15"/>
                </a:lnTo>
                <a:lnTo>
                  <a:pt x="39" y="13"/>
                </a:lnTo>
                <a:lnTo>
                  <a:pt x="39" y="13"/>
                </a:lnTo>
                <a:lnTo>
                  <a:pt x="39" y="13"/>
                </a:lnTo>
                <a:lnTo>
                  <a:pt x="45" y="13"/>
                </a:lnTo>
                <a:lnTo>
                  <a:pt x="50" y="12"/>
                </a:lnTo>
                <a:lnTo>
                  <a:pt x="54" y="10"/>
                </a:lnTo>
                <a:lnTo>
                  <a:pt x="54" y="10"/>
                </a:lnTo>
                <a:lnTo>
                  <a:pt x="56" y="8"/>
                </a:lnTo>
                <a:lnTo>
                  <a:pt x="56" y="4"/>
                </a:lnTo>
                <a:lnTo>
                  <a:pt x="56" y="2"/>
                </a:lnTo>
                <a:lnTo>
                  <a:pt x="5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1" name="Freeform 172"/>
          <p:cNvSpPr>
            <a:spLocks/>
          </p:cNvSpPr>
          <p:nvPr/>
        </p:nvSpPr>
        <p:spPr bwMode="auto">
          <a:xfrm>
            <a:off x="3534968" y="4851417"/>
            <a:ext cx="101600" cy="12700"/>
          </a:xfrm>
          <a:custGeom>
            <a:avLst/>
            <a:gdLst>
              <a:gd name="T0" fmla="*/ 7 w 127"/>
              <a:gd name="T1" fmla="*/ 15 h 15"/>
              <a:gd name="T2" fmla="*/ 120 w 127"/>
              <a:gd name="T3" fmla="*/ 15 h 15"/>
              <a:gd name="T4" fmla="*/ 120 w 127"/>
              <a:gd name="T5" fmla="*/ 15 h 15"/>
              <a:gd name="T6" fmla="*/ 122 w 127"/>
              <a:gd name="T7" fmla="*/ 15 h 15"/>
              <a:gd name="T8" fmla="*/ 124 w 127"/>
              <a:gd name="T9" fmla="*/ 13 h 15"/>
              <a:gd name="T10" fmla="*/ 125 w 127"/>
              <a:gd name="T11" fmla="*/ 11 h 15"/>
              <a:gd name="T12" fmla="*/ 127 w 127"/>
              <a:gd name="T13" fmla="*/ 7 h 15"/>
              <a:gd name="T14" fmla="*/ 127 w 127"/>
              <a:gd name="T15" fmla="*/ 7 h 15"/>
              <a:gd name="T16" fmla="*/ 125 w 127"/>
              <a:gd name="T17" fmla="*/ 5 h 15"/>
              <a:gd name="T18" fmla="*/ 124 w 127"/>
              <a:gd name="T19" fmla="*/ 4 h 15"/>
              <a:gd name="T20" fmla="*/ 122 w 127"/>
              <a:gd name="T21" fmla="*/ 2 h 15"/>
              <a:gd name="T22" fmla="*/ 120 w 127"/>
              <a:gd name="T23" fmla="*/ 0 h 15"/>
              <a:gd name="T24" fmla="*/ 7 w 127"/>
              <a:gd name="T25" fmla="*/ 0 h 15"/>
              <a:gd name="T26" fmla="*/ 7 w 127"/>
              <a:gd name="T27" fmla="*/ 0 h 15"/>
              <a:gd name="T28" fmla="*/ 5 w 127"/>
              <a:gd name="T29" fmla="*/ 2 h 15"/>
              <a:gd name="T30" fmla="*/ 1 w 127"/>
              <a:gd name="T31" fmla="*/ 4 h 15"/>
              <a:gd name="T32" fmla="*/ 0 w 127"/>
              <a:gd name="T33" fmla="*/ 5 h 15"/>
              <a:gd name="T34" fmla="*/ 0 w 127"/>
              <a:gd name="T35" fmla="*/ 7 h 15"/>
              <a:gd name="T36" fmla="*/ 0 w 127"/>
              <a:gd name="T37" fmla="*/ 7 h 15"/>
              <a:gd name="T38" fmla="*/ 0 w 127"/>
              <a:gd name="T39" fmla="*/ 11 h 15"/>
              <a:gd name="T40" fmla="*/ 1 w 127"/>
              <a:gd name="T41" fmla="*/ 13 h 15"/>
              <a:gd name="T42" fmla="*/ 5 w 127"/>
              <a:gd name="T43" fmla="*/ 15 h 15"/>
              <a:gd name="T44" fmla="*/ 7 w 127"/>
              <a:gd name="T4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" h="15">
                <a:moveTo>
                  <a:pt x="7" y="15"/>
                </a:moveTo>
                <a:lnTo>
                  <a:pt x="120" y="15"/>
                </a:lnTo>
                <a:lnTo>
                  <a:pt x="120" y="15"/>
                </a:lnTo>
                <a:lnTo>
                  <a:pt x="122" y="15"/>
                </a:lnTo>
                <a:lnTo>
                  <a:pt x="124" y="13"/>
                </a:lnTo>
                <a:lnTo>
                  <a:pt x="125" y="11"/>
                </a:lnTo>
                <a:lnTo>
                  <a:pt x="127" y="7"/>
                </a:lnTo>
                <a:lnTo>
                  <a:pt x="127" y="7"/>
                </a:lnTo>
                <a:lnTo>
                  <a:pt x="125" y="5"/>
                </a:lnTo>
                <a:lnTo>
                  <a:pt x="124" y="4"/>
                </a:lnTo>
                <a:lnTo>
                  <a:pt x="122" y="2"/>
                </a:lnTo>
                <a:lnTo>
                  <a:pt x="120" y="0"/>
                </a:lnTo>
                <a:lnTo>
                  <a:pt x="7" y="0"/>
                </a:lnTo>
                <a:lnTo>
                  <a:pt x="7" y="0"/>
                </a:lnTo>
                <a:lnTo>
                  <a:pt x="5" y="2"/>
                </a:lnTo>
                <a:lnTo>
                  <a:pt x="1" y="4"/>
                </a:lnTo>
                <a:lnTo>
                  <a:pt x="0" y="5"/>
                </a:lnTo>
                <a:lnTo>
                  <a:pt x="0" y="7"/>
                </a:lnTo>
                <a:lnTo>
                  <a:pt x="0" y="7"/>
                </a:lnTo>
                <a:lnTo>
                  <a:pt x="0" y="11"/>
                </a:lnTo>
                <a:lnTo>
                  <a:pt x="1" y="13"/>
                </a:lnTo>
                <a:lnTo>
                  <a:pt x="5" y="15"/>
                </a:lnTo>
                <a:lnTo>
                  <a:pt x="7" y="1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3" name="Freeform 174"/>
          <p:cNvSpPr>
            <a:spLocks/>
          </p:cNvSpPr>
          <p:nvPr/>
        </p:nvSpPr>
        <p:spPr bwMode="auto">
          <a:xfrm>
            <a:off x="3576244" y="4752992"/>
            <a:ext cx="74613" cy="74613"/>
          </a:xfrm>
          <a:custGeom>
            <a:avLst/>
            <a:gdLst>
              <a:gd name="T0" fmla="*/ 2 w 94"/>
              <a:gd name="T1" fmla="*/ 12 h 95"/>
              <a:gd name="T2" fmla="*/ 81 w 94"/>
              <a:gd name="T3" fmla="*/ 91 h 95"/>
              <a:gd name="T4" fmla="*/ 81 w 94"/>
              <a:gd name="T5" fmla="*/ 91 h 95"/>
              <a:gd name="T6" fmla="*/ 83 w 94"/>
              <a:gd name="T7" fmla="*/ 93 h 95"/>
              <a:gd name="T8" fmla="*/ 87 w 94"/>
              <a:gd name="T9" fmla="*/ 95 h 95"/>
              <a:gd name="T10" fmla="*/ 89 w 94"/>
              <a:gd name="T11" fmla="*/ 93 h 95"/>
              <a:gd name="T12" fmla="*/ 92 w 94"/>
              <a:gd name="T13" fmla="*/ 91 h 95"/>
              <a:gd name="T14" fmla="*/ 92 w 94"/>
              <a:gd name="T15" fmla="*/ 91 h 95"/>
              <a:gd name="T16" fmla="*/ 92 w 94"/>
              <a:gd name="T17" fmla="*/ 89 h 95"/>
              <a:gd name="T18" fmla="*/ 94 w 94"/>
              <a:gd name="T19" fmla="*/ 87 h 95"/>
              <a:gd name="T20" fmla="*/ 92 w 94"/>
              <a:gd name="T21" fmla="*/ 83 h 95"/>
              <a:gd name="T22" fmla="*/ 92 w 94"/>
              <a:gd name="T23" fmla="*/ 81 h 95"/>
              <a:gd name="T24" fmla="*/ 13 w 94"/>
              <a:gd name="T25" fmla="*/ 2 h 95"/>
              <a:gd name="T26" fmla="*/ 13 w 94"/>
              <a:gd name="T27" fmla="*/ 2 h 95"/>
              <a:gd name="T28" fmla="*/ 10 w 94"/>
              <a:gd name="T29" fmla="*/ 0 h 95"/>
              <a:gd name="T30" fmla="*/ 8 w 94"/>
              <a:gd name="T31" fmla="*/ 0 h 95"/>
              <a:gd name="T32" fmla="*/ 4 w 94"/>
              <a:gd name="T33" fmla="*/ 0 h 95"/>
              <a:gd name="T34" fmla="*/ 2 w 94"/>
              <a:gd name="T35" fmla="*/ 2 h 95"/>
              <a:gd name="T36" fmla="*/ 2 w 94"/>
              <a:gd name="T37" fmla="*/ 2 h 95"/>
              <a:gd name="T38" fmla="*/ 0 w 94"/>
              <a:gd name="T39" fmla="*/ 4 h 95"/>
              <a:gd name="T40" fmla="*/ 0 w 94"/>
              <a:gd name="T41" fmla="*/ 8 h 95"/>
              <a:gd name="T42" fmla="*/ 0 w 94"/>
              <a:gd name="T43" fmla="*/ 10 h 95"/>
              <a:gd name="T44" fmla="*/ 2 w 94"/>
              <a:gd name="T45" fmla="*/ 1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5">
                <a:moveTo>
                  <a:pt x="2" y="12"/>
                </a:moveTo>
                <a:lnTo>
                  <a:pt x="81" y="91"/>
                </a:lnTo>
                <a:lnTo>
                  <a:pt x="81" y="91"/>
                </a:lnTo>
                <a:lnTo>
                  <a:pt x="83" y="93"/>
                </a:lnTo>
                <a:lnTo>
                  <a:pt x="87" y="95"/>
                </a:lnTo>
                <a:lnTo>
                  <a:pt x="89" y="93"/>
                </a:lnTo>
                <a:lnTo>
                  <a:pt x="92" y="91"/>
                </a:lnTo>
                <a:lnTo>
                  <a:pt x="92" y="91"/>
                </a:lnTo>
                <a:lnTo>
                  <a:pt x="92" y="89"/>
                </a:lnTo>
                <a:lnTo>
                  <a:pt x="94" y="87"/>
                </a:lnTo>
                <a:lnTo>
                  <a:pt x="92" y="83"/>
                </a:lnTo>
                <a:lnTo>
                  <a:pt x="92" y="81"/>
                </a:lnTo>
                <a:lnTo>
                  <a:pt x="13" y="2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5" name="Freeform 176"/>
          <p:cNvSpPr>
            <a:spLocks/>
          </p:cNvSpPr>
          <p:nvPr/>
        </p:nvSpPr>
        <p:spPr bwMode="auto">
          <a:xfrm>
            <a:off x="3674669" y="4708542"/>
            <a:ext cx="12700" cy="100013"/>
          </a:xfrm>
          <a:custGeom>
            <a:avLst/>
            <a:gdLst>
              <a:gd name="T0" fmla="*/ 0 w 15"/>
              <a:gd name="T1" fmla="*/ 7 h 126"/>
              <a:gd name="T2" fmla="*/ 0 w 15"/>
              <a:gd name="T3" fmla="*/ 119 h 126"/>
              <a:gd name="T4" fmla="*/ 0 w 15"/>
              <a:gd name="T5" fmla="*/ 119 h 126"/>
              <a:gd name="T6" fmla="*/ 0 w 15"/>
              <a:gd name="T7" fmla="*/ 122 h 126"/>
              <a:gd name="T8" fmla="*/ 2 w 15"/>
              <a:gd name="T9" fmla="*/ 124 h 126"/>
              <a:gd name="T10" fmla="*/ 6 w 15"/>
              <a:gd name="T11" fmla="*/ 126 h 126"/>
              <a:gd name="T12" fmla="*/ 8 w 15"/>
              <a:gd name="T13" fmla="*/ 126 h 126"/>
              <a:gd name="T14" fmla="*/ 8 w 15"/>
              <a:gd name="T15" fmla="*/ 126 h 126"/>
              <a:gd name="T16" fmla="*/ 12 w 15"/>
              <a:gd name="T17" fmla="*/ 126 h 126"/>
              <a:gd name="T18" fmla="*/ 13 w 15"/>
              <a:gd name="T19" fmla="*/ 124 h 126"/>
              <a:gd name="T20" fmla="*/ 15 w 15"/>
              <a:gd name="T21" fmla="*/ 122 h 126"/>
              <a:gd name="T22" fmla="*/ 15 w 15"/>
              <a:gd name="T23" fmla="*/ 119 h 126"/>
              <a:gd name="T24" fmla="*/ 15 w 15"/>
              <a:gd name="T25" fmla="*/ 7 h 126"/>
              <a:gd name="T26" fmla="*/ 15 w 15"/>
              <a:gd name="T27" fmla="*/ 7 h 126"/>
              <a:gd name="T28" fmla="*/ 15 w 15"/>
              <a:gd name="T29" fmla="*/ 4 h 126"/>
              <a:gd name="T30" fmla="*/ 13 w 15"/>
              <a:gd name="T31" fmla="*/ 2 h 126"/>
              <a:gd name="T32" fmla="*/ 12 w 15"/>
              <a:gd name="T33" fmla="*/ 0 h 126"/>
              <a:gd name="T34" fmla="*/ 8 w 15"/>
              <a:gd name="T35" fmla="*/ 0 h 126"/>
              <a:gd name="T36" fmla="*/ 8 w 15"/>
              <a:gd name="T37" fmla="*/ 0 h 126"/>
              <a:gd name="T38" fmla="*/ 6 w 15"/>
              <a:gd name="T39" fmla="*/ 0 h 126"/>
              <a:gd name="T40" fmla="*/ 2 w 15"/>
              <a:gd name="T41" fmla="*/ 2 h 126"/>
              <a:gd name="T42" fmla="*/ 0 w 15"/>
              <a:gd name="T43" fmla="*/ 4 h 126"/>
              <a:gd name="T44" fmla="*/ 0 w 15"/>
              <a:gd name="T45" fmla="*/ 7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" h="126">
                <a:moveTo>
                  <a:pt x="0" y="7"/>
                </a:moveTo>
                <a:lnTo>
                  <a:pt x="0" y="119"/>
                </a:lnTo>
                <a:lnTo>
                  <a:pt x="0" y="119"/>
                </a:lnTo>
                <a:lnTo>
                  <a:pt x="0" y="122"/>
                </a:lnTo>
                <a:lnTo>
                  <a:pt x="2" y="124"/>
                </a:lnTo>
                <a:lnTo>
                  <a:pt x="6" y="126"/>
                </a:lnTo>
                <a:lnTo>
                  <a:pt x="8" y="126"/>
                </a:lnTo>
                <a:lnTo>
                  <a:pt x="8" y="126"/>
                </a:lnTo>
                <a:lnTo>
                  <a:pt x="12" y="126"/>
                </a:lnTo>
                <a:lnTo>
                  <a:pt x="13" y="124"/>
                </a:lnTo>
                <a:lnTo>
                  <a:pt x="15" y="122"/>
                </a:lnTo>
                <a:lnTo>
                  <a:pt x="15" y="119"/>
                </a:lnTo>
                <a:lnTo>
                  <a:pt x="15" y="7"/>
                </a:lnTo>
                <a:lnTo>
                  <a:pt x="15" y="7"/>
                </a:lnTo>
                <a:lnTo>
                  <a:pt x="15" y="4"/>
                </a:lnTo>
                <a:lnTo>
                  <a:pt x="13" y="2"/>
                </a:lnTo>
                <a:lnTo>
                  <a:pt x="12" y="0"/>
                </a:lnTo>
                <a:lnTo>
                  <a:pt x="8" y="0"/>
                </a:lnTo>
                <a:lnTo>
                  <a:pt x="8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7" name="Freeform 178"/>
          <p:cNvSpPr>
            <a:spLocks/>
          </p:cNvSpPr>
          <p:nvPr/>
        </p:nvSpPr>
        <p:spPr bwMode="auto">
          <a:xfrm>
            <a:off x="3904857" y="4851417"/>
            <a:ext cx="101600" cy="12700"/>
          </a:xfrm>
          <a:custGeom>
            <a:avLst/>
            <a:gdLst>
              <a:gd name="T0" fmla="*/ 120 w 128"/>
              <a:gd name="T1" fmla="*/ 0 h 15"/>
              <a:gd name="T2" fmla="*/ 7 w 128"/>
              <a:gd name="T3" fmla="*/ 0 h 15"/>
              <a:gd name="T4" fmla="*/ 7 w 128"/>
              <a:gd name="T5" fmla="*/ 0 h 15"/>
              <a:gd name="T6" fmla="*/ 5 w 128"/>
              <a:gd name="T7" fmla="*/ 2 h 15"/>
              <a:gd name="T8" fmla="*/ 2 w 128"/>
              <a:gd name="T9" fmla="*/ 4 h 15"/>
              <a:gd name="T10" fmla="*/ 2 w 128"/>
              <a:gd name="T11" fmla="*/ 5 h 15"/>
              <a:gd name="T12" fmla="*/ 0 w 128"/>
              <a:gd name="T13" fmla="*/ 7 h 15"/>
              <a:gd name="T14" fmla="*/ 0 w 128"/>
              <a:gd name="T15" fmla="*/ 7 h 15"/>
              <a:gd name="T16" fmla="*/ 2 w 128"/>
              <a:gd name="T17" fmla="*/ 11 h 15"/>
              <a:gd name="T18" fmla="*/ 2 w 128"/>
              <a:gd name="T19" fmla="*/ 13 h 15"/>
              <a:gd name="T20" fmla="*/ 5 w 128"/>
              <a:gd name="T21" fmla="*/ 15 h 15"/>
              <a:gd name="T22" fmla="*/ 7 w 128"/>
              <a:gd name="T23" fmla="*/ 15 h 15"/>
              <a:gd name="T24" fmla="*/ 120 w 128"/>
              <a:gd name="T25" fmla="*/ 15 h 15"/>
              <a:gd name="T26" fmla="*/ 120 w 128"/>
              <a:gd name="T27" fmla="*/ 15 h 15"/>
              <a:gd name="T28" fmla="*/ 122 w 128"/>
              <a:gd name="T29" fmla="*/ 15 h 15"/>
              <a:gd name="T30" fmla="*/ 124 w 128"/>
              <a:gd name="T31" fmla="*/ 13 h 15"/>
              <a:gd name="T32" fmla="*/ 126 w 128"/>
              <a:gd name="T33" fmla="*/ 11 h 15"/>
              <a:gd name="T34" fmla="*/ 128 w 128"/>
              <a:gd name="T35" fmla="*/ 7 h 15"/>
              <a:gd name="T36" fmla="*/ 128 w 128"/>
              <a:gd name="T37" fmla="*/ 7 h 15"/>
              <a:gd name="T38" fmla="*/ 126 w 128"/>
              <a:gd name="T39" fmla="*/ 5 h 15"/>
              <a:gd name="T40" fmla="*/ 124 w 128"/>
              <a:gd name="T41" fmla="*/ 4 h 15"/>
              <a:gd name="T42" fmla="*/ 122 w 128"/>
              <a:gd name="T43" fmla="*/ 2 h 15"/>
              <a:gd name="T44" fmla="*/ 120 w 128"/>
              <a:gd name="T4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5">
                <a:moveTo>
                  <a:pt x="120" y="0"/>
                </a:moveTo>
                <a:lnTo>
                  <a:pt x="7" y="0"/>
                </a:lnTo>
                <a:lnTo>
                  <a:pt x="7" y="0"/>
                </a:lnTo>
                <a:lnTo>
                  <a:pt x="5" y="2"/>
                </a:lnTo>
                <a:lnTo>
                  <a:pt x="2" y="4"/>
                </a:lnTo>
                <a:lnTo>
                  <a:pt x="2" y="5"/>
                </a:lnTo>
                <a:lnTo>
                  <a:pt x="0" y="7"/>
                </a:lnTo>
                <a:lnTo>
                  <a:pt x="0" y="7"/>
                </a:lnTo>
                <a:lnTo>
                  <a:pt x="2" y="11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20" y="15"/>
                </a:lnTo>
                <a:lnTo>
                  <a:pt x="120" y="15"/>
                </a:lnTo>
                <a:lnTo>
                  <a:pt x="122" y="15"/>
                </a:lnTo>
                <a:lnTo>
                  <a:pt x="124" y="13"/>
                </a:lnTo>
                <a:lnTo>
                  <a:pt x="126" y="11"/>
                </a:lnTo>
                <a:lnTo>
                  <a:pt x="128" y="7"/>
                </a:lnTo>
                <a:lnTo>
                  <a:pt x="128" y="7"/>
                </a:lnTo>
                <a:lnTo>
                  <a:pt x="126" y="5"/>
                </a:lnTo>
                <a:lnTo>
                  <a:pt x="124" y="4"/>
                </a:lnTo>
                <a:lnTo>
                  <a:pt x="122" y="2"/>
                </a:lnTo>
                <a:lnTo>
                  <a:pt x="12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9" name="Freeform 180"/>
          <p:cNvSpPr>
            <a:spLocks/>
          </p:cNvSpPr>
          <p:nvPr/>
        </p:nvSpPr>
        <p:spPr bwMode="auto">
          <a:xfrm>
            <a:off x="3888982" y="4752992"/>
            <a:ext cx="74613" cy="74613"/>
          </a:xfrm>
          <a:custGeom>
            <a:avLst/>
            <a:gdLst>
              <a:gd name="T0" fmla="*/ 81 w 94"/>
              <a:gd name="T1" fmla="*/ 2 h 95"/>
              <a:gd name="T2" fmla="*/ 2 w 94"/>
              <a:gd name="T3" fmla="*/ 81 h 95"/>
              <a:gd name="T4" fmla="*/ 2 w 94"/>
              <a:gd name="T5" fmla="*/ 81 h 95"/>
              <a:gd name="T6" fmla="*/ 0 w 94"/>
              <a:gd name="T7" fmla="*/ 83 h 95"/>
              <a:gd name="T8" fmla="*/ 0 w 94"/>
              <a:gd name="T9" fmla="*/ 87 h 95"/>
              <a:gd name="T10" fmla="*/ 0 w 94"/>
              <a:gd name="T11" fmla="*/ 89 h 95"/>
              <a:gd name="T12" fmla="*/ 2 w 94"/>
              <a:gd name="T13" fmla="*/ 91 h 95"/>
              <a:gd name="T14" fmla="*/ 2 w 94"/>
              <a:gd name="T15" fmla="*/ 91 h 95"/>
              <a:gd name="T16" fmla="*/ 4 w 94"/>
              <a:gd name="T17" fmla="*/ 93 h 95"/>
              <a:gd name="T18" fmla="*/ 7 w 94"/>
              <a:gd name="T19" fmla="*/ 95 h 95"/>
              <a:gd name="T20" fmla="*/ 9 w 94"/>
              <a:gd name="T21" fmla="*/ 93 h 95"/>
              <a:gd name="T22" fmla="*/ 13 w 94"/>
              <a:gd name="T23" fmla="*/ 91 h 95"/>
              <a:gd name="T24" fmla="*/ 92 w 94"/>
              <a:gd name="T25" fmla="*/ 12 h 95"/>
              <a:gd name="T26" fmla="*/ 92 w 94"/>
              <a:gd name="T27" fmla="*/ 12 h 95"/>
              <a:gd name="T28" fmla="*/ 94 w 94"/>
              <a:gd name="T29" fmla="*/ 10 h 95"/>
              <a:gd name="T30" fmla="*/ 94 w 94"/>
              <a:gd name="T31" fmla="*/ 8 h 95"/>
              <a:gd name="T32" fmla="*/ 94 w 94"/>
              <a:gd name="T33" fmla="*/ 4 h 95"/>
              <a:gd name="T34" fmla="*/ 92 w 94"/>
              <a:gd name="T35" fmla="*/ 2 h 95"/>
              <a:gd name="T36" fmla="*/ 92 w 94"/>
              <a:gd name="T37" fmla="*/ 2 h 95"/>
              <a:gd name="T38" fmla="*/ 88 w 94"/>
              <a:gd name="T39" fmla="*/ 0 h 95"/>
              <a:gd name="T40" fmla="*/ 86 w 94"/>
              <a:gd name="T41" fmla="*/ 0 h 95"/>
              <a:gd name="T42" fmla="*/ 83 w 94"/>
              <a:gd name="T43" fmla="*/ 0 h 95"/>
              <a:gd name="T44" fmla="*/ 81 w 94"/>
              <a:gd name="T45" fmla="*/ 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5">
                <a:moveTo>
                  <a:pt x="81" y="2"/>
                </a:moveTo>
                <a:lnTo>
                  <a:pt x="2" y="81"/>
                </a:lnTo>
                <a:lnTo>
                  <a:pt x="2" y="81"/>
                </a:lnTo>
                <a:lnTo>
                  <a:pt x="0" y="83"/>
                </a:lnTo>
                <a:lnTo>
                  <a:pt x="0" y="87"/>
                </a:lnTo>
                <a:lnTo>
                  <a:pt x="0" y="89"/>
                </a:lnTo>
                <a:lnTo>
                  <a:pt x="2" y="91"/>
                </a:lnTo>
                <a:lnTo>
                  <a:pt x="2" y="91"/>
                </a:lnTo>
                <a:lnTo>
                  <a:pt x="4" y="93"/>
                </a:lnTo>
                <a:lnTo>
                  <a:pt x="7" y="95"/>
                </a:lnTo>
                <a:lnTo>
                  <a:pt x="9" y="93"/>
                </a:lnTo>
                <a:lnTo>
                  <a:pt x="13" y="91"/>
                </a:lnTo>
                <a:lnTo>
                  <a:pt x="92" y="12"/>
                </a:lnTo>
                <a:lnTo>
                  <a:pt x="92" y="12"/>
                </a:lnTo>
                <a:lnTo>
                  <a:pt x="94" y="10"/>
                </a:lnTo>
                <a:lnTo>
                  <a:pt x="94" y="8"/>
                </a:lnTo>
                <a:lnTo>
                  <a:pt x="94" y="4"/>
                </a:lnTo>
                <a:lnTo>
                  <a:pt x="92" y="2"/>
                </a:lnTo>
                <a:lnTo>
                  <a:pt x="92" y="2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21" name="Freeform 182"/>
          <p:cNvSpPr>
            <a:spLocks/>
          </p:cNvSpPr>
          <p:nvPr/>
        </p:nvSpPr>
        <p:spPr bwMode="auto">
          <a:xfrm>
            <a:off x="3854057" y="4708542"/>
            <a:ext cx="11113" cy="100013"/>
          </a:xfrm>
          <a:custGeom>
            <a:avLst/>
            <a:gdLst>
              <a:gd name="T0" fmla="*/ 0 w 15"/>
              <a:gd name="T1" fmla="*/ 7 h 126"/>
              <a:gd name="T2" fmla="*/ 0 w 15"/>
              <a:gd name="T3" fmla="*/ 119 h 126"/>
              <a:gd name="T4" fmla="*/ 0 w 15"/>
              <a:gd name="T5" fmla="*/ 119 h 126"/>
              <a:gd name="T6" fmla="*/ 0 w 15"/>
              <a:gd name="T7" fmla="*/ 122 h 126"/>
              <a:gd name="T8" fmla="*/ 2 w 15"/>
              <a:gd name="T9" fmla="*/ 124 h 126"/>
              <a:gd name="T10" fmla="*/ 4 w 15"/>
              <a:gd name="T11" fmla="*/ 126 h 126"/>
              <a:gd name="T12" fmla="*/ 7 w 15"/>
              <a:gd name="T13" fmla="*/ 126 h 126"/>
              <a:gd name="T14" fmla="*/ 7 w 15"/>
              <a:gd name="T15" fmla="*/ 126 h 126"/>
              <a:gd name="T16" fmla="*/ 9 w 15"/>
              <a:gd name="T17" fmla="*/ 126 h 126"/>
              <a:gd name="T18" fmla="*/ 11 w 15"/>
              <a:gd name="T19" fmla="*/ 124 h 126"/>
              <a:gd name="T20" fmla="*/ 13 w 15"/>
              <a:gd name="T21" fmla="*/ 122 h 126"/>
              <a:gd name="T22" fmla="*/ 15 w 15"/>
              <a:gd name="T23" fmla="*/ 119 h 126"/>
              <a:gd name="T24" fmla="*/ 15 w 15"/>
              <a:gd name="T25" fmla="*/ 7 h 126"/>
              <a:gd name="T26" fmla="*/ 15 w 15"/>
              <a:gd name="T27" fmla="*/ 7 h 126"/>
              <a:gd name="T28" fmla="*/ 13 w 15"/>
              <a:gd name="T29" fmla="*/ 4 h 126"/>
              <a:gd name="T30" fmla="*/ 11 w 15"/>
              <a:gd name="T31" fmla="*/ 2 h 126"/>
              <a:gd name="T32" fmla="*/ 9 w 15"/>
              <a:gd name="T33" fmla="*/ 0 h 126"/>
              <a:gd name="T34" fmla="*/ 7 w 15"/>
              <a:gd name="T35" fmla="*/ 0 h 126"/>
              <a:gd name="T36" fmla="*/ 7 w 15"/>
              <a:gd name="T37" fmla="*/ 0 h 126"/>
              <a:gd name="T38" fmla="*/ 4 w 15"/>
              <a:gd name="T39" fmla="*/ 0 h 126"/>
              <a:gd name="T40" fmla="*/ 2 w 15"/>
              <a:gd name="T41" fmla="*/ 2 h 126"/>
              <a:gd name="T42" fmla="*/ 0 w 15"/>
              <a:gd name="T43" fmla="*/ 4 h 126"/>
              <a:gd name="T44" fmla="*/ 0 w 15"/>
              <a:gd name="T45" fmla="*/ 7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" h="126">
                <a:moveTo>
                  <a:pt x="0" y="7"/>
                </a:moveTo>
                <a:lnTo>
                  <a:pt x="0" y="119"/>
                </a:lnTo>
                <a:lnTo>
                  <a:pt x="0" y="119"/>
                </a:lnTo>
                <a:lnTo>
                  <a:pt x="0" y="122"/>
                </a:lnTo>
                <a:lnTo>
                  <a:pt x="2" y="124"/>
                </a:lnTo>
                <a:lnTo>
                  <a:pt x="4" y="126"/>
                </a:lnTo>
                <a:lnTo>
                  <a:pt x="7" y="126"/>
                </a:lnTo>
                <a:lnTo>
                  <a:pt x="7" y="126"/>
                </a:lnTo>
                <a:lnTo>
                  <a:pt x="9" y="126"/>
                </a:lnTo>
                <a:lnTo>
                  <a:pt x="11" y="124"/>
                </a:lnTo>
                <a:lnTo>
                  <a:pt x="13" y="122"/>
                </a:lnTo>
                <a:lnTo>
                  <a:pt x="15" y="119"/>
                </a:lnTo>
                <a:lnTo>
                  <a:pt x="15" y="7"/>
                </a:lnTo>
                <a:lnTo>
                  <a:pt x="15" y="7"/>
                </a:lnTo>
                <a:lnTo>
                  <a:pt x="13" y="4"/>
                </a:lnTo>
                <a:lnTo>
                  <a:pt x="11" y="2"/>
                </a:lnTo>
                <a:lnTo>
                  <a:pt x="9" y="0"/>
                </a:lnTo>
                <a:lnTo>
                  <a:pt x="7" y="0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68" name="AutoShape 327"/>
          <p:cNvSpPr>
            <a:spLocks noChangeAspect="1" noChangeArrowheads="1" noTextEdit="1"/>
          </p:cNvSpPr>
          <p:nvPr/>
        </p:nvSpPr>
        <p:spPr bwMode="auto">
          <a:xfrm rot="5400000">
            <a:off x="1238250" y="5059363"/>
            <a:ext cx="225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8" name="AutoShape 35"/>
          <p:cNvSpPr>
            <a:spLocks noChangeAspect="1" noChangeArrowheads="1" noTextEdit="1"/>
          </p:cNvSpPr>
          <p:nvPr/>
        </p:nvSpPr>
        <p:spPr bwMode="auto">
          <a:xfrm>
            <a:off x="7174962" y="3331295"/>
            <a:ext cx="19002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8" name="Freeform 46"/>
          <p:cNvSpPr>
            <a:spLocks/>
          </p:cNvSpPr>
          <p:nvPr/>
        </p:nvSpPr>
        <p:spPr bwMode="auto">
          <a:xfrm>
            <a:off x="7786150" y="4010745"/>
            <a:ext cx="587375" cy="182563"/>
          </a:xfrm>
          <a:custGeom>
            <a:avLst/>
            <a:gdLst>
              <a:gd name="T0" fmla="*/ 370 w 370"/>
              <a:gd name="T1" fmla="*/ 0 h 115"/>
              <a:gd name="T2" fmla="*/ 339 w 370"/>
              <a:gd name="T3" fmla="*/ 0 h 115"/>
              <a:gd name="T4" fmla="*/ 0 w 370"/>
              <a:gd name="T5" fmla="*/ 115 h 115"/>
              <a:gd name="T6" fmla="*/ 33 w 370"/>
              <a:gd name="T7" fmla="*/ 115 h 115"/>
              <a:gd name="T8" fmla="*/ 370 w 370"/>
              <a:gd name="T9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0" h="115">
                <a:moveTo>
                  <a:pt x="370" y="0"/>
                </a:moveTo>
                <a:lnTo>
                  <a:pt x="339" y="0"/>
                </a:lnTo>
                <a:lnTo>
                  <a:pt x="0" y="115"/>
                </a:lnTo>
                <a:lnTo>
                  <a:pt x="33" y="115"/>
                </a:lnTo>
                <a:lnTo>
                  <a:pt x="37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2" name="Rectangle 61"/>
          <p:cNvSpPr>
            <a:spLocks noChangeArrowheads="1"/>
          </p:cNvSpPr>
          <p:nvPr/>
        </p:nvSpPr>
        <p:spPr bwMode="auto">
          <a:xfrm>
            <a:off x="8136987" y="3623395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2" name="Freeform 382"/>
          <p:cNvSpPr>
            <a:spLocks/>
          </p:cNvSpPr>
          <p:nvPr/>
        </p:nvSpPr>
        <p:spPr bwMode="auto">
          <a:xfrm>
            <a:off x="476272" y="4433646"/>
            <a:ext cx="232370" cy="168416"/>
          </a:xfrm>
          <a:custGeom>
            <a:avLst/>
            <a:gdLst>
              <a:gd name="T0" fmla="*/ 44 w 46"/>
              <a:gd name="T1" fmla="*/ 15 h 33"/>
              <a:gd name="T2" fmla="*/ 29 w 46"/>
              <a:gd name="T3" fmla="*/ 1 h 33"/>
              <a:gd name="T4" fmla="*/ 25 w 46"/>
              <a:gd name="T5" fmla="*/ 2 h 33"/>
              <a:gd name="T6" fmla="*/ 25 w 46"/>
              <a:gd name="T7" fmla="*/ 6 h 33"/>
              <a:gd name="T8" fmla="*/ 34 w 46"/>
              <a:gd name="T9" fmla="*/ 14 h 33"/>
              <a:gd name="T10" fmla="*/ 3 w 46"/>
              <a:gd name="T11" fmla="*/ 14 h 33"/>
              <a:gd name="T12" fmla="*/ 0 w 46"/>
              <a:gd name="T13" fmla="*/ 17 h 33"/>
              <a:gd name="T14" fmla="*/ 3 w 46"/>
              <a:gd name="T15" fmla="*/ 20 h 33"/>
              <a:gd name="T16" fmla="*/ 34 w 46"/>
              <a:gd name="T17" fmla="*/ 20 h 33"/>
              <a:gd name="T18" fmla="*/ 25 w 46"/>
              <a:gd name="T19" fmla="*/ 28 h 33"/>
              <a:gd name="T20" fmla="*/ 25 w 46"/>
              <a:gd name="T21" fmla="*/ 32 h 33"/>
              <a:gd name="T22" fmla="*/ 27 w 46"/>
              <a:gd name="T23" fmla="*/ 33 h 33"/>
              <a:gd name="T24" fmla="*/ 29 w 46"/>
              <a:gd name="T25" fmla="*/ 32 h 33"/>
              <a:gd name="T26" fmla="*/ 44 w 46"/>
              <a:gd name="T27" fmla="*/ 20 h 33"/>
              <a:gd name="T28" fmla="*/ 46 w 46"/>
              <a:gd name="T29" fmla="*/ 17 h 33"/>
              <a:gd name="T30" fmla="*/ 44 w 46"/>
              <a:gd name="T3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33">
                <a:moveTo>
                  <a:pt x="44" y="15"/>
                </a:moveTo>
                <a:cubicBezTo>
                  <a:pt x="29" y="1"/>
                  <a:pt x="29" y="1"/>
                  <a:pt x="29" y="1"/>
                </a:cubicBezTo>
                <a:cubicBezTo>
                  <a:pt x="28" y="0"/>
                  <a:pt x="26" y="0"/>
                  <a:pt x="25" y="2"/>
                </a:cubicBezTo>
                <a:cubicBezTo>
                  <a:pt x="24" y="3"/>
                  <a:pt x="24" y="5"/>
                  <a:pt x="25" y="6"/>
                </a:cubicBezTo>
                <a:cubicBezTo>
                  <a:pt x="34" y="14"/>
                  <a:pt x="34" y="14"/>
                  <a:pt x="3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7"/>
                </a:cubicBezTo>
                <a:cubicBezTo>
                  <a:pt x="0" y="19"/>
                  <a:pt x="2" y="20"/>
                  <a:pt x="3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25" y="28"/>
                  <a:pt x="25" y="28"/>
                  <a:pt x="25" y="28"/>
                </a:cubicBezTo>
                <a:cubicBezTo>
                  <a:pt x="24" y="29"/>
                  <a:pt x="24" y="31"/>
                  <a:pt x="25" y="32"/>
                </a:cubicBezTo>
                <a:cubicBezTo>
                  <a:pt x="25" y="33"/>
                  <a:pt x="26" y="33"/>
                  <a:pt x="27" y="33"/>
                </a:cubicBezTo>
                <a:cubicBezTo>
                  <a:pt x="28" y="33"/>
                  <a:pt x="29" y="33"/>
                  <a:pt x="29" y="32"/>
                </a:cubicBezTo>
                <a:cubicBezTo>
                  <a:pt x="44" y="20"/>
                  <a:pt x="44" y="20"/>
                  <a:pt x="44" y="20"/>
                </a:cubicBezTo>
                <a:cubicBezTo>
                  <a:pt x="45" y="19"/>
                  <a:pt x="46" y="18"/>
                  <a:pt x="46" y="17"/>
                </a:cubicBezTo>
                <a:cubicBezTo>
                  <a:pt x="46" y="16"/>
                  <a:pt x="45" y="16"/>
                  <a:pt x="44" y="15"/>
                </a:cubicBezTo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58" name="Grafik 3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843" y="4455112"/>
            <a:ext cx="765000" cy="821250"/>
          </a:xfrm>
          <a:prstGeom prst="rect">
            <a:avLst/>
          </a:prstGeom>
        </p:spPr>
      </p:pic>
      <p:grpSp>
        <p:nvGrpSpPr>
          <p:cNvPr id="152" name="Gruppieren 151"/>
          <p:cNvGrpSpPr/>
          <p:nvPr/>
        </p:nvGrpSpPr>
        <p:grpSpPr>
          <a:xfrm>
            <a:off x="6367386" y="3358925"/>
            <a:ext cx="384693" cy="695204"/>
            <a:chOff x="3098800" y="1987551"/>
            <a:chExt cx="454025" cy="823912"/>
          </a:xfrm>
        </p:grpSpPr>
        <p:sp>
          <p:nvSpPr>
            <p:cNvPr id="159" name="Rectangle 79"/>
            <p:cNvSpPr>
              <a:spLocks noChangeArrowheads="1"/>
            </p:cNvSpPr>
            <p:nvPr/>
          </p:nvSpPr>
          <p:spPr bwMode="auto">
            <a:xfrm>
              <a:off x="3238500" y="2089151"/>
              <a:ext cx="174625" cy="223838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0" name="Freeform 80"/>
            <p:cNvSpPr>
              <a:spLocks noEditPoints="1"/>
            </p:cNvSpPr>
            <p:nvPr/>
          </p:nvSpPr>
          <p:spPr bwMode="auto">
            <a:xfrm>
              <a:off x="3098800" y="2386013"/>
              <a:ext cx="454025" cy="425450"/>
            </a:xfrm>
            <a:custGeom>
              <a:avLst/>
              <a:gdLst>
                <a:gd name="T0" fmla="*/ 73 w 120"/>
                <a:gd name="T1" fmla="*/ 14 h 112"/>
                <a:gd name="T2" fmla="*/ 74 w 120"/>
                <a:gd name="T3" fmla="*/ 13 h 112"/>
                <a:gd name="T4" fmla="*/ 120 w 120"/>
                <a:gd name="T5" fmla="*/ 112 h 112"/>
                <a:gd name="T6" fmla="*/ 110 w 120"/>
                <a:gd name="T7" fmla="*/ 112 h 112"/>
                <a:gd name="T8" fmla="*/ 73 w 120"/>
                <a:gd name="T9" fmla="*/ 37 h 112"/>
                <a:gd name="T10" fmla="*/ 73 w 120"/>
                <a:gd name="T11" fmla="*/ 14 h 112"/>
                <a:gd name="T12" fmla="*/ 11 w 120"/>
                <a:gd name="T13" fmla="*/ 112 h 112"/>
                <a:gd name="T14" fmla="*/ 0 w 120"/>
                <a:gd name="T15" fmla="*/ 112 h 112"/>
                <a:gd name="T16" fmla="*/ 47 w 120"/>
                <a:gd name="T17" fmla="*/ 13 h 112"/>
                <a:gd name="T18" fmla="*/ 48 w 120"/>
                <a:gd name="T19" fmla="*/ 14 h 112"/>
                <a:gd name="T20" fmla="*/ 48 w 120"/>
                <a:gd name="T21" fmla="*/ 37 h 112"/>
                <a:gd name="T22" fmla="*/ 11 w 120"/>
                <a:gd name="T23" fmla="*/ 112 h 112"/>
                <a:gd name="T24" fmla="*/ 70 w 120"/>
                <a:gd name="T25" fmla="*/ 7 h 112"/>
                <a:gd name="T26" fmla="*/ 51 w 120"/>
                <a:gd name="T27" fmla="*/ 7 h 112"/>
                <a:gd name="T28" fmla="*/ 48 w 120"/>
                <a:gd name="T29" fmla="*/ 3 h 112"/>
                <a:gd name="T30" fmla="*/ 48 w 120"/>
                <a:gd name="T31" fmla="*/ 0 h 112"/>
                <a:gd name="T32" fmla="*/ 73 w 120"/>
                <a:gd name="T33" fmla="*/ 0 h 112"/>
                <a:gd name="T34" fmla="*/ 73 w 120"/>
                <a:gd name="T35" fmla="*/ 3 h 112"/>
                <a:gd name="T36" fmla="*/ 70 w 120"/>
                <a:gd name="T37" fmla="*/ 7 h 112"/>
                <a:gd name="T38" fmla="*/ 67 w 120"/>
                <a:gd name="T39" fmla="*/ 112 h 112"/>
                <a:gd name="T40" fmla="*/ 54 w 120"/>
                <a:gd name="T41" fmla="*/ 112 h 112"/>
                <a:gd name="T42" fmla="*/ 54 w 120"/>
                <a:gd name="T43" fmla="*/ 15 h 112"/>
                <a:gd name="T44" fmla="*/ 67 w 120"/>
                <a:gd name="T45" fmla="*/ 15 h 112"/>
                <a:gd name="T46" fmla="*/ 67 w 120"/>
                <a:gd name="T4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12">
                  <a:moveTo>
                    <a:pt x="73" y="14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73" y="37"/>
                    <a:pt x="73" y="37"/>
                    <a:pt x="73" y="37"/>
                  </a:cubicBezTo>
                  <a:lnTo>
                    <a:pt x="73" y="14"/>
                  </a:lnTo>
                  <a:close/>
                  <a:moveTo>
                    <a:pt x="11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7"/>
                    <a:pt x="48" y="37"/>
                    <a:pt x="48" y="37"/>
                  </a:cubicBezTo>
                  <a:lnTo>
                    <a:pt x="11" y="112"/>
                  </a:lnTo>
                  <a:close/>
                  <a:moveTo>
                    <a:pt x="70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8" y="5"/>
                    <a:pt x="48" y="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5"/>
                    <a:pt x="72" y="7"/>
                    <a:pt x="70" y="7"/>
                  </a:cubicBezTo>
                  <a:moveTo>
                    <a:pt x="67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67" y="15"/>
                    <a:pt x="67" y="15"/>
                    <a:pt x="67" y="15"/>
                  </a:cubicBezTo>
                  <a:lnTo>
                    <a:pt x="67" y="112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1" name="Rectangle 81"/>
            <p:cNvSpPr>
              <a:spLocks noChangeArrowheads="1"/>
            </p:cNvSpPr>
            <p:nvPr/>
          </p:nvSpPr>
          <p:spPr bwMode="auto">
            <a:xfrm>
              <a:off x="321310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2" name="Rectangle 82"/>
            <p:cNvSpPr>
              <a:spLocks noChangeArrowheads="1"/>
            </p:cNvSpPr>
            <p:nvPr/>
          </p:nvSpPr>
          <p:spPr bwMode="auto">
            <a:xfrm>
              <a:off x="337185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3" name="Freeform 83"/>
            <p:cNvSpPr>
              <a:spLocks noEditPoints="1"/>
            </p:cNvSpPr>
            <p:nvPr/>
          </p:nvSpPr>
          <p:spPr bwMode="auto">
            <a:xfrm>
              <a:off x="3208338" y="1987551"/>
              <a:ext cx="234950" cy="376238"/>
            </a:xfrm>
            <a:custGeom>
              <a:avLst/>
              <a:gdLst>
                <a:gd name="T0" fmla="*/ 46 w 62"/>
                <a:gd name="T1" fmla="*/ 9 h 99"/>
                <a:gd name="T2" fmla="*/ 53 w 62"/>
                <a:gd name="T3" fmla="*/ 5 h 99"/>
                <a:gd name="T4" fmla="*/ 48 w 62"/>
                <a:gd name="T5" fmla="*/ 4 h 99"/>
                <a:gd name="T6" fmla="*/ 17 w 62"/>
                <a:gd name="T7" fmla="*/ 4 h 99"/>
                <a:gd name="T8" fmla="*/ 11 w 62"/>
                <a:gd name="T9" fmla="*/ 4 h 99"/>
                <a:gd name="T10" fmla="*/ 11 w 62"/>
                <a:gd name="T11" fmla="*/ 9 h 99"/>
                <a:gd name="T12" fmla="*/ 25 w 62"/>
                <a:gd name="T13" fmla="*/ 7 h 99"/>
                <a:gd name="T14" fmla="*/ 34 w 62"/>
                <a:gd name="T15" fmla="*/ 9 h 99"/>
                <a:gd name="T16" fmla="*/ 5 w 62"/>
                <a:gd name="T17" fmla="*/ 10 h 99"/>
                <a:gd name="T18" fmla="*/ 5 w 62"/>
                <a:gd name="T19" fmla="*/ 24 h 99"/>
                <a:gd name="T20" fmla="*/ 15 w 62"/>
                <a:gd name="T21" fmla="*/ 10 h 99"/>
                <a:gd name="T22" fmla="*/ 58 w 62"/>
                <a:gd name="T23" fmla="*/ 10 h 99"/>
                <a:gd name="T24" fmla="*/ 49 w 62"/>
                <a:gd name="T25" fmla="*/ 23 h 99"/>
                <a:gd name="T26" fmla="*/ 59 w 62"/>
                <a:gd name="T27" fmla="*/ 24 h 99"/>
                <a:gd name="T28" fmla="*/ 31 w 62"/>
                <a:gd name="T29" fmla="*/ 45 h 99"/>
                <a:gd name="T30" fmla="*/ 20 w 62"/>
                <a:gd name="T31" fmla="*/ 56 h 99"/>
                <a:gd name="T32" fmla="*/ 17 w 62"/>
                <a:gd name="T33" fmla="*/ 37 h 99"/>
                <a:gd name="T34" fmla="*/ 13 w 62"/>
                <a:gd name="T35" fmla="*/ 55 h 99"/>
                <a:gd name="T36" fmla="*/ 11 w 62"/>
                <a:gd name="T37" fmla="*/ 69 h 99"/>
                <a:gd name="T38" fmla="*/ 26 w 62"/>
                <a:gd name="T39" fmla="*/ 80 h 99"/>
                <a:gd name="T40" fmla="*/ 48 w 62"/>
                <a:gd name="T41" fmla="*/ 74 h 99"/>
                <a:gd name="T42" fmla="*/ 50 w 62"/>
                <a:gd name="T43" fmla="*/ 55 h 99"/>
                <a:gd name="T44" fmla="*/ 38 w 62"/>
                <a:gd name="T45" fmla="*/ 33 h 99"/>
                <a:gd name="T46" fmla="*/ 28 w 62"/>
                <a:gd name="T47" fmla="*/ 90 h 99"/>
                <a:gd name="T48" fmla="*/ 17 w 62"/>
                <a:gd name="T49" fmla="*/ 90 h 99"/>
                <a:gd name="T50" fmla="*/ 10 w 62"/>
                <a:gd name="T51" fmla="*/ 94 h 99"/>
                <a:gd name="T52" fmla="*/ 15 w 62"/>
                <a:gd name="T53" fmla="*/ 94 h 99"/>
                <a:gd name="T54" fmla="*/ 46 w 62"/>
                <a:gd name="T55" fmla="*/ 94 h 99"/>
                <a:gd name="T56" fmla="*/ 52 w 62"/>
                <a:gd name="T57" fmla="*/ 94 h 99"/>
                <a:gd name="T58" fmla="*/ 51 w 62"/>
                <a:gd name="T59" fmla="*/ 90 h 99"/>
                <a:gd name="T60" fmla="*/ 37 w 62"/>
                <a:gd name="T61" fmla="*/ 92 h 99"/>
                <a:gd name="T62" fmla="*/ 59 w 62"/>
                <a:gd name="T63" fmla="*/ 0 h 99"/>
                <a:gd name="T64" fmla="*/ 62 w 62"/>
                <a:gd name="T65" fmla="*/ 4 h 99"/>
                <a:gd name="T66" fmla="*/ 62 w 62"/>
                <a:gd name="T67" fmla="*/ 25 h 99"/>
                <a:gd name="T68" fmla="*/ 60 w 62"/>
                <a:gd name="T69" fmla="*/ 36 h 99"/>
                <a:gd name="T70" fmla="*/ 62 w 62"/>
                <a:gd name="T71" fmla="*/ 53 h 99"/>
                <a:gd name="T72" fmla="*/ 62 w 62"/>
                <a:gd name="T73" fmla="*/ 64 h 99"/>
                <a:gd name="T74" fmla="*/ 62 w 62"/>
                <a:gd name="T75" fmla="*/ 95 h 99"/>
                <a:gd name="T76" fmla="*/ 58 w 62"/>
                <a:gd name="T77" fmla="*/ 98 h 99"/>
                <a:gd name="T78" fmla="*/ 5 w 62"/>
                <a:gd name="T79" fmla="*/ 98 h 99"/>
                <a:gd name="T80" fmla="*/ 1 w 62"/>
                <a:gd name="T81" fmla="*/ 95 h 99"/>
                <a:gd name="T82" fmla="*/ 0 w 62"/>
                <a:gd name="T83" fmla="*/ 73 h 99"/>
                <a:gd name="T84" fmla="*/ 3 w 62"/>
                <a:gd name="T85" fmla="*/ 55 h 99"/>
                <a:gd name="T86" fmla="*/ 3 w 62"/>
                <a:gd name="T87" fmla="*/ 43 h 99"/>
                <a:gd name="T88" fmla="*/ 1 w 62"/>
                <a:gd name="T89" fmla="*/ 26 h 99"/>
                <a:gd name="T90" fmla="*/ 1 w 62"/>
                <a:gd name="T91" fmla="*/ 4 h 99"/>
                <a:gd name="T92" fmla="*/ 4 w 62"/>
                <a:gd name="T93" fmla="*/ 1 h 99"/>
                <a:gd name="T94" fmla="*/ 57 w 62"/>
                <a:gd name="T9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" h="99">
                  <a:moveTo>
                    <a:pt x="37" y="7"/>
                  </a:moveTo>
                  <a:cubicBezTo>
                    <a:pt x="43" y="7"/>
                    <a:pt x="43" y="7"/>
                    <a:pt x="43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5" y="9"/>
                  </a:cubicBezTo>
                  <a:lnTo>
                    <a:pt x="37" y="7"/>
                  </a:lnTo>
                  <a:close/>
                  <a:moveTo>
                    <a:pt x="5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23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5" y="10"/>
                  </a:lnTo>
                  <a:close/>
                  <a:moveTo>
                    <a:pt x="58" y="10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58" y="10"/>
                  </a:lnTo>
                  <a:close/>
                  <a:moveTo>
                    <a:pt x="31" y="45"/>
                  </a:moveTo>
                  <a:cubicBezTo>
                    <a:pt x="38" y="45"/>
                    <a:pt x="43" y="50"/>
                    <a:pt x="43" y="56"/>
                  </a:cubicBezTo>
                  <a:cubicBezTo>
                    <a:pt x="43" y="63"/>
                    <a:pt x="38" y="68"/>
                    <a:pt x="31" y="68"/>
                  </a:cubicBezTo>
                  <a:cubicBezTo>
                    <a:pt x="25" y="68"/>
                    <a:pt x="20" y="63"/>
                    <a:pt x="20" y="56"/>
                  </a:cubicBezTo>
                  <a:cubicBezTo>
                    <a:pt x="20" y="50"/>
                    <a:pt x="25" y="45"/>
                    <a:pt x="31" y="45"/>
                  </a:cubicBezTo>
                  <a:moveTo>
                    <a:pt x="26" y="33"/>
                  </a:moveTo>
                  <a:cubicBezTo>
                    <a:pt x="24" y="33"/>
                    <a:pt x="21" y="34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4" y="39"/>
                    <a:pt x="12" y="42"/>
                    <a:pt x="11" y="43"/>
                  </a:cubicBezTo>
                  <a:cubicBezTo>
                    <a:pt x="12" y="46"/>
                    <a:pt x="13" y="52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9"/>
                    <a:pt x="12" y="62"/>
                  </a:cubicBezTo>
                  <a:cubicBezTo>
                    <a:pt x="12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3" y="72"/>
                    <a:pt x="14" y="74"/>
                  </a:cubicBezTo>
                  <a:cubicBezTo>
                    <a:pt x="19" y="78"/>
                    <a:pt x="25" y="80"/>
                    <a:pt x="26" y="80"/>
                  </a:cubicBezTo>
                  <a:cubicBezTo>
                    <a:pt x="28" y="80"/>
                    <a:pt x="31" y="81"/>
                    <a:pt x="34" y="80"/>
                  </a:cubicBezTo>
                  <a:cubicBezTo>
                    <a:pt x="35" y="80"/>
                    <a:pt x="36" y="80"/>
                    <a:pt x="37" y="80"/>
                  </a:cubicBezTo>
                  <a:cubicBezTo>
                    <a:pt x="42" y="79"/>
                    <a:pt x="46" y="76"/>
                    <a:pt x="48" y="74"/>
                  </a:cubicBezTo>
                  <a:cubicBezTo>
                    <a:pt x="50" y="72"/>
                    <a:pt x="51" y="71"/>
                    <a:pt x="52" y="69"/>
                  </a:cubicBezTo>
                  <a:cubicBezTo>
                    <a:pt x="52" y="67"/>
                    <a:pt x="51" y="65"/>
                    <a:pt x="51" y="62"/>
                  </a:cubicBezTo>
                  <a:cubicBezTo>
                    <a:pt x="50" y="58"/>
                    <a:pt x="50" y="55"/>
                    <a:pt x="50" y="55"/>
                  </a:cubicBezTo>
                  <a:cubicBezTo>
                    <a:pt x="50" y="52"/>
                    <a:pt x="51" y="46"/>
                    <a:pt x="52" y="43"/>
                  </a:cubicBezTo>
                  <a:cubicBezTo>
                    <a:pt x="51" y="42"/>
                    <a:pt x="50" y="41"/>
                    <a:pt x="49" y="39"/>
                  </a:cubicBezTo>
                  <a:cubicBezTo>
                    <a:pt x="45" y="35"/>
                    <a:pt x="40" y="34"/>
                    <a:pt x="38" y="33"/>
                  </a:cubicBezTo>
                  <a:cubicBezTo>
                    <a:pt x="36" y="33"/>
                    <a:pt x="32" y="32"/>
                    <a:pt x="26" y="33"/>
                  </a:cubicBezTo>
                  <a:moveTo>
                    <a:pt x="35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2" y="94"/>
                    <a:pt x="12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46" y="94"/>
                    <a:pt x="46" y="94"/>
                    <a:pt x="4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4"/>
                    <a:pt x="52" y="94"/>
                    <a:pt x="52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37" y="92"/>
                    <a:pt x="37" y="92"/>
                    <a:pt x="37" y="92"/>
                  </a:cubicBezTo>
                  <a:lnTo>
                    <a:pt x="35" y="90"/>
                  </a:lnTo>
                  <a:close/>
                  <a:moveTo>
                    <a:pt x="58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8"/>
                    <a:pt x="59" y="98"/>
                    <a:pt x="58" y="98"/>
                  </a:cubicBezTo>
                  <a:cubicBezTo>
                    <a:pt x="58" y="98"/>
                    <a:pt x="57" y="99"/>
                    <a:pt x="5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65" name="Gruppieren 164"/>
          <p:cNvGrpSpPr/>
          <p:nvPr/>
        </p:nvGrpSpPr>
        <p:grpSpPr>
          <a:xfrm>
            <a:off x="8049617" y="3351619"/>
            <a:ext cx="384693" cy="695204"/>
            <a:chOff x="3098800" y="1987551"/>
            <a:chExt cx="454025" cy="823912"/>
          </a:xfrm>
        </p:grpSpPr>
        <p:sp>
          <p:nvSpPr>
            <p:cNvPr id="172" name="Rectangle 79"/>
            <p:cNvSpPr>
              <a:spLocks noChangeArrowheads="1"/>
            </p:cNvSpPr>
            <p:nvPr/>
          </p:nvSpPr>
          <p:spPr bwMode="auto">
            <a:xfrm>
              <a:off x="3238500" y="2089151"/>
              <a:ext cx="174625" cy="223838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3" name="Freeform 80"/>
            <p:cNvSpPr>
              <a:spLocks noEditPoints="1"/>
            </p:cNvSpPr>
            <p:nvPr/>
          </p:nvSpPr>
          <p:spPr bwMode="auto">
            <a:xfrm>
              <a:off x="3098800" y="2386013"/>
              <a:ext cx="454025" cy="425450"/>
            </a:xfrm>
            <a:custGeom>
              <a:avLst/>
              <a:gdLst>
                <a:gd name="T0" fmla="*/ 73 w 120"/>
                <a:gd name="T1" fmla="*/ 14 h 112"/>
                <a:gd name="T2" fmla="*/ 74 w 120"/>
                <a:gd name="T3" fmla="*/ 13 h 112"/>
                <a:gd name="T4" fmla="*/ 120 w 120"/>
                <a:gd name="T5" fmla="*/ 112 h 112"/>
                <a:gd name="T6" fmla="*/ 110 w 120"/>
                <a:gd name="T7" fmla="*/ 112 h 112"/>
                <a:gd name="T8" fmla="*/ 73 w 120"/>
                <a:gd name="T9" fmla="*/ 37 h 112"/>
                <a:gd name="T10" fmla="*/ 73 w 120"/>
                <a:gd name="T11" fmla="*/ 14 h 112"/>
                <a:gd name="T12" fmla="*/ 11 w 120"/>
                <a:gd name="T13" fmla="*/ 112 h 112"/>
                <a:gd name="T14" fmla="*/ 0 w 120"/>
                <a:gd name="T15" fmla="*/ 112 h 112"/>
                <a:gd name="T16" fmla="*/ 47 w 120"/>
                <a:gd name="T17" fmla="*/ 13 h 112"/>
                <a:gd name="T18" fmla="*/ 48 w 120"/>
                <a:gd name="T19" fmla="*/ 14 h 112"/>
                <a:gd name="T20" fmla="*/ 48 w 120"/>
                <a:gd name="T21" fmla="*/ 37 h 112"/>
                <a:gd name="T22" fmla="*/ 11 w 120"/>
                <a:gd name="T23" fmla="*/ 112 h 112"/>
                <a:gd name="T24" fmla="*/ 70 w 120"/>
                <a:gd name="T25" fmla="*/ 7 h 112"/>
                <a:gd name="T26" fmla="*/ 51 w 120"/>
                <a:gd name="T27" fmla="*/ 7 h 112"/>
                <a:gd name="T28" fmla="*/ 48 w 120"/>
                <a:gd name="T29" fmla="*/ 3 h 112"/>
                <a:gd name="T30" fmla="*/ 48 w 120"/>
                <a:gd name="T31" fmla="*/ 0 h 112"/>
                <a:gd name="T32" fmla="*/ 73 w 120"/>
                <a:gd name="T33" fmla="*/ 0 h 112"/>
                <a:gd name="T34" fmla="*/ 73 w 120"/>
                <a:gd name="T35" fmla="*/ 3 h 112"/>
                <a:gd name="T36" fmla="*/ 70 w 120"/>
                <a:gd name="T37" fmla="*/ 7 h 112"/>
                <a:gd name="T38" fmla="*/ 67 w 120"/>
                <a:gd name="T39" fmla="*/ 112 h 112"/>
                <a:gd name="T40" fmla="*/ 54 w 120"/>
                <a:gd name="T41" fmla="*/ 112 h 112"/>
                <a:gd name="T42" fmla="*/ 54 w 120"/>
                <a:gd name="T43" fmla="*/ 15 h 112"/>
                <a:gd name="T44" fmla="*/ 67 w 120"/>
                <a:gd name="T45" fmla="*/ 15 h 112"/>
                <a:gd name="T46" fmla="*/ 67 w 120"/>
                <a:gd name="T4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12">
                  <a:moveTo>
                    <a:pt x="73" y="14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73" y="37"/>
                    <a:pt x="73" y="37"/>
                    <a:pt x="73" y="37"/>
                  </a:cubicBezTo>
                  <a:lnTo>
                    <a:pt x="73" y="14"/>
                  </a:lnTo>
                  <a:close/>
                  <a:moveTo>
                    <a:pt x="11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7"/>
                    <a:pt x="48" y="37"/>
                    <a:pt x="48" y="37"/>
                  </a:cubicBezTo>
                  <a:lnTo>
                    <a:pt x="11" y="112"/>
                  </a:lnTo>
                  <a:close/>
                  <a:moveTo>
                    <a:pt x="70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8" y="5"/>
                    <a:pt x="48" y="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5"/>
                    <a:pt x="72" y="7"/>
                    <a:pt x="70" y="7"/>
                  </a:cubicBezTo>
                  <a:moveTo>
                    <a:pt x="67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67" y="15"/>
                    <a:pt x="67" y="15"/>
                    <a:pt x="67" y="15"/>
                  </a:cubicBezTo>
                  <a:lnTo>
                    <a:pt x="67" y="112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4" name="Rectangle 81"/>
            <p:cNvSpPr>
              <a:spLocks noChangeArrowheads="1"/>
            </p:cNvSpPr>
            <p:nvPr/>
          </p:nvSpPr>
          <p:spPr bwMode="auto">
            <a:xfrm>
              <a:off x="321310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5" name="Rectangle 82"/>
            <p:cNvSpPr>
              <a:spLocks noChangeArrowheads="1"/>
            </p:cNvSpPr>
            <p:nvPr/>
          </p:nvSpPr>
          <p:spPr bwMode="auto">
            <a:xfrm>
              <a:off x="337185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6" name="Freeform 83"/>
            <p:cNvSpPr>
              <a:spLocks noEditPoints="1"/>
            </p:cNvSpPr>
            <p:nvPr/>
          </p:nvSpPr>
          <p:spPr bwMode="auto">
            <a:xfrm>
              <a:off x="3208338" y="1987551"/>
              <a:ext cx="234950" cy="376238"/>
            </a:xfrm>
            <a:custGeom>
              <a:avLst/>
              <a:gdLst>
                <a:gd name="T0" fmla="*/ 46 w 62"/>
                <a:gd name="T1" fmla="*/ 9 h 99"/>
                <a:gd name="T2" fmla="*/ 53 w 62"/>
                <a:gd name="T3" fmla="*/ 5 h 99"/>
                <a:gd name="T4" fmla="*/ 48 w 62"/>
                <a:gd name="T5" fmla="*/ 4 h 99"/>
                <a:gd name="T6" fmla="*/ 17 w 62"/>
                <a:gd name="T7" fmla="*/ 4 h 99"/>
                <a:gd name="T8" fmla="*/ 11 w 62"/>
                <a:gd name="T9" fmla="*/ 4 h 99"/>
                <a:gd name="T10" fmla="*/ 11 w 62"/>
                <a:gd name="T11" fmla="*/ 9 h 99"/>
                <a:gd name="T12" fmla="*/ 25 w 62"/>
                <a:gd name="T13" fmla="*/ 7 h 99"/>
                <a:gd name="T14" fmla="*/ 34 w 62"/>
                <a:gd name="T15" fmla="*/ 9 h 99"/>
                <a:gd name="T16" fmla="*/ 5 w 62"/>
                <a:gd name="T17" fmla="*/ 10 h 99"/>
                <a:gd name="T18" fmla="*/ 5 w 62"/>
                <a:gd name="T19" fmla="*/ 24 h 99"/>
                <a:gd name="T20" fmla="*/ 15 w 62"/>
                <a:gd name="T21" fmla="*/ 10 h 99"/>
                <a:gd name="T22" fmla="*/ 58 w 62"/>
                <a:gd name="T23" fmla="*/ 10 h 99"/>
                <a:gd name="T24" fmla="*/ 49 w 62"/>
                <a:gd name="T25" fmla="*/ 23 h 99"/>
                <a:gd name="T26" fmla="*/ 59 w 62"/>
                <a:gd name="T27" fmla="*/ 24 h 99"/>
                <a:gd name="T28" fmla="*/ 31 w 62"/>
                <a:gd name="T29" fmla="*/ 45 h 99"/>
                <a:gd name="T30" fmla="*/ 20 w 62"/>
                <a:gd name="T31" fmla="*/ 56 h 99"/>
                <a:gd name="T32" fmla="*/ 17 w 62"/>
                <a:gd name="T33" fmla="*/ 37 h 99"/>
                <a:gd name="T34" fmla="*/ 13 w 62"/>
                <a:gd name="T35" fmla="*/ 55 h 99"/>
                <a:gd name="T36" fmla="*/ 11 w 62"/>
                <a:gd name="T37" fmla="*/ 69 h 99"/>
                <a:gd name="T38" fmla="*/ 26 w 62"/>
                <a:gd name="T39" fmla="*/ 80 h 99"/>
                <a:gd name="T40" fmla="*/ 48 w 62"/>
                <a:gd name="T41" fmla="*/ 74 h 99"/>
                <a:gd name="T42" fmla="*/ 50 w 62"/>
                <a:gd name="T43" fmla="*/ 55 h 99"/>
                <a:gd name="T44" fmla="*/ 38 w 62"/>
                <a:gd name="T45" fmla="*/ 33 h 99"/>
                <a:gd name="T46" fmla="*/ 28 w 62"/>
                <a:gd name="T47" fmla="*/ 90 h 99"/>
                <a:gd name="T48" fmla="*/ 17 w 62"/>
                <a:gd name="T49" fmla="*/ 90 h 99"/>
                <a:gd name="T50" fmla="*/ 10 w 62"/>
                <a:gd name="T51" fmla="*/ 94 h 99"/>
                <a:gd name="T52" fmla="*/ 15 w 62"/>
                <a:gd name="T53" fmla="*/ 94 h 99"/>
                <a:gd name="T54" fmla="*/ 46 w 62"/>
                <a:gd name="T55" fmla="*/ 94 h 99"/>
                <a:gd name="T56" fmla="*/ 52 w 62"/>
                <a:gd name="T57" fmla="*/ 94 h 99"/>
                <a:gd name="T58" fmla="*/ 51 w 62"/>
                <a:gd name="T59" fmla="*/ 90 h 99"/>
                <a:gd name="T60" fmla="*/ 37 w 62"/>
                <a:gd name="T61" fmla="*/ 92 h 99"/>
                <a:gd name="T62" fmla="*/ 59 w 62"/>
                <a:gd name="T63" fmla="*/ 0 h 99"/>
                <a:gd name="T64" fmla="*/ 62 w 62"/>
                <a:gd name="T65" fmla="*/ 4 h 99"/>
                <a:gd name="T66" fmla="*/ 62 w 62"/>
                <a:gd name="T67" fmla="*/ 25 h 99"/>
                <a:gd name="T68" fmla="*/ 60 w 62"/>
                <a:gd name="T69" fmla="*/ 36 h 99"/>
                <a:gd name="T70" fmla="*/ 62 w 62"/>
                <a:gd name="T71" fmla="*/ 53 h 99"/>
                <a:gd name="T72" fmla="*/ 62 w 62"/>
                <a:gd name="T73" fmla="*/ 64 h 99"/>
                <a:gd name="T74" fmla="*/ 62 w 62"/>
                <a:gd name="T75" fmla="*/ 95 h 99"/>
                <a:gd name="T76" fmla="*/ 58 w 62"/>
                <a:gd name="T77" fmla="*/ 98 h 99"/>
                <a:gd name="T78" fmla="*/ 5 w 62"/>
                <a:gd name="T79" fmla="*/ 98 h 99"/>
                <a:gd name="T80" fmla="*/ 1 w 62"/>
                <a:gd name="T81" fmla="*/ 95 h 99"/>
                <a:gd name="T82" fmla="*/ 0 w 62"/>
                <a:gd name="T83" fmla="*/ 73 h 99"/>
                <a:gd name="T84" fmla="*/ 3 w 62"/>
                <a:gd name="T85" fmla="*/ 55 h 99"/>
                <a:gd name="T86" fmla="*/ 3 w 62"/>
                <a:gd name="T87" fmla="*/ 43 h 99"/>
                <a:gd name="T88" fmla="*/ 1 w 62"/>
                <a:gd name="T89" fmla="*/ 26 h 99"/>
                <a:gd name="T90" fmla="*/ 1 w 62"/>
                <a:gd name="T91" fmla="*/ 4 h 99"/>
                <a:gd name="T92" fmla="*/ 4 w 62"/>
                <a:gd name="T93" fmla="*/ 1 h 99"/>
                <a:gd name="T94" fmla="*/ 57 w 62"/>
                <a:gd name="T9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" h="99">
                  <a:moveTo>
                    <a:pt x="37" y="7"/>
                  </a:moveTo>
                  <a:cubicBezTo>
                    <a:pt x="43" y="7"/>
                    <a:pt x="43" y="7"/>
                    <a:pt x="43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5" y="9"/>
                  </a:cubicBezTo>
                  <a:lnTo>
                    <a:pt x="37" y="7"/>
                  </a:lnTo>
                  <a:close/>
                  <a:moveTo>
                    <a:pt x="5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23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5" y="10"/>
                  </a:lnTo>
                  <a:close/>
                  <a:moveTo>
                    <a:pt x="58" y="10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58" y="10"/>
                  </a:lnTo>
                  <a:close/>
                  <a:moveTo>
                    <a:pt x="31" y="45"/>
                  </a:moveTo>
                  <a:cubicBezTo>
                    <a:pt x="38" y="45"/>
                    <a:pt x="43" y="50"/>
                    <a:pt x="43" y="56"/>
                  </a:cubicBezTo>
                  <a:cubicBezTo>
                    <a:pt x="43" y="63"/>
                    <a:pt x="38" y="68"/>
                    <a:pt x="31" y="68"/>
                  </a:cubicBezTo>
                  <a:cubicBezTo>
                    <a:pt x="25" y="68"/>
                    <a:pt x="20" y="63"/>
                    <a:pt x="20" y="56"/>
                  </a:cubicBezTo>
                  <a:cubicBezTo>
                    <a:pt x="20" y="50"/>
                    <a:pt x="25" y="45"/>
                    <a:pt x="31" y="45"/>
                  </a:cubicBezTo>
                  <a:moveTo>
                    <a:pt x="26" y="33"/>
                  </a:moveTo>
                  <a:cubicBezTo>
                    <a:pt x="24" y="33"/>
                    <a:pt x="21" y="34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4" y="39"/>
                    <a:pt x="12" y="42"/>
                    <a:pt x="11" y="43"/>
                  </a:cubicBezTo>
                  <a:cubicBezTo>
                    <a:pt x="12" y="46"/>
                    <a:pt x="13" y="52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9"/>
                    <a:pt x="12" y="62"/>
                  </a:cubicBezTo>
                  <a:cubicBezTo>
                    <a:pt x="12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3" y="72"/>
                    <a:pt x="14" y="74"/>
                  </a:cubicBezTo>
                  <a:cubicBezTo>
                    <a:pt x="19" y="78"/>
                    <a:pt x="25" y="80"/>
                    <a:pt x="26" y="80"/>
                  </a:cubicBezTo>
                  <a:cubicBezTo>
                    <a:pt x="28" y="80"/>
                    <a:pt x="31" y="81"/>
                    <a:pt x="34" y="80"/>
                  </a:cubicBezTo>
                  <a:cubicBezTo>
                    <a:pt x="35" y="80"/>
                    <a:pt x="36" y="80"/>
                    <a:pt x="37" y="80"/>
                  </a:cubicBezTo>
                  <a:cubicBezTo>
                    <a:pt x="42" y="79"/>
                    <a:pt x="46" y="76"/>
                    <a:pt x="48" y="74"/>
                  </a:cubicBezTo>
                  <a:cubicBezTo>
                    <a:pt x="50" y="72"/>
                    <a:pt x="51" y="71"/>
                    <a:pt x="52" y="69"/>
                  </a:cubicBezTo>
                  <a:cubicBezTo>
                    <a:pt x="52" y="67"/>
                    <a:pt x="51" y="65"/>
                    <a:pt x="51" y="62"/>
                  </a:cubicBezTo>
                  <a:cubicBezTo>
                    <a:pt x="50" y="58"/>
                    <a:pt x="50" y="55"/>
                    <a:pt x="50" y="55"/>
                  </a:cubicBezTo>
                  <a:cubicBezTo>
                    <a:pt x="50" y="52"/>
                    <a:pt x="51" y="46"/>
                    <a:pt x="52" y="43"/>
                  </a:cubicBezTo>
                  <a:cubicBezTo>
                    <a:pt x="51" y="42"/>
                    <a:pt x="50" y="41"/>
                    <a:pt x="49" y="39"/>
                  </a:cubicBezTo>
                  <a:cubicBezTo>
                    <a:pt x="45" y="35"/>
                    <a:pt x="40" y="34"/>
                    <a:pt x="38" y="33"/>
                  </a:cubicBezTo>
                  <a:cubicBezTo>
                    <a:pt x="36" y="33"/>
                    <a:pt x="32" y="32"/>
                    <a:pt x="26" y="33"/>
                  </a:cubicBezTo>
                  <a:moveTo>
                    <a:pt x="35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2" y="94"/>
                    <a:pt x="12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46" y="94"/>
                    <a:pt x="46" y="94"/>
                    <a:pt x="4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4"/>
                    <a:pt x="52" y="94"/>
                    <a:pt x="52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37" y="92"/>
                    <a:pt x="37" y="92"/>
                    <a:pt x="37" y="92"/>
                  </a:cubicBezTo>
                  <a:lnTo>
                    <a:pt x="35" y="90"/>
                  </a:lnTo>
                  <a:close/>
                  <a:moveTo>
                    <a:pt x="58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8"/>
                    <a:pt x="59" y="98"/>
                    <a:pt x="58" y="98"/>
                  </a:cubicBezTo>
                  <a:cubicBezTo>
                    <a:pt x="58" y="98"/>
                    <a:pt x="57" y="99"/>
                    <a:pt x="5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3341352" y="4474536"/>
            <a:ext cx="441325" cy="768350"/>
            <a:chOff x="3659188" y="5046663"/>
            <a:chExt cx="441325" cy="768350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859213" y="5453063"/>
              <a:ext cx="171450" cy="361950"/>
            </a:xfrm>
            <a:custGeom>
              <a:avLst/>
              <a:gdLst>
                <a:gd name="T0" fmla="*/ 0 w 47"/>
                <a:gd name="T1" fmla="*/ 0 h 99"/>
                <a:gd name="T2" fmla="*/ 0 w 47"/>
                <a:gd name="T3" fmla="*/ 88 h 99"/>
                <a:gd name="T4" fmla="*/ 11 w 47"/>
                <a:gd name="T5" fmla="*/ 99 h 99"/>
                <a:gd name="T6" fmla="*/ 19 w 47"/>
                <a:gd name="T7" fmla="*/ 88 h 99"/>
                <a:gd name="T8" fmla="*/ 24 w 47"/>
                <a:gd name="T9" fmla="*/ 11 h 99"/>
                <a:gd name="T10" fmla="*/ 25 w 47"/>
                <a:gd name="T11" fmla="*/ 11 h 99"/>
                <a:gd name="T12" fmla="*/ 28 w 47"/>
                <a:gd name="T13" fmla="*/ 88 h 99"/>
                <a:gd name="T14" fmla="*/ 36 w 47"/>
                <a:gd name="T15" fmla="*/ 99 h 99"/>
                <a:gd name="T16" fmla="*/ 47 w 47"/>
                <a:gd name="T17" fmla="*/ 88 h 99"/>
                <a:gd name="T18" fmla="*/ 47 w 47"/>
                <a:gd name="T19" fmla="*/ 0 h 99"/>
                <a:gd name="T20" fmla="*/ 0 w 47"/>
                <a:gd name="T2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99">
                  <a:moveTo>
                    <a:pt x="0" y="0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0" y="94"/>
                    <a:pt x="5" y="99"/>
                    <a:pt x="11" y="99"/>
                  </a:cubicBezTo>
                  <a:cubicBezTo>
                    <a:pt x="17" y="99"/>
                    <a:pt x="19" y="94"/>
                    <a:pt x="19" y="88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8" y="88"/>
                    <a:pt x="28" y="88"/>
                    <a:pt x="28" y="88"/>
                  </a:cubicBezTo>
                  <a:cubicBezTo>
                    <a:pt x="28" y="94"/>
                    <a:pt x="30" y="99"/>
                    <a:pt x="36" y="99"/>
                  </a:cubicBezTo>
                  <a:cubicBezTo>
                    <a:pt x="42" y="99"/>
                    <a:pt x="47" y="94"/>
                    <a:pt x="47" y="88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3867150" y="5226051"/>
              <a:ext cx="163512" cy="241300"/>
            </a:xfrm>
            <a:custGeom>
              <a:avLst/>
              <a:gdLst>
                <a:gd name="T0" fmla="*/ 0 w 103"/>
                <a:gd name="T1" fmla="*/ 7 h 152"/>
                <a:gd name="T2" fmla="*/ 27 w 103"/>
                <a:gd name="T3" fmla="*/ 0 h 152"/>
                <a:gd name="T4" fmla="*/ 41 w 103"/>
                <a:gd name="T5" fmla="*/ 28 h 152"/>
                <a:gd name="T6" fmla="*/ 60 w 103"/>
                <a:gd name="T7" fmla="*/ 30 h 152"/>
                <a:gd name="T8" fmla="*/ 76 w 103"/>
                <a:gd name="T9" fmla="*/ 3 h 152"/>
                <a:gd name="T10" fmla="*/ 80 w 103"/>
                <a:gd name="T11" fmla="*/ 0 h 152"/>
                <a:gd name="T12" fmla="*/ 103 w 103"/>
                <a:gd name="T13" fmla="*/ 5 h 152"/>
                <a:gd name="T14" fmla="*/ 101 w 103"/>
                <a:gd name="T15" fmla="*/ 28 h 152"/>
                <a:gd name="T16" fmla="*/ 98 w 103"/>
                <a:gd name="T17" fmla="*/ 97 h 152"/>
                <a:gd name="T18" fmla="*/ 101 w 103"/>
                <a:gd name="T19" fmla="*/ 152 h 152"/>
                <a:gd name="T20" fmla="*/ 0 w 103"/>
                <a:gd name="T21" fmla="*/ 152 h 152"/>
                <a:gd name="T22" fmla="*/ 0 w 103"/>
                <a:gd name="T23" fmla="*/ 95 h 152"/>
                <a:gd name="T24" fmla="*/ 4 w 103"/>
                <a:gd name="T25" fmla="*/ 30 h 152"/>
                <a:gd name="T26" fmla="*/ 0 w 103"/>
                <a:gd name="T27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152">
                  <a:moveTo>
                    <a:pt x="0" y="7"/>
                  </a:moveTo>
                  <a:lnTo>
                    <a:pt x="27" y="0"/>
                  </a:lnTo>
                  <a:lnTo>
                    <a:pt x="41" y="28"/>
                  </a:lnTo>
                  <a:lnTo>
                    <a:pt x="60" y="30"/>
                  </a:lnTo>
                  <a:lnTo>
                    <a:pt x="76" y="3"/>
                  </a:lnTo>
                  <a:lnTo>
                    <a:pt x="80" y="0"/>
                  </a:lnTo>
                  <a:lnTo>
                    <a:pt x="103" y="5"/>
                  </a:lnTo>
                  <a:lnTo>
                    <a:pt x="101" y="28"/>
                  </a:lnTo>
                  <a:lnTo>
                    <a:pt x="98" y="97"/>
                  </a:lnTo>
                  <a:lnTo>
                    <a:pt x="101" y="152"/>
                  </a:lnTo>
                  <a:lnTo>
                    <a:pt x="0" y="152"/>
                  </a:lnTo>
                  <a:lnTo>
                    <a:pt x="0" y="95"/>
                  </a:lnTo>
                  <a:lnTo>
                    <a:pt x="4" y="3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964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867150" y="5046663"/>
              <a:ext cx="155575" cy="77788"/>
            </a:xfrm>
            <a:custGeom>
              <a:avLst/>
              <a:gdLst>
                <a:gd name="T0" fmla="*/ 2 w 43"/>
                <a:gd name="T1" fmla="*/ 21 h 21"/>
                <a:gd name="T2" fmla="*/ 41 w 43"/>
                <a:gd name="T3" fmla="*/ 21 h 21"/>
                <a:gd name="T4" fmla="*/ 43 w 43"/>
                <a:gd name="T5" fmla="*/ 19 h 21"/>
                <a:gd name="T6" fmla="*/ 43 w 43"/>
                <a:gd name="T7" fmla="*/ 19 h 21"/>
                <a:gd name="T8" fmla="*/ 41 w 43"/>
                <a:gd name="T9" fmla="*/ 17 h 21"/>
                <a:gd name="T10" fmla="*/ 41 w 43"/>
                <a:gd name="T11" fmla="*/ 17 h 21"/>
                <a:gd name="T12" fmla="*/ 31 w 43"/>
                <a:gd name="T13" fmla="*/ 2 h 21"/>
                <a:gd name="T14" fmla="*/ 31 w 43"/>
                <a:gd name="T15" fmla="*/ 8 h 21"/>
                <a:gd name="T16" fmla="*/ 29 w 43"/>
                <a:gd name="T17" fmla="*/ 10 h 21"/>
                <a:gd name="T18" fmla="*/ 27 w 43"/>
                <a:gd name="T19" fmla="*/ 8 h 21"/>
                <a:gd name="T20" fmla="*/ 27 w 43"/>
                <a:gd name="T21" fmla="*/ 1 h 21"/>
                <a:gd name="T22" fmla="*/ 23 w 43"/>
                <a:gd name="T23" fmla="*/ 0 h 21"/>
                <a:gd name="T24" fmla="*/ 23 w 43"/>
                <a:gd name="T25" fmla="*/ 6 h 21"/>
                <a:gd name="T26" fmla="*/ 21 w 43"/>
                <a:gd name="T27" fmla="*/ 8 h 21"/>
                <a:gd name="T28" fmla="*/ 20 w 43"/>
                <a:gd name="T29" fmla="*/ 6 h 21"/>
                <a:gd name="T30" fmla="*/ 20 w 43"/>
                <a:gd name="T31" fmla="*/ 0 h 21"/>
                <a:gd name="T32" fmla="*/ 16 w 43"/>
                <a:gd name="T33" fmla="*/ 1 h 21"/>
                <a:gd name="T34" fmla="*/ 16 w 43"/>
                <a:gd name="T35" fmla="*/ 8 h 21"/>
                <a:gd name="T36" fmla="*/ 14 w 43"/>
                <a:gd name="T37" fmla="*/ 10 h 21"/>
                <a:gd name="T38" fmla="*/ 12 w 43"/>
                <a:gd name="T39" fmla="*/ 8 h 21"/>
                <a:gd name="T40" fmla="*/ 12 w 43"/>
                <a:gd name="T41" fmla="*/ 2 h 21"/>
                <a:gd name="T42" fmla="*/ 2 w 43"/>
                <a:gd name="T43" fmla="*/ 17 h 21"/>
                <a:gd name="T44" fmla="*/ 1 w 43"/>
                <a:gd name="T45" fmla="*/ 17 h 21"/>
                <a:gd name="T46" fmla="*/ 0 w 43"/>
                <a:gd name="T47" fmla="*/ 19 h 21"/>
                <a:gd name="T48" fmla="*/ 0 w 43"/>
                <a:gd name="T49" fmla="*/ 19 h 21"/>
                <a:gd name="T50" fmla="*/ 2 w 43"/>
                <a:gd name="T5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" h="21">
                  <a:moveTo>
                    <a:pt x="2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2" y="21"/>
                    <a:pt x="43" y="20"/>
                    <a:pt x="43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8"/>
                    <a:pt x="42" y="17"/>
                    <a:pt x="41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6" y="5"/>
                    <a:pt x="31" y="2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0" y="10"/>
                    <a:pt x="29" y="10"/>
                  </a:cubicBezTo>
                  <a:cubicBezTo>
                    <a:pt x="28" y="10"/>
                    <a:pt x="27" y="9"/>
                    <a:pt x="27" y="8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3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7"/>
                    <a:pt x="22" y="8"/>
                    <a:pt x="21" y="8"/>
                  </a:cubicBezTo>
                  <a:cubicBezTo>
                    <a:pt x="20" y="8"/>
                    <a:pt x="20" y="7"/>
                    <a:pt x="20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5" y="10"/>
                    <a:pt x="14" y="10"/>
                  </a:cubicBezTo>
                  <a:cubicBezTo>
                    <a:pt x="13" y="10"/>
                    <a:pt x="12" y="9"/>
                    <a:pt x="12" y="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7" y="5"/>
                    <a:pt x="3" y="11"/>
                    <a:pt x="2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3878263" y="5130801"/>
              <a:ext cx="134937" cy="80963"/>
            </a:xfrm>
            <a:custGeom>
              <a:avLst/>
              <a:gdLst>
                <a:gd name="T0" fmla="*/ 0 w 37"/>
                <a:gd name="T1" fmla="*/ 3 h 22"/>
                <a:gd name="T2" fmla="*/ 19 w 37"/>
                <a:gd name="T3" fmla="*/ 22 h 22"/>
                <a:gd name="T4" fmla="*/ 37 w 37"/>
                <a:gd name="T5" fmla="*/ 3 h 22"/>
                <a:gd name="T6" fmla="*/ 37 w 37"/>
                <a:gd name="T7" fmla="*/ 0 h 22"/>
                <a:gd name="T8" fmla="*/ 0 w 37"/>
                <a:gd name="T9" fmla="*/ 0 h 22"/>
                <a:gd name="T10" fmla="*/ 0 w 37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2">
                  <a:moveTo>
                    <a:pt x="0" y="3"/>
                  </a:moveTo>
                  <a:cubicBezTo>
                    <a:pt x="0" y="13"/>
                    <a:pt x="8" y="22"/>
                    <a:pt x="19" y="22"/>
                  </a:cubicBezTo>
                  <a:cubicBezTo>
                    <a:pt x="29" y="22"/>
                    <a:pt x="37" y="13"/>
                    <a:pt x="37" y="3"/>
                  </a:cubicBezTo>
                  <a:cubicBezTo>
                    <a:pt x="37" y="2"/>
                    <a:pt x="37" y="1"/>
                    <a:pt x="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3659188" y="5214938"/>
              <a:ext cx="441325" cy="582613"/>
            </a:xfrm>
            <a:custGeom>
              <a:avLst/>
              <a:gdLst>
                <a:gd name="T0" fmla="*/ 80 w 121"/>
                <a:gd name="T1" fmla="*/ 68 h 159"/>
                <a:gd name="T2" fmla="*/ 99 w 121"/>
                <a:gd name="T3" fmla="*/ 58 h 159"/>
                <a:gd name="T4" fmla="*/ 100 w 121"/>
                <a:gd name="T5" fmla="*/ 67 h 159"/>
                <a:gd name="T6" fmla="*/ 81 w 121"/>
                <a:gd name="T7" fmla="*/ 44 h 159"/>
                <a:gd name="T8" fmla="*/ 99 w 121"/>
                <a:gd name="T9" fmla="*/ 51 h 159"/>
                <a:gd name="T10" fmla="*/ 81 w 121"/>
                <a:gd name="T11" fmla="*/ 44 h 159"/>
                <a:gd name="T12" fmla="*/ 82 w 121"/>
                <a:gd name="T13" fmla="*/ 23 h 159"/>
                <a:gd name="T14" fmla="*/ 98 w 121"/>
                <a:gd name="T15" fmla="*/ 6 h 159"/>
                <a:gd name="T16" fmla="*/ 98 w 121"/>
                <a:gd name="T17" fmla="*/ 37 h 159"/>
                <a:gd name="T18" fmla="*/ 81 w 121"/>
                <a:gd name="T19" fmla="*/ 26 h 159"/>
                <a:gd name="T20" fmla="*/ 57 w 121"/>
                <a:gd name="T21" fmla="*/ 67 h 159"/>
                <a:gd name="T22" fmla="*/ 58 w 121"/>
                <a:gd name="T23" fmla="*/ 58 h 159"/>
                <a:gd name="T24" fmla="*/ 77 w 121"/>
                <a:gd name="T25" fmla="*/ 68 h 159"/>
                <a:gd name="T26" fmla="*/ 67 w 121"/>
                <a:gd name="T27" fmla="*/ 4 h 159"/>
                <a:gd name="T28" fmla="*/ 75 w 121"/>
                <a:gd name="T29" fmla="*/ 26 h 159"/>
                <a:gd name="T30" fmla="*/ 59 w 121"/>
                <a:gd name="T31" fmla="*/ 37 h 159"/>
                <a:gd name="T32" fmla="*/ 61 w 121"/>
                <a:gd name="T33" fmla="*/ 25 h 159"/>
                <a:gd name="T34" fmla="*/ 67 w 121"/>
                <a:gd name="T35" fmla="*/ 4 h 159"/>
                <a:gd name="T36" fmla="*/ 59 w 121"/>
                <a:gd name="T37" fmla="*/ 51 h 159"/>
                <a:gd name="T38" fmla="*/ 76 w 121"/>
                <a:gd name="T39" fmla="*/ 44 h 159"/>
                <a:gd name="T40" fmla="*/ 34 w 121"/>
                <a:gd name="T41" fmla="*/ 142 h 159"/>
                <a:gd name="T42" fmla="*/ 5 w 121"/>
                <a:gd name="T43" fmla="*/ 142 h 159"/>
                <a:gd name="T44" fmla="*/ 34 w 121"/>
                <a:gd name="T45" fmla="*/ 142 h 159"/>
                <a:gd name="T46" fmla="*/ 117 w 121"/>
                <a:gd name="T47" fmla="*/ 34 h 159"/>
                <a:gd name="T48" fmla="*/ 101 w 121"/>
                <a:gd name="T49" fmla="*/ 4 h 159"/>
                <a:gd name="T50" fmla="*/ 78 w 121"/>
                <a:gd name="T51" fmla="*/ 3 h 159"/>
                <a:gd name="T52" fmla="*/ 55 w 121"/>
                <a:gd name="T53" fmla="*/ 4 h 159"/>
                <a:gd name="T54" fmla="*/ 50 w 121"/>
                <a:gd name="T55" fmla="*/ 8 h 159"/>
                <a:gd name="T56" fmla="*/ 22 w 121"/>
                <a:gd name="T57" fmla="*/ 46 h 159"/>
                <a:gd name="T58" fmla="*/ 31 w 121"/>
                <a:gd name="T59" fmla="*/ 9 h 159"/>
                <a:gd name="T60" fmla="*/ 8 w 121"/>
                <a:gd name="T61" fmla="*/ 3 h 159"/>
                <a:gd name="T62" fmla="*/ 17 w 121"/>
                <a:gd name="T63" fmla="*/ 9 h 159"/>
                <a:gd name="T64" fmla="*/ 11 w 121"/>
                <a:gd name="T65" fmla="*/ 53 h 159"/>
                <a:gd name="T66" fmla="*/ 17 w 121"/>
                <a:gd name="T67" fmla="*/ 110 h 159"/>
                <a:gd name="T68" fmla="*/ 13 w 121"/>
                <a:gd name="T69" fmla="*/ 115 h 159"/>
                <a:gd name="T70" fmla="*/ 0 w 121"/>
                <a:gd name="T71" fmla="*/ 142 h 159"/>
                <a:gd name="T72" fmla="*/ 39 w 121"/>
                <a:gd name="T73" fmla="*/ 142 h 159"/>
                <a:gd name="T74" fmla="*/ 26 w 121"/>
                <a:gd name="T75" fmla="*/ 115 h 159"/>
                <a:gd name="T76" fmla="*/ 22 w 121"/>
                <a:gd name="T77" fmla="*/ 110 h 159"/>
                <a:gd name="T78" fmla="*/ 50 w 121"/>
                <a:gd name="T79" fmla="*/ 44 h 159"/>
                <a:gd name="T80" fmla="*/ 55 w 121"/>
                <a:gd name="T81" fmla="*/ 23 h 159"/>
                <a:gd name="T82" fmla="*/ 56 w 121"/>
                <a:gd name="T83" fmla="*/ 30 h 159"/>
                <a:gd name="T84" fmla="*/ 56 w 121"/>
                <a:gd name="T85" fmla="*/ 32 h 159"/>
                <a:gd name="T86" fmla="*/ 54 w 121"/>
                <a:gd name="T87" fmla="*/ 69 h 159"/>
                <a:gd name="T88" fmla="*/ 79 w 121"/>
                <a:gd name="T89" fmla="*/ 75 h 159"/>
                <a:gd name="T90" fmla="*/ 88 w 121"/>
                <a:gd name="T91" fmla="*/ 75 h 159"/>
                <a:gd name="T92" fmla="*/ 103 w 121"/>
                <a:gd name="T93" fmla="*/ 69 h 159"/>
                <a:gd name="T94" fmla="*/ 101 w 121"/>
                <a:gd name="T95" fmla="*/ 31 h 159"/>
                <a:gd name="T96" fmla="*/ 101 w 121"/>
                <a:gd name="T97" fmla="*/ 31 h 159"/>
                <a:gd name="T98" fmla="*/ 110 w 121"/>
                <a:gd name="T99" fmla="*/ 72 h 159"/>
                <a:gd name="T100" fmla="*/ 113 w 121"/>
                <a:gd name="T101" fmla="*/ 73 h 159"/>
                <a:gd name="T102" fmla="*/ 121 w 121"/>
                <a:gd name="T103" fmla="*/ 7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1" h="159">
                  <a:moveTo>
                    <a:pt x="81" y="69"/>
                  </a:moveTo>
                  <a:cubicBezTo>
                    <a:pt x="81" y="69"/>
                    <a:pt x="80" y="69"/>
                    <a:pt x="80" y="6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99" y="60"/>
                    <a:pt x="99" y="61"/>
                    <a:pt x="99" y="63"/>
                  </a:cubicBezTo>
                  <a:cubicBezTo>
                    <a:pt x="99" y="65"/>
                    <a:pt x="100" y="66"/>
                    <a:pt x="100" y="67"/>
                  </a:cubicBezTo>
                  <a:lnTo>
                    <a:pt x="81" y="69"/>
                  </a:lnTo>
                  <a:close/>
                  <a:moveTo>
                    <a:pt x="81" y="44"/>
                  </a:moveTo>
                  <a:cubicBezTo>
                    <a:pt x="98" y="44"/>
                    <a:pt x="98" y="44"/>
                    <a:pt x="98" y="44"/>
                  </a:cubicBezTo>
                  <a:cubicBezTo>
                    <a:pt x="98" y="47"/>
                    <a:pt x="98" y="49"/>
                    <a:pt x="99" y="51"/>
                  </a:cubicBezTo>
                  <a:cubicBezTo>
                    <a:pt x="81" y="51"/>
                    <a:pt x="81" y="51"/>
                    <a:pt x="81" y="51"/>
                  </a:cubicBezTo>
                  <a:lnTo>
                    <a:pt x="81" y="44"/>
                  </a:lnTo>
                  <a:close/>
                  <a:moveTo>
                    <a:pt x="81" y="26"/>
                  </a:moveTo>
                  <a:cubicBezTo>
                    <a:pt x="81" y="25"/>
                    <a:pt x="82" y="24"/>
                    <a:pt x="82" y="23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2" y="4"/>
                    <a:pt x="95" y="5"/>
                    <a:pt x="98" y="6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81" y="37"/>
                    <a:pt x="81" y="37"/>
                    <a:pt x="81" y="37"/>
                  </a:cubicBezTo>
                  <a:lnTo>
                    <a:pt x="81" y="26"/>
                  </a:lnTo>
                  <a:close/>
                  <a:moveTo>
                    <a:pt x="75" y="69"/>
                  </a:moveTo>
                  <a:cubicBezTo>
                    <a:pt x="57" y="67"/>
                    <a:pt x="57" y="67"/>
                    <a:pt x="57" y="67"/>
                  </a:cubicBezTo>
                  <a:cubicBezTo>
                    <a:pt x="57" y="66"/>
                    <a:pt x="57" y="65"/>
                    <a:pt x="58" y="63"/>
                  </a:cubicBezTo>
                  <a:cubicBezTo>
                    <a:pt x="58" y="61"/>
                    <a:pt x="58" y="60"/>
                    <a:pt x="58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68"/>
                    <a:pt x="76" y="69"/>
                    <a:pt x="75" y="69"/>
                  </a:cubicBezTo>
                  <a:moveTo>
                    <a:pt x="67" y="4"/>
                  </a:moveTo>
                  <a:cubicBezTo>
                    <a:pt x="75" y="23"/>
                    <a:pt x="75" y="23"/>
                    <a:pt x="75" y="23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61" y="5"/>
                    <a:pt x="64" y="4"/>
                    <a:pt x="67" y="4"/>
                  </a:cubicBezTo>
                  <a:moveTo>
                    <a:pt x="76" y="51"/>
                  </a:moveTo>
                  <a:cubicBezTo>
                    <a:pt x="59" y="51"/>
                    <a:pt x="59" y="51"/>
                    <a:pt x="59" y="51"/>
                  </a:cubicBezTo>
                  <a:cubicBezTo>
                    <a:pt x="59" y="49"/>
                    <a:pt x="59" y="47"/>
                    <a:pt x="59" y="44"/>
                  </a:cubicBezTo>
                  <a:cubicBezTo>
                    <a:pt x="76" y="44"/>
                    <a:pt x="76" y="44"/>
                    <a:pt x="76" y="44"/>
                  </a:cubicBezTo>
                  <a:lnTo>
                    <a:pt x="76" y="51"/>
                  </a:lnTo>
                  <a:close/>
                  <a:moveTo>
                    <a:pt x="34" y="142"/>
                  </a:moveTo>
                  <a:cubicBezTo>
                    <a:pt x="33" y="145"/>
                    <a:pt x="25" y="155"/>
                    <a:pt x="20" y="155"/>
                  </a:cubicBezTo>
                  <a:cubicBezTo>
                    <a:pt x="14" y="155"/>
                    <a:pt x="6" y="145"/>
                    <a:pt x="5" y="142"/>
                  </a:cubicBezTo>
                  <a:cubicBezTo>
                    <a:pt x="8" y="146"/>
                    <a:pt x="15" y="152"/>
                    <a:pt x="20" y="152"/>
                  </a:cubicBezTo>
                  <a:cubicBezTo>
                    <a:pt x="25" y="152"/>
                    <a:pt x="31" y="146"/>
                    <a:pt x="34" y="142"/>
                  </a:cubicBezTo>
                  <a:moveTo>
                    <a:pt x="118" y="39"/>
                  </a:moveTo>
                  <a:cubicBezTo>
                    <a:pt x="118" y="37"/>
                    <a:pt x="117" y="36"/>
                    <a:pt x="117" y="34"/>
                  </a:cubicBezTo>
                  <a:cubicBezTo>
                    <a:pt x="106" y="8"/>
                    <a:pt x="106" y="8"/>
                    <a:pt x="106" y="8"/>
                  </a:cubicBezTo>
                  <a:cubicBezTo>
                    <a:pt x="105" y="6"/>
                    <a:pt x="105" y="5"/>
                    <a:pt x="101" y="4"/>
                  </a:cubicBezTo>
                  <a:cubicBezTo>
                    <a:pt x="99" y="3"/>
                    <a:pt x="90" y="0"/>
                    <a:pt x="90" y="0"/>
                  </a:cubicBezTo>
                  <a:cubicBezTo>
                    <a:pt x="86" y="2"/>
                    <a:pt x="82" y="3"/>
                    <a:pt x="78" y="3"/>
                  </a:cubicBezTo>
                  <a:cubicBezTo>
                    <a:pt x="74" y="3"/>
                    <a:pt x="71" y="2"/>
                    <a:pt x="67" y="0"/>
                  </a:cubicBezTo>
                  <a:cubicBezTo>
                    <a:pt x="67" y="0"/>
                    <a:pt x="58" y="3"/>
                    <a:pt x="55" y="4"/>
                  </a:cubicBezTo>
                  <a:cubicBezTo>
                    <a:pt x="54" y="4"/>
                    <a:pt x="53" y="5"/>
                    <a:pt x="53" y="6"/>
                  </a:cubicBezTo>
                  <a:cubicBezTo>
                    <a:pt x="52" y="6"/>
                    <a:pt x="51" y="7"/>
                    <a:pt x="50" y="8"/>
                  </a:cubicBezTo>
                  <a:cubicBezTo>
                    <a:pt x="43" y="15"/>
                    <a:pt x="39" y="26"/>
                    <a:pt x="37" y="42"/>
                  </a:cubicBezTo>
                  <a:cubicBezTo>
                    <a:pt x="35" y="44"/>
                    <a:pt x="29" y="45"/>
                    <a:pt x="22" y="46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4" y="47"/>
                    <a:pt x="11" y="50"/>
                    <a:pt x="11" y="53"/>
                  </a:cubicBezTo>
                  <a:cubicBezTo>
                    <a:pt x="11" y="56"/>
                    <a:pt x="14" y="59"/>
                    <a:pt x="17" y="60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5"/>
                    <a:pt x="11" y="159"/>
                    <a:pt x="20" y="159"/>
                  </a:cubicBezTo>
                  <a:cubicBezTo>
                    <a:pt x="28" y="159"/>
                    <a:pt x="39" y="145"/>
                    <a:pt x="39" y="142"/>
                  </a:cubicBezTo>
                  <a:cubicBezTo>
                    <a:pt x="39" y="115"/>
                    <a:pt x="39" y="115"/>
                    <a:pt x="39" y="115"/>
                  </a:cubicBezTo>
                  <a:cubicBezTo>
                    <a:pt x="26" y="115"/>
                    <a:pt x="26" y="115"/>
                    <a:pt x="26" y="115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33" y="59"/>
                    <a:pt x="49" y="55"/>
                    <a:pt x="50" y="44"/>
                  </a:cubicBezTo>
                  <a:cubicBezTo>
                    <a:pt x="51" y="34"/>
                    <a:pt x="53" y="28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6" y="31"/>
                    <a:pt x="56" y="31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48"/>
                    <a:pt x="54" y="67"/>
                    <a:pt x="54" y="69"/>
                  </a:cubicBezTo>
                  <a:cubicBezTo>
                    <a:pt x="54" y="72"/>
                    <a:pt x="55" y="73"/>
                    <a:pt x="58" y="74"/>
                  </a:cubicBezTo>
                  <a:cubicBezTo>
                    <a:pt x="65" y="75"/>
                    <a:pt x="71" y="75"/>
                    <a:pt x="79" y="75"/>
                  </a:cubicBezTo>
                  <a:cubicBezTo>
                    <a:pt x="81" y="75"/>
                    <a:pt x="83" y="75"/>
                    <a:pt x="85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91" y="75"/>
                    <a:pt x="95" y="74"/>
                    <a:pt x="99" y="74"/>
                  </a:cubicBezTo>
                  <a:cubicBezTo>
                    <a:pt x="101" y="73"/>
                    <a:pt x="102" y="72"/>
                    <a:pt x="103" y="69"/>
                  </a:cubicBezTo>
                  <a:cubicBezTo>
                    <a:pt x="103" y="67"/>
                    <a:pt x="101" y="46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10" y="72"/>
                    <a:pt x="110" y="72"/>
                    <a:pt x="110" y="72"/>
                  </a:cubicBezTo>
                  <a:cubicBezTo>
                    <a:pt x="110" y="73"/>
                    <a:pt x="111" y="73"/>
                    <a:pt x="112" y="73"/>
                  </a:cubicBezTo>
                  <a:cubicBezTo>
                    <a:pt x="113" y="73"/>
                    <a:pt x="113" y="73"/>
                    <a:pt x="113" y="73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0" y="73"/>
                    <a:pt x="121" y="72"/>
                    <a:pt x="121" y="71"/>
                  </a:cubicBezTo>
                  <a:lnTo>
                    <a:pt x="118" y="39"/>
                  </a:lnTo>
                  <a:close/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4016375" y="5130801"/>
              <a:ext cx="14287" cy="47625"/>
            </a:xfrm>
            <a:custGeom>
              <a:avLst/>
              <a:gdLst>
                <a:gd name="T0" fmla="*/ 0 w 4"/>
                <a:gd name="T1" fmla="*/ 13 h 13"/>
                <a:gd name="T2" fmla="*/ 0 w 4"/>
                <a:gd name="T3" fmla="*/ 13 h 13"/>
                <a:gd name="T4" fmla="*/ 4 w 4"/>
                <a:gd name="T5" fmla="*/ 7 h 13"/>
                <a:gd name="T6" fmla="*/ 0 w 4"/>
                <a:gd name="T7" fmla="*/ 0 h 13"/>
                <a:gd name="T8" fmla="*/ 0 w 4"/>
                <a:gd name="T9" fmla="*/ 0 h 13"/>
                <a:gd name="T10" fmla="*/ 0 w 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3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4" y="10"/>
                    <a:pt x="4" y="7"/>
                  </a:cubicBezTo>
                  <a:cubicBezTo>
                    <a:pt x="4" y="3"/>
                    <a:pt x="3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3859213" y="5130801"/>
              <a:ext cx="14287" cy="47625"/>
            </a:xfrm>
            <a:custGeom>
              <a:avLst/>
              <a:gdLst>
                <a:gd name="T0" fmla="*/ 4 w 4"/>
                <a:gd name="T1" fmla="*/ 13 h 13"/>
                <a:gd name="T2" fmla="*/ 4 w 4"/>
                <a:gd name="T3" fmla="*/ 13 h 13"/>
                <a:gd name="T4" fmla="*/ 0 w 4"/>
                <a:gd name="T5" fmla="*/ 7 h 13"/>
                <a:gd name="T6" fmla="*/ 4 w 4"/>
                <a:gd name="T7" fmla="*/ 0 h 13"/>
                <a:gd name="T8" fmla="*/ 4 w 4"/>
                <a:gd name="T9" fmla="*/ 0 h 13"/>
                <a:gd name="T10" fmla="*/ 4 w 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4" y="13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180" name="Textplatzhalter 4"/>
          <p:cNvSpPr txBox="1">
            <a:spLocks/>
          </p:cNvSpPr>
          <p:nvPr/>
        </p:nvSpPr>
        <p:spPr>
          <a:xfrm>
            <a:off x="10159102" y="3275927"/>
            <a:ext cx="149043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Point de réarmement</a:t>
            </a:r>
          </a:p>
        </p:txBody>
      </p:sp>
      <p:sp>
        <p:nvSpPr>
          <p:cNvPr id="181" name="Textplatzhalter 4"/>
          <p:cNvSpPr txBox="1">
            <a:spLocks/>
          </p:cNvSpPr>
          <p:nvPr/>
        </p:nvSpPr>
        <p:spPr>
          <a:xfrm>
            <a:off x="2761821" y="3583982"/>
            <a:ext cx="786699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ZPW126-31</a:t>
            </a:r>
          </a:p>
        </p:txBody>
      </p:sp>
      <p:sp>
        <p:nvSpPr>
          <p:cNvPr id="2" name="Freeform 382">
            <a:extLst>
              <a:ext uri="{FF2B5EF4-FFF2-40B4-BE49-F238E27FC236}">
                <a16:creationId xmlns:a16="http://schemas.microsoft.com/office/drawing/2014/main" id="{AF9FCDBA-E4BA-E8F6-BC58-9A07B15CCB9A}"/>
              </a:ext>
            </a:extLst>
          </p:cNvPr>
          <p:cNvSpPr>
            <a:spLocks/>
          </p:cNvSpPr>
          <p:nvPr/>
        </p:nvSpPr>
        <p:spPr bwMode="auto">
          <a:xfrm>
            <a:off x="10718176" y="4383396"/>
            <a:ext cx="232370" cy="168416"/>
          </a:xfrm>
          <a:custGeom>
            <a:avLst/>
            <a:gdLst>
              <a:gd name="T0" fmla="*/ 44 w 46"/>
              <a:gd name="T1" fmla="*/ 15 h 33"/>
              <a:gd name="T2" fmla="*/ 29 w 46"/>
              <a:gd name="T3" fmla="*/ 1 h 33"/>
              <a:gd name="T4" fmla="*/ 25 w 46"/>
              <a:gd name="T5" fmla="*/ 2 h 33"/>
              <a:gd name="T6" fmla="*/ 25 w 46"/>
              <a:gd name="T7" fmla="*/ 6 h 33"/>
              <a:gd name="T8" fmla="*/ 34 w 46"/>
              <a:gd name="T9" fmla="*/ 14 h 33"/>
              <a:gd name="T10" fmla="*/ 3 w 46"/>
              <a:gd name="T11" fmla="*/ 14 h 33"/>
              <a:gd name="T12" fmla="*/ 0 w 46"/>
              <a:gd name="T13" fmla="*/ 17 h 33"/>
              <a:gd name="T14" fmla="*/ 3 w 46"/>
              <a:gd name="T15" fmla="*/ 20 h 33"/>
              <a:gd name="T16" fmla="*/ 34 w 46"/>
              <a:gd name="T17" fmla="*/ 20 h 33"/>
              <a:gd name="T18" fmla="*/ 25 w 46"/>
              <a:gd name="T19" fmla="*/ 28 h 33"/>
              <a:gd name="T20" fmla="*/ 25 w 46"/>
              <a:gd name="T21" fmla="*/ 32 h 33"/>
              <a:gd name="T22" fmla="*/ 27 w 46"/>
              <a:gd name="T23" fmla="*/ 33 h 33"/>
              <a:gd name="T24" fmla="*/ 29 w 46"/>
              <a:gd name="T25" fmla="*/ 32 h 33"/>
              <a:gd name="T26" fmla="*/ 44 w 46"/>
              <a:gd name="T27" fmla="*/ 20 h 33"/>
              <a:gd name="T28" fmla="*/ 46 w 46"/>
              <a:gd name="T29" fmla="*/ 17 h 33"/>
              <a:gd name="T30" fmla="*/ 44 w 46"/>
              <a:gd name="T3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33">
                <a:moveTo>
                  <a:pt x="44" y="15"/>
                </a:moveTo>
                <a:cubicBezTo>
                  <a:pt x="29" y="1"/>
                  <a:pt x="29" y="1"/>
                  <a:pt x="29" y="1"/>
                </a:cubicBezTo>
                <a:cubicBezTo>
                  <a:pt x="28" y="0"/>
                  <a:pt x="26" y="0"/>
                  <a:pt x="25" y="2"/>
                </a:cubicBezTo>
                <a:cubicBezTo>
                  <a:pt x="24" y="3"/>
                  <a:pt x="24" y="5"/>
                  <a:pt x="25" y="6"/>
                </a:cubicBezTo>
                <a:cubicBezTo>
                  <a:pt x="34" y="14"/>
                  <a:pt x="34" y="14"/>
                  <a:pt x="3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7"/>
                </a:cubicBezTo>
                <a:cubicBezTo>
                  <a:pt x="0" y="19"/>
                  <a:pt x="2" y="20"/>
                  <a:pt x="3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25" y="28"/>
                  <a:pt x="25" y="28"/>
                  <a:pt x="25" y="28"/>
                </a:cubicBezTo>
                <a:cubicBezTo>
                  <a:pt x="24" y="29"/>
                  <a:pt x="24" y="31"/>
                  <a:pt x="25" y="32"/>
                </a:cubicBezTo>
                <a:cubicBezTo>
                  <a:pt x="25" y="33"/>
                  <a:pt x="26" y="33"/>
                  <a:pt x="27" y="33"/>
                </a:cubicBezTo>
                <a:cubicBezTo>
                  <a:pt x="28" y="33"/>
                  <a:pt x="29" y="33"/>
                  <a:pt x="29" y="32"/>
                </a:cubicBezTo>
                <a:cubicBezTo>
                  <a:pt x="44" y="20"/>
                  <a:pt x="44" y="20"/>
                  <a:pt x="44" y="20"/>
                </a:cubicBezTo>
                <a:cubicBezTo>
                  <a:pt x="45" y="19"/>
                  <a:pt x="46" y="18"/>
                  <a:pt x="46" y="17"/>
                </a:cubicBezTo>
                <a:cubicBezTo>
                  <a:pt x="46" y="16"/>
                  <a:pt x="45" y="16"/>
                  <a:pt x="44" y="15"/>
                </a:cubicBezTo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C54E7DD-44BD-9029-6424-F8103EF40C40}"/>
              </a:ext>
            </a:extLst>
          </p:cNvPr>
          <p:cNvGrpSpPr/>
          <p:nvPr/>
        </p:nvGrpSpPr>
        <p:grpSpPr>
          <a:xfrm>
            <a:off x="4807906" y="1988394"/>
            <a:ext cx="861800" cy="673389"/>
            <a:chOff x="5700712" y="3139058"/>
            <a:chExt cx="788289" cy="583692"/>
          </a:xfrm>
        </p:grpSpPr>
        <p:sp>
          <p:nvSpPr>
            <p:cNvPr id="4" name="Freihandform: Form 114">
              <a:extLst>
                <a:ext uri="{FF2B5EF4-FFF2-40B4-BE49-F238E27FC236}">
                  <a16:creationId xmlns:a16="http://schemas.microsoft.com/office/drawing/2014/main" id="{309A3CC5-9B84-8A22-1BCA-24AEFBB588EF}"/>
                </a:ext>
              </a:extLst>
            </p:cNvPr>
            <p:cNvSpPr/>
            <p:nvPr/>
          </p:nvSpPr>
          <p:spPr>
            <a:xfrm>
              <a:off x="5723191" y="3648074"/>
              <a:ext cx="742092" cy="23336"/>
            </a:xfrm>
            <a:custGeom>
              <a:avLst/>
              <a:gdLst>
                <a:gd name="connsiteX0" fmla="*/ 0 w 742092"/>
                <a:gd name="connsiteY0" fmla="*/ 0 h 23336"/>
                <a:gd name="connsiteX1" fmla="*/ 742093 w 742092"/>
                <a:gd name="connsiteY1" fmla="*/ 0 h 23336"/>
                <a:gd name="connsiteX2" fmla="*/ 742093 w 742092"/>
                <a:gd name="connsiteY2" fmla="*/ 23336 h 23336"/>
                <a:gd name="connsiteX3" fmla="*/ 0 w 742092"/>
                <a:gd name="connsiteY3" fmla="*/ 23336 h 2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092" h="23336">
                  <a:moveTo>
                    <a:pt x="0" y="0"/>
                  </a:moveTo>
                  <a:lnTo>
                    <a:pt x="742093" y="0"/>
                  </a:lnTo>
                  <a:lnTo>
                    <a:pt x="742093" y="23336"/>
                  </a:lnTo>
                  <a:lnTo>
                    <a:pt x="0" y="23336"/>
                  </a:lnTo>
                  <a:close/>
                </a:path>
              </a:pathLst>
            </a:custGeom>
            <a:solidFill>
              <a:srgbClr val="F7DA00"/>
            </a:solidFill>
            <a:ln w="190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" name="Freihandform: Form 115">
              <a:extLst>
                <a:ext uri="{FF2B5EF4-FFF2-40B4-BE49-F238E27FC236}">
                  <a16:creationId xmlns:a16="http://schemas.microsoft.com/office/drawing/2014/main" id="{C41D1884-1F81-32E7-5BEF-FE1E78B10D9F}"/>
                </a:ext>
              </a:extLst>
            </p:cNvPr>
            <p:cNvSpPr/>
            <p:nvPr/>
          </p:nvSpPr>
          <p:spPr>
            <a:xfrm>
              <a:off x="6465283" y="3293744"/>
              <a:ext cx="9525" cy="46767"/>
            </a:xfrm>
            <a:custGeom>
              <a:avLst/>
              <a:gdLst>
                <a:gd name="connsiteX0" fmla="*/ 0 w 9525"/>
                <a:gd name="connsiteY0" fmla="*/ 0 h 46767"/>
                <a:gd name="connsiteX1" fmla="*/ 0 w 9525"/>
                <a:gd name="connsiteY1" fmla="*/ 46768 h 4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6767">
                  <a:moveTo>
                    <a:pt x="0" y="0"/>
                  </a:moveTo>
                  <a:lnTo>
                    <a:pt x="0" y="46768"/>
                  </a:lnTo>
                </a:path>
              </a:pathLst>
            </a:custGeom>
            <a:ln w="381" cap="rnd">
              <a:solidFill>
                <a:srgbClr val="20202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6" name="Grafik 112">
              <a:extLst>
                <a:ext uri="{FF2B5EF4-FFF2-40B4-BE49-F238E27FC236}">
                  <a16:creationId xmlns:a16="http://schemas.microsoft.com/office/drawing/2014/main" id="{847DD7F3-8652-7973-3D6B-47E0CDD60F69}"/>
                </a:ext>
              </a:extLst>
            </p:cNvPr>
            <p:cNvGrpSpPr/>
            <p:nvPr/>
          </p:nvGrpSpPr>
          <p:grpSpPr>
            <a:xfrm>
              <a:off x="5787103" y="3228593"/>
              <a:ext cx="44862" cy="48101"/>
              <a:chOff x="5787103" y="3228593"/>
              <a:chExt cx="44862" cy="48101"/>
            </a:xfrm>
          </p:grpSpPr>
          <p:sp>
            <p:nvSpPr>
              <p:cNvPr id="533" name="Freihandform: Form 117">
                <a:extLst>
                  <a:ext uri="{FF2B5EF4-FFF2-40B4-BE49-F238E27FC236}">
                    <a16:creationId xmlns:a16="http://schemas.microsoft.com/office/drawing/2014/main" id="{9EA1F68E-7AE6-0283-0CDC-A7B68B8695CB}"/>
                  </a:ext>
                </a:extLst>
              </p:cNvPr>
              <p:cNvSpPr/>
              <p:nvPr/>
            </p:nvSpPr>
            <p:spPr>
              <a:xfrm>
                <a:off x="5787103" y="3228593"/>
                <a:ext cx="44862" cy="14668"/>
              </a:xfrm>
              <a:custGeom>
                <a:avLst/>
                <a:gdLst>
                  <a:gd name="connsiteX0" fmla="*/ 2000 w 44862"/>
                  <a:gd name="connsiteY0" fmla="*/ 14669 h 14668"/>
                  <a:gd name="connsiteX1" fmla="*/ 0 w 44862"/>
                  <a:gd name="connsiteY1" fmla="*/ 12573 h 14668"/>
                  <a:gd name="connsiteX2" fmla="*/ 0 w 44862"/>
                  <a:gd name="connsiteY2" fmla="*/ 0 h 14668"/>
                  <a:gd name="connsiteX3" fmla="*/ 44863 w 44862"/>
                  <a:gd name="connsiteY3" fmla="*/ 0 h 14668"/>
                  <a:gd name="connsiteX4" fmla="*/ 44863 w 44862"/>
                  <a:gd name="connsiteY4" fmla="*/ 12573 h 14668"/>
                  <a:gd name="connsiteX5" fmla="*/ 42767 w 44862"/>
                  <a:gd name="connsiteY5" fmla="*/ 14669 h 1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862" h="14668">
                    <a:moveTo>
                      <a:pt x="2000" y="14669"/>
                    </a:moveTo>
                    <a:lnTo>
                      <a:pt x="0" y="12573"/>
                    </a:lnTo>
                    <a:lnTo>
                      <a:pt x="0" y="0"/>
                    </a:lnTo>
                    <a:lnTo>
                      <a:pt x="44863" y="0"/>
                    </a:lnTo>
                    <a:lnTo>
                      <a:pt x="44863" y="12573"/>
                    </a:lnTo>
                    <a:lnTo>
                      <a:pt x="42767" y="14669"/>
                    </a:lnTo>
                  </a:path>
                </a:pathLst>
              </a:custGeom>
              <a:solidFill>
                <a:srgbClr val="B21918"/>
              </a:solidFill>
              <a:ln w="1905" cap="rnd">
                <a:solidFill>
                  <a:srgbClr val="20202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34" name="Freihandform: Form 118">
                <a:extLst>
                  <a:ext uri="{FF2B5EF4-FFF2-40B4-BE49-F238E27FC236}">
                    <a16:creationId xmlns:a16="http://schemas.microsoft.com/office/drawing/2014/main" id="{B941CA2B-2D61-D366-9971-B5E0D730D1EF}"/>
                  </a:ext>
                </a:extLst>
              </p:cNvPr>
              <p:cNvSpPr/>
              <p:nvPr/>
            </p:nvSpPr>
            <p:spPr>
              <a:xfrm>
                <a:off x="5789199" y="3243262"/>
                <a:ext cx="40767" cy="33432"/>
              </a:xfrm>
              <a:custGeom>
                <a:avLst/>
                <a:gdLst>
                  <a:gd name="connsiteX0" fmla="*/ 0 w 40767"/>
                  <a:gd name="connsiteY0" fmla="*/ 0 h 33432"/>
                  <a:gd name="connsiteX1" fmla="*/ 40767 w 40767"/>
                  <a:gd name="connsiteY1" fmla="*/ 0 h 33432"/>
                  <a:gd name="connsiteX2" fmla="*/ 40767 w 40767"/>
                  <a:gd name="connsiteY2" fmla="*/ 33433 h 33432"/>
                  <a:gd name="connsiteX3" fmla="*/ 0 w 40767"/>
                  <a:gd name="connsiteY3" fmla="*/ 33433 h 3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767" h="33432">
                    <a:moveTo>
                      <a:pt x="0" y="0"/>
                    </a:moveTo>
                    <a:lnTo>
                      <a:pt x="40767" y="0"/>
                    </a:lnTo>
                    <a:lnTo>
                      <a:pt x="40767" y="33433"/>
                    </a:lnTo>
                    <a:lnTo>
                      <a:pt x="0" y="33433"/>
                    </a:lnTo>
                    <a:close/>
                  </a:path>
                </a:pathLst>
              </a:custGeom>
              <a:solidFill>
                <a:srgbClr val="8E8C99"/>
              </a:solidFill>
              <a:ln w="1905" cap="flat">
                <a:solidFill>
                  <a:srgbClr val="20202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7" name="Freihandform: Form 119">
              <a:extLst>
                <a:ext uri="{FF2B5EF4-FFF2-40B4-BE49-F238E27FC236}">
                  <a16:creationId xmlns:a16="http://schemas.microsoft.com/office/drawing/2014/main" id="{61F2786A-685B-7EAB-3654-A6576B59E921}"/>
                </a:ext>
              </a:extLst>
            </p:cNvPr>
            <p:cNvSpPr/>
            <p:nvPr/>
          </p:nvSpPr>
          <p:spPr>
            <a:xfrm>
              <a:off x="5723476" y="3258121"/>
              <a:ext cx="741997" cy="403098"/>
            </a:xfrm>
            <a:custGeom>
              <a:avLst/>
              <a:gdLst>
                <a:gd name="connsiteX0" fmla="*/ 38005 w 741997"/>
                <a:gd name="connsiteY0" fmla="*/ 95 h 403098"/>
                <a:gd name="connsiteX1" fmla="*/ 703993 w 741997"/>
                <a:gd name="connsiteY1" fmla="*/ 95 h 403098"/>
                <a:gd name="connsiteX2" fmla="*/ 741998 w 741997"/>
                <a:gd name="connsiteY2" fmla="*/ 38100 h 403098"/>
                <a:gd name="connsiteX3" fmla="*/ 741998 w 741997"/>
                <a:gd name="connsiteY3" fmla="*/ 365189 h 403098"/>
                <a:gd name="connsiteX4" fmla="*/ 704088 w 741997"/>
                <a:gd name="connsiteY4" fmla="*/ 403098 h 403098"/>
                <a:gd name="connsiteX5" fmla="*/ 38005 w 741997"/>
                <a:gd name="connsiteY5" fmla="*/ 403098 h 403098"/>
                <a:gd name="connsiteX6" fmla="*/ 0 w 741997"/>
                <a:gd name="connsiteY6" fmla="*/ 365093 h 403098"/>
                <a:gd name="connsiteX7" fmla="*/ 0 w 741997"/>
                <a:gd name="connsiteY7" fmla="*/ 38005 h 403098"/>
                <a:gd name="connsiteX8" fmla="*/ 38005 w 741997"/>
                <a:gd name="connsiteY8" fmla="*/ 0 h 40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1997" h="403098">
                  <a:moveTo>
                    <a:pt x="38005" y="95"/>
                  </a:moveTo>
                  <a:lnTo>
                    <a:pt x="703993" y="95"/>
                  </a:lnTo>
                  <a:cubicBezTo>
                    <a:pt x="724948" y="95"/>
                    <a:pt x="741998" y="17145"/>
                    <a:pt x="741998" y="38100"/>
                  </a:cubicBezTo>
                  <a:lnTo>
                    <a:pt x="741998" y="365189"/>
                  </a:lnTo>
                  <a:cubicBezTo>
                    <a:pt x="741998" y="386143"/>
                    <a:pt x="724948" y="403098"/>
                    <a:pt x="704088" y="403098"/>
                  </a:cubicBezTo>
                  <a:lnTo>
                    <a:pt x="38005" y="403098"/>
                  </a:lnTo>
                  <a:cubicBezTo>
                    <a:pt x="17050" y="403098"/>
                    <a:pt x="0" y="386048"/>
                    <a:pt x="0" y="365093"/>
                  </a:cubicBezTo>
                  <a:lnTo>
                    <a:pt x="0" y="38005"/>
                  </a:lnTo>
                  <a:cubicBezTo>
                    <a:pt x="0" y="17050"/>
                    <a:pt x="17050" y="0"/>
                    <a:pt x="3800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8" name="Freihandform: Form 120">
              <a:extLst>
                <a:ext uri="{FF2B5EF4-FFF2-40B4-BE49-F238E27FC236}">
                  <a16:creationId xmlns:a16="http://schemas.microsoft.com/office/drawing/2014/main" id="{B430DA43-30A7-1E8A-460D-82CDCB347624}"/>
                </a:ext>
              </a:extLst>
            </p:cNvPr>
            <p:cNvSpPr/>
            <p:nvPr/>
          </p:nvSpPr>
          <p:spPr>
            <a:xfrm>
              <a:off x="5723476" y="3258216"/>
              <a:ext cx="741902" cy="403002"/>
            </a:xfrm>
            <a:custGeom>
              <a:avLst/>
              <a:gdLst>
                <a:gd name="connsiteX0" fmla="*/ 741902 w 741902"/>
                <a:gd name="connsiteY0" fmla="*/ 364998 h 403002"/>
                <a:gd name="connsiteX1" fmla="*/ 703898 w 741902"/>
                <a:gd name="connsiteY1" fmla="*/ 403003 h 403002"/>
                <a:gd name="connsiteX2" fmla="*/ 38005 w 741902"/>
                <a:gd name="connsiteY2" fmla="*/ 403003 h 403002"/>
                <a:gd name="connsiteX3" fmla="*/ 0 w 741902"/>
                <a:gd name="connsiteY3" fmla="*/ 364998 h 403002"/>
                <a:gd name="connsiteX4" fmla="*/ 0 w 741902"/>
                <a:gd name="connsiteY4" fmla="*/ 37909 h 403002"/>
                <a:gd name="connsiteX5" fmla="*/ 38005 w 741902"/>
                <a:gd name="connsiteY5" fmla="*/ 0 h 403002"/>
                <a:gd name="connsiteX6" fmla="*/ 703898 w 741902"/>
                <a:gd name="connsiteY6" fmla="*/ 0 h 403002"/>
                <a:gd name="connsiteX7" fmla="*/ 741902 w 741902"/>
                <a:gd name="connsiteY7" fmla="*/ 37909 h 403002"/>
                <a:gd name="connsiteX8" fmla="*/ 741902 w 741902"/>
                <a:gd name="connsiteY8" fmla="*/ 364998 h 403002"/>
                <a:gd name="connsiteX9" fmla="*/ 38005 w 741902"/>
                <a:gd name="connsiteY9" fmla="*/ 24955 h 403002"/>
                <a:gd name="connsiteX10" fmla="*/ 24956 w 741902"/>
                <a:gd name="connsiteY10" fmla="*/ 38005 h 403002"/>
                <a:gd name="connsiteX11" fmla="*/ 24956 w 741902"/>
                <a:gd name="connsiteY11" fmla="*/ 365093 h 403002"/>
                <a:gd name="connsiteX12" fmla="*/ 38005 w 741902"/>
                <a:gd name="connsiteY12" fmla="*/ 378143 h 403002"/>
                <a:gd name="connsiteX13" fmla="*/ 703898 w 741902"/>
                <a:gd name="connsiteY13" fmla="*/ 378143 h 403002"/>
                <a:gd name="connsiteX14" fmla="*/ 716947 w 741902"/>
                <a:gd name="connsiteY14" fmla="*/ 365093 h 403002"/>
                <a:gd name="connsiteX15" fmla="*/ 716947 w 741902"/>
                <a:gd name="connsiteY15" fmla="*/ 37909 h 403002"/>
                <a:gd name="connsiteX16" fmla="*/ 703898 w 741902"/>
                <a:gd name="connsiteY16" fmla="*/ 24860 h 403002"/>
                <a:gd name="connsiteX17" fmla="*/ 38005 w 741902"/>
                <a:gd name="connsiteY17" fmla="*/ 24860 h 403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1902" h="403002">
                  <a:moveTo>
                    <a:pt x="741902" y="364998"/>
                  </a:moveTo>
                  <a:cubicBezTo>
                    <a:pt x="741902" y="385953"/>
                    <a:pt x="724853" y="403003"/>
                    <a:pt x="703898" y="403003"/>
                  </a:cubicBezTo>
                  <a:lnTo>
                    <a:pt x="38005" y="403003"/>
                  </a:lnTo>
                  <a:cubicBezTo>
                    <a:pt x="17050" y="403003"/>
                    <a:pt x="0" y="385953"/>
                    <a:pt x="0" y="364998"/>
                  </a:cubicBezTo>
                  <a:lnTo>
                    <a:pt x="0" y="37909"/>
                  </a:lnTo>
                  <a:cubicBezTo>
                    <a:pt x="0" y="16955"/>
                    <a:pt x="17050" y="0"/>
                    <a:pt x="38005" y="0"/>
                  </a:cubicBezTo>
                  <a:lnTo>
                    <a:pt x="703898" y="0"/>
                  </a:lnTo>
                  <a:cubicBezTo>
                    <a:pt x="724853" y="0"/>
                    <a:pt x="741902" y="17050"/>
                    <a:pt x="741902" y="37909"/>
                  </a:cubicBezTo>
                  <a:lnTo>
                    <a:pt x="741902" y="364998"/>
                  </a:lnTo>
                  <a:close/>
                  <a:moveTo>
                    <a:pt x="38005" y="24955"/>
                  </a:moveTo>
                  <a:cubicBezTo>
                    <a:pt x="30861" y="24955"/>
                    <a:pt x="24956" y="30766"/>
                    <a:pt x="24956" y="38005"/>
                  </a:cubicBezTo>
                  <a:lnTo>
                    <a:pt x="24956" y="365093"/>
                  </a:lnTo>
                  <a:cubicBezTo>
                    <a:pt x="24956" y="372237"/>
                    <a:pt x="30766" y="378143"/>
                    <a:pt x="38005" y="378143"/>
                  </a:cubicBezTo>
                  <a:lnTo>
                    <a:pt x="703898" y="378143"/>
                  </a:lnTo>
                  <a:cubicBezTo>
                    <a:pt x="711137" y="378143"/>
                    <a:pt x="716947" y="372332"/>
                    <a:pt x="716947" y="365093"/>
                  </a:cubicBezTo>
                  <a:lnTo>
                    <a:pt x="716947" y="37909"/>
                  </a:lnTo>
                  <a:cubicBezTo>
                    <a:pt x="716947" y="30766"/>
                    <a:pt x="711137" y="24860"/>
                    <a:pt x="703898" y="24860"/>
                  </a:cubicBezTo>
                  <a:lnTo>
                    <a:pt x="38005" y="24860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" name="Freihandform: Form 121">
              <a:extLst>
                <a:ext uri="{FF2B5EF4-FFF2-40B4-BE49-F238E27FC236}">
                  <a16:creationId xmlns:a16="http://schemas.microsoft.com/office/drawing/2014/main" id="{F6461D96-EAE2-F41C-F154-D1399F4AF248}"/>
                </a:ext>
              </a:extLst>
            </p:cNvPr>
            <p:cNvSpPr/>
            <p:nvPr/>
          </p:nvSpPr>
          <p:spPr>
            <a:xfrm>
              <a:off x="5700712" y="3139058"/>
              <a:ext cx="788289" cy="583692"/>
            </a:xfrm>
            <a:custGeom>
              <a:avLst/>
              <a:gdLst>
                <a:gd name="connsiteX0" fmla="*/ 776669 w 788289"/>
                <a:gd name="connsiteY0" fmla="*/ 95 h 583692"/>
                <a:gd name="connsiteX1" fmla="*/ 776192 w 788289"/>
                <a:gd name="connsiteY1" fmla="*/ 95 h 583692"/>
                <a:gd name="connsiteX2" fmla="*/ 776192 w 788289"/>
                <a:gd name="connsiteY2" fmla="*/ 95 h 583692"/>
                <a:gd name="connsiteX3" fmla="*/ 11716 w 788289"/>
                <a:gd name="connsiteY3" fmla="*/ 95 h 583692"/>
                <a:gd name="connsiteX4" fmla="*/ 0 w 788289"/>
                <a:gd name="connsiteY4" fmla="*/ 11716 h 583692"/>
                <a:gd name="connsiteX5" fmla="*/ 0 w 788289"/>
                <a:gd name="connsiteY5" fmla="*/ 583692 h 583692"/>
                <a:gd name="connsiteX6" fmla="*/ 23336 w 788289"/>
                <a:gd name="connsiteY6" fmla="*/ 583692 h 583692"/>
                <a:gd name="connsiteX7" fmla="*/ 23336 w 788289"/>
                <a:gd name="connsiteY7" fmla="*/ 23432 h 583692"/>
                <a:gd name="connsiteX8" fmla="*/ 23336 w 788289"/>
                <a:gd name="connsiteY8" fmla="*/ 23432 h 583692"/>
                <a:gd name="connsiteX9" fmla="*/ 764572 w 788289"/>
                <a:gd name="connsiteY9" fmla="*/ 23432 h 583692"/>
                <a:gd name="connsiteX10" fmla="*/ 764953 w 788289"/>
                <a:gd name="connsiteY10" fmla="*/ 22574 h 583692"/>
                <a:gd name="connsiteX11" fmla="*/ 764953 w 788289"/>
                <a:gd name="connsiteY11" fmla="*/ 583692 h 583692"/>
                <a:gd name="connsiteX12" fmla="*/ 788289 w 788289"/>
                <a:gd name="connsiteY12" fmla="*/ 583692 h 583692"/>
                <a:gd name="connsiteX13" fmla="*/ 788289 w 788289"/>
                <a:gd name="connsiteY13" fmla="*/ 11716 h 583692"/>
                <a:gd name="connsiteX14" fmla="*/ 776669 w 788289"/>
                <a:gd name="connsiteY14" fmla="*/ 0 h 58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88289" h="583692">
                  <a:moveTo>
                    <a:pt x="776669" y="95"/>
                  </a:moveTo>
                  <a:cubicBezTo>
                    <a:pt x="776669" y="95"/>
                    <a:pt x="776383" y="95"/>
                    <a:pt x="776192" y="95"/>
                  </a:cubicBezTo>
                  <a:lnTo>
                    <a:pt x="776192" y="95"/>
                  </a:lnTo>
                  <a:cubicBezTo>
                    <a:pt x="776192" y="95"/>
                    <a:pt x="11716" y="95"/>
                    <a:pt x="11716" y="95"/>
                  </a:cubicBezTo>
                  <a:cubicBezTo>
                    <a:pt x="5239" y="95"/>
                    <a:pt x="0" y="5239"/>
                    <a:pt x="0" y="11716"/>
                  </a:cubicBezTo>
                  <a:lnTo>
                    <a:pt x="0" y="583692"/>
                  </a:lnTo>
                  <a:lnTo>
                    <a:pt x="23336" y="583692"/>
                  </a:lnTo>
                  <a:lnTo>
                    <a:pt x="23336" y="23432"/>
                  </a:lnTo>
                  <a:cubicBezTo>
                    <a:pt x="23336" y="23432"/>
                    <a:pt x="23336" y="23432"/>
                    <a:pt x="23336" y="23432"/>
                  </a:cubicBezTo>
                  <a:lnTo>
                    <a:pt x="764572" y="23432"/>
                  </a:lnTo>
                  <a:lnTo>
                    <a:pt x="764953" y="22574"/>
                  </a:lnTo>
                  <a:lnTo>
                    <a:pt x="764953" y="583692"/>
                  </a:lnTo>
                  <a:lnTo>
                    <a:pt x="788289" y="583692"/>
                  </a:lnTo>
                  <a:lnTo>
                    <a:pt x="788289" y="11716"/>
                  </a:lnTo>
                  <a:cubicBezTo>
                    <a:pt x="788289" y="5239"/>
                    <a:pt x="783050" y="0"/>
                    <a:pt x="776669" y="0"/>
                  </a:cubicBezTo>
                  <a:close/>
                </a:path>
              </a:pathLst>
            </a:custGeom>
            <a:solidFill>
              <a:srgbClr val="F6C9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4" name="Freihandform: Form 122">
              <a:extLst>
                <a:ext uri="{FF2B5EF4-FFF2-40B4-BE49-F238E27FC236}">
                  <a16:creationId xmlns:a16="http://schemas.microsoft.com/office/drawing/2014/main" id="{A58EE656-D94E-C553-4A80-395225F06E23}"/>
                </a:ext>
              </a:extLst>
            </p:cNvPr>
            <p:cNvSpPr/>
            <p:nvPr/>
          </p:nvSpPr>
          <p:spPr>
            <a:xfrm>
              <a:off x="5778054" y="3214210"/>
              <a:ext cx="63436" cy="14382"/>
            </a:xfrm>
            <a:custGeom>
              <a:avLst/>
              <a:gdLst>
                <a:gd name="connsiteX0" fmla="*/ 31718 w 63436"/>
                <a:gd name="connsiteY0" fmla="*/ 0 h 14382"/>
                <a:gd name="connsiteX1" fmla="*/ 0 w 63436"/>
                <a:gd name="connsiteY1" fmla="*/ 9716 h 14382"/>
                <a:gd name="connsiteX2" fmla="*/ 5715 w 63436"/>
                <a:gd name="connsiteY2" fmla="*/ 14383 h 14382"/>
                <a:gd name="connsiteX3" fmla="*/ 57626 w 63436"/>
                <a:gd name="connsiteY3" fmla="*/ 14383 h 14382"/>
                <a:gd name="connsiteX4" fmla="*/ 63437 w 63436"/>
                <a:gd name="connsiteY4" fmla="*/ 9716 h 14382"/>
                <a:gd name="connsiteX5" fmla="*/ 31718 w 63436"/>
                <a:gd name="connsiteY5" fmla="*/ 0 h 1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36" h="14382">
                  <a:moveTo>
                    <a:pt x="31718" y="0"/>
                  </a:moveTo>
                  <a:cubicBezTo>
                    <a:pt x="14192" y="0"/>
                    <a:pt x="0" y="5143"/>
                    <a:pt x="0" y="9716"/>
                  </a:cubicBezTo>
                  <a:cubicBezTo>
                    <a:pt x="0" y="11525"/>
                    <a:pt x="2096" y="13049"/>
                    <a:pt x="5715" y="14383"/>
                  </a:cubicBezTo>
                  <a:lnTo>
                    <a:pt x="57626" y="14383"/>
                  </a:lnTo>
                  <a:cubicBezTo>
                    <a:pt x="61246" y="13049"/>
                    <a:pt x="63437" y="11430"/>
                    <a:pt x="63437" y="9716"/>
                  </a:cubicBezTo>
                  <a:cubicBezTo>
                    <a:pt x="63437" y="5239"/>
                    <a:pt x="49244" y="0"/>
                    <a:pt x="31718" y="0"/>
                  </a:cubicBezTo>
                  <a:close/>
                </a:path>
              </a:pathLst>
            </a:custGeom>
            <a:solidFill>
              <a:srgbClr val="B21918"/>
            </a:solidFill>
            <a:ln w="1905" cap="rnd">
              <a:solidFill>
                <a:srgbClr val="20202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" name="Freihandform: Form 123">
              <a:extLst>
                <a:ext uri="{FF2B5EF4-FFF2-40B4-BE49-F238E27FC236}">
                  <a16:creationId xmlns:a16="http://schemas.microsoft.com/office/drawing/2014/main" id="{3AF71DBD-9BB2-7BDC-B6F8-58745B7486C3}"/>
                </a:ext>
              </a:extLst>
            </p:cNvPr>
            <p:cNvSpPr/>
            <p:nvPr/>
          </p:nvSpPr>
          <p:spPr>
            <a:xfrm>
              <a:off x="5866923" y="3425284"/>
              <a:ext cx="458057" cy="9525"/>
            </a:xfrm>
            <a:custGeom>
              <a:avLst/>
              <a:gdLst>
                <a:gd name="connsiteX0" fmla="*/ 0 w 458057"/>
                <a:gd name="connsiteY0" fmla="*/ 0 h 9525"/>
                <a:gd name="connsiteX1" fmla="*/ 458057 w 45805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8057" h="9525">
                  <a:moveTo>
                    <a:pt x="0" y="0"/>
                  </a:moveTo>
                  <a:lnTo>
                    <a:pt x="458057" y="0"/>
                  </a:lnTo>
                </a:path>
              </a:pathLst>
            </a:custGeom>
            <a:ln w="9525" cap="flat">
              <a:solidFill>
                <a:srgbClr val="003869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" name="Freihandform: Form 124">
              <a:extLst>
                <a:ext uri="{FF2B5EF4-FFF2-40B4-BE49-F238E27FC236}">
                  <a16:creationId xmlns:a16="http://schemas.microsoft.com/office/drawing/2014/main" id="{AA80071D-C500-54AC-805B-3BEF71439F98}"/>
                </a:ext>
              </a:extLst>
            </p:cNvPr>
            <p:cNvSpPr/>
            <p:nvPr/>
          </p:nvSpPr>
          <p:spPr>
            <a:xfrm>
              <a:off x="6284213" y="3416331"/>
              <a:ext cx="26098" cy="18002"/>
            </a:xfrm>
            <a:custGeom>
              <a:avLst/>
              <a:gdLst>
                <a:gd name="connsiteX0" fmla="*/ 11621 w 26098"/>
                <a:gd name="connsiteY0" fmla="*/ 12668 h 18002"/>
                <a:gd name="connsiteX1" fmla="*/ 26099 w 26098"/>
                <a:gd name="connsiteY1" fmla="*/ 18002 h 18002"/>
                <a:gd name="connsiteX2" fmla="*/ 26099 w 26098"/>
                <a:gd name="connsiteY2" fmla="*/ 0 h 18002"/>
                <a:gd name="connsiteX3" fmla="*/ 11621 w 26098"/>
                <a:gd name="connsiteY3" fmla="*/ 5334 h 18002"/>
                <a:gd name="connsiteX4" fmla="*/ 0 w 26098"/>
                <a:gd name="connsiteY4" fmla="*/ 9049 h 18002"/>
                <a:gd name="connsiteX5" fmla="*/ 11621 w 26098"/>
                <a:gd name="connsiteY5" fmla="*/ 12764 h 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098" h="18002">
                  <a:moveTo>
                    <a:pt x="11621" y="12668"/>
                  </a:moveTo>
                  <a:cubicBezTo>
                    <a:pt x="17526" y="14478"/>
                    <a:pt x="21336" y="16097"/>
                    <a:pt x="26099" y="18002"/>
                  </a:cubicBezTo>
                  <a:lnTo>
                    <a:pt x="26099" y="0"/>
                  </a:lnTo>
                  <a:cubicBezTo>
                    <a:pt x="24384" y="762"/>
                    <a:pt x="17526" y="3524"/>
                    <a:pt x="11621" y="5334"/>
                  </a:cubicBezTo>
                  <a:cubicBezTo>
                    <a:pt x="5334" y="7239"/>
                    <a:pt x="3715" y="8572"/>
                    <a:pt x="0" y="9049"/>
                  </a:cubicBezTo>
                  <a:cubicBezTo>
                    <a:pt x="3715" y="9525"/>
                    <a:pt x="5334" y="10858"/>
                    <a:pt x="11621" y="12764"/>
                  </a:cubicBezTo>
                  <a:close/>
                </a:path>
              </a:pathLst>
            </a:custGeom>
            <a:solidFill>
              <a:srgbClr val="0038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" name="Freihandform: Form 125">
              <a:extLst>
                <a:ext uri="{FF2B5EF4-FFF2-40B4-BE49-F238E27FC236}">
                  <a16:creationId xmlns:a16="http://schemas.microsoft.com/office/drawing/2014/main" id="{71C062BB-5139-F60F-61BB-7DC7BB37D0A2}"/>
                </a:ext>
              </a:extLst>
            </p:cNvPr>
            <p:cNvSpPr/>
            <p:nvPr/>
          </p:nvSpPr>
          <p:spPr>
            <a:xfrm>
              <a:off x="5879686" y="3416331"/>
              <a:ext cx="30194" cy="18002"/>
            </a:xfrm>
            <a:custGeom>
              <a:avLst/>
              <a:gdLst>
                <a:gd name="connsiteX0" fmla="*/ 14478 w 30194"/>
                <a:gd name="connsiteY0" fmla="*/ 12668 h 18002"/>
                <a:gd name="connsiteX1" fmla="*/ 0 w 30194"/>
                <a:gd name="connsiteY1" fmla="*/ 18002 h 18002"/>
                <a:gd name="connsiteX2" fmla="*/ 0 w 30194"/>
                <a:gd name="connsiteY2" fmla="*/ 0 h 18002"/>
                <a:gd name="connsiteX3" fmla="*/ 14478 w 30194"/>
                <a:gd name="connsiteY3" fmla="*/ 5334 h 18002"/>
                <a:gd name="connsiteX4" fmla="*/ 30194 w 30194"/>
                <a:gd name="connsiteY4" fmla="*/ 9049 h 18002"/>
                <a:gd name="connsiteX5" fmla="*/ 14478 w 30194"/>
                <a:gd name="connsiteY5" fmla="*/ 12764 h 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94" h="18002">
                  <a:moveTo>
                    <a:pt x="14478" y="12668"/>
                  </a:moveTo>
                  <a:cubicBezTo>
                    <a:pt x="8572" y="14478"/>
                    <a:pt x="4763" y="16097"/>
                    <a:pt x="0" y="18002"/>
                  </a:cubicBezTo>
                  <a:lnTo>
                    <a:pt x="0" y="0"/>
                  </a:lnTo>
                  <a:cubicBezTo>
                    <a:pt x="1714" y="762"/>
                    <a:pt x="8572" y="3524"/>
                    <a:pt x="14478" y="5334"/>
                  </a:cubicBezTo>
                  <a:cubicBezTo>
                    <a:pt x="20764" y="7239"/>
                    <a:pt x="26479" y="8572"/>
                    <a:pt x="30194" y="9049"/>
                  </a:cubicBezTo>
                  <a:cubicBezTo>
                    <a:pt x="26479" y="9525"/>
                    <a:pt x="20764" y="10858"/>
                    <a:pt x="14478" y="12764"/>
                  </a:cubicBezTo>
                  <a:close/>
                </a:path>
              </a:pathLst>
            </a:custGeom>
            <a:solidFill>
              <a:srgbClr val="0038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8" name="Grafik 112">
              <a:extLst>
                <a:ext uri="{FF2B5EF4-FFF2-40B4-BE49-F238E27FC236}">
                  <a16:creationId xmlns:a16="http://schemas.microsoft.com/office/drawing/2014/main" id="{174981B3-4997-600E-954D-A3A05CF115DC}"/>
                </a:ext>
              </a:extLst>
            </p:cNvPr>
            <p:cNvGrpSpPr/>
            <p:nvPr/>
          </p:nvGrpSpPr>
          <p:grpSpPr>
            <a:xfrm>
              <a:off x="5833585" y="3366610"/>
              <a:ext cx="35242" cy="12763"/>
              <a:chOff x="5833585" y="3366610"/>
              <a:chExt cx="35242" cy="12763"/>
            </a:xfrm>
          </p:grpSpPr>
          <p:sp>
            <p:nvSpPr>
              <p:cNvPr id="523" name="Freihandform: Form 127">
                <a:extLst>
                  <a:ext uri="{FF2B5EF4-FFF2-40B4-BE49-F238E27FC236}">
                    <a16:creationId xmlns:a16="http://schemas.microsoft.com/office/drawing/2014/main" id="{3DE8F83F-17A4-90DC-6221-422721D4AA48}"/>
                  </a:ext>
                </a:extLst>
              </p:cNvPr>
              <p:cNvSpPr/>
              <p:nvPr/>
            </p:nvSpPr>
            <p:spPr>
              <a:xfrm>
                <a:off x="5836538" y="3376897"/>
                <a:ext cx="2476" cy="2476"/>
              </a:xfrm>
              <a:custGeom>
                <a:avLst/>
                <a:gdLst>
                  <a:gd name="connsiteX0" fmla="*/ 2477 w 2476"/>
                  <a:gd name="connsiteY0" fmla="*/ 1238 h 2476"/>
                  <a:gd name="connsiteX1" fmla="*/ 1238 w 2476"/>
                  <a:gd name="connsiteY1" fmla="*/ 2477 h 2476"/>
                  <a:gd name="connsiteX2" fmla="*/ 0 w 2476"/>
                  <a:gd name="connsiteY2" fmla="*/ 1238 h 2476"/>
                  <a:gd name="connsiteX3" fmla="*/ 1238 w 2476"/>
                  <a:gd name="connsiteY3" fmla="*/ 0 h 2476"/>
                  <a:gd name="connsiteX4" fmla="*/ 2477 w 2476"/>
                  <a:gd name="connsiteY4" fmla="*/ 1238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2476">
                    <a:moveTo>
                      <a:pt x="2477" y="1238"/>
                    </a:moveTo>
                    <a:cubicBezTo>
                      <a:pt x="2477" y="1905"/>
                      <a:pt x="1905" y="2477"/>
                      <a:pt x="1238" y="2477"/>
                    </a:cubicBezTo>
                    <a:cubicBezTo>
                      <a:pt x="571" y="2477"/>
                      <a:pt x="0" y="1905"/>
                      <a:pt x="0" y="1238"/>
                    </a:cubicBezTo>
                    <a:cubicBezTo>
                      <a:pt x="0" y="571"/>
                      <a:pt x="571" y="0"/>
                      <a:pt x="1238" y="0"/>
                    </a:cubicBezTo>
                    <a:cubicBezTo>
                      <a:pt x="1905" y="0"/>
                      <a:pt x="2477" y="571"/>
                      <a:pt x="2477" y="1238"/>
                    </a:cubicBezTo>
                    <a:close/>
                  </a:path>
                </a:pathLst>
              </a:custGeom>
              <a:noFill/>
              <a:ln w="1429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4" name="Freihandform: Form 128">
                <a:extLst>
                  <a:ext uri="{FF2B5EF4-FFF2-40B4-BE49-F238E27FC236}">
                    <a16:creationId xmlns:a16="http://schemas.microsoft.com/office/drawing/2014/main" id="{DB78481D-775E-0449-164C-4B52D6C447CE}"/>
                  </a:ext>
                </a:extLst>
              </p:cNvPr>
              <p:cNvSpPr/>
              <p:nvPr/>
            </p:nvSpPr>
            <p:spPr>
              <a:xfrm>
                <a:off x="5839300" y="3376897"/>
                <a:ext cx="2476" cy="2476"/>
              </a:xfrm>
              <a:custGeom>
                <a:avLst/>
                <a:gdLst>
                  <a:gd name="connsiteX0" fmla="*/ 2477 w 2476"/>
                  <a:gd name="connsiteY0" fmla="*/ 1238 h 2476"/>
                  <a:gd name="connsiteX1" fmla="*/ 1238 w 2476"/>
                  <a:gd name="connsiteY1" fmla="*/ 2477 h 2476"/>
                  <a:gd name="connsiteX2" fmla="*/ 0 w 2476"/>
                  <a:gd name="connsiteY2" fmla="*/ 1238 h 2476"/>
                  <a:gd name="connsiteX3" fmla="*/ 1238 w 2476"/>
                  <a:gd name="connsiteY3" fmla="*/ 0 h 2476"/>
                  <a:gd name="connsiteX4" fmla="*/ 2477 w 2476"/>
                  <a:gd name="connsiteY4" fmla="*/ 1238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2476">
                    <a:moveTo>
                      <a:pt x="2477" y="1238"/>
                    </a:moveTo>
                    <a:cubicBezTo>
                      <a:pt x="2477" y="1905"/>
                      <a:pt x="1905" y="2477"/>
                      <a:pt x="1238" y="2477"/>
                    </a:cubicBezTo>
                    <a:cubicBezTo>
                      <a:pt x="571" y="2477"/>
                      <a:pt x="0" y="1905"/>
                      <a:pt x="0" y="1238"/>
                    </a:cubicBezTo>
                    <a:cubicBezTo>
                      <a:pt x="0" y="571"/>
                      <a:pt x="571" y="0"/>
                      <a:pt x="1238" y="0"/>
                    </a:cubicBezTo>
                    <a:cubicBezTo>
                      <a:pt x="1905" y="0"/>
                      <a:pt x="2477" y="571"/>
                      <a:pt x="2477" y="1238"/>
                    </a:cubicBezTo>
                    <a:close/>
                  </a:path>
                </a:pathLst>
              </a:custGeom>
              <a:noFill/>
              <a:ln w="1429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5" name="Freihandform: Form 129">
                <a:extLst>
                  <a:ext uri="{FF2B5EF4-FFF2-40B4-BE49-F238E27FC236}">
                    <a16:creationId xmlns:a16="http://schemas.microsoft.com/office/drawing/2014/main" id="{F6E40C2B-2423-B54A-2AE9-2642C57BE46F}"/>
                  </a:ext>
                </a:extLst>
              </p:cNvPr>
              <p:cNvSpPr/>
              <p:nvPr/>
            </p:nvSpPr>
            <p:spPr>
              <a:xfrm>
                <a:off x="5860351" y="3376897"/>
                <a:ext cx="2476" cy="2476"/>
              </a:xfrm>
              <a:custGeom>
                <a:avLst/>
                <a:gdLst>
                  <a:gd name="connsiteX0" fmla="*/ 2477 w 2476"/>
                  <a:gd name="connsiteY0" fmla="*/ 1238 h 2476"/>
                  <a:gd name="connsiteX1" fmla="*/ 1238 w 2476"/>
                  <a:gd name="connsiteY1" fmla="*/ 2477 h 2476"/>
                  <a:gd name="connsiteX2" fmla="*/ 0 w 2476"/>
                  <a:gd name="connsiteY2" fmla="*/ 1238 h 2476"/>
                  <a:gd name="connsiteX3" fmla="*/ 1238 w 2476"/>
                  <a:gd name="connsiteY3" fmla="*/ 0 h 2476"/>
                  <a:gd name="connsiteX4" fmla="*/ 2477 w 2476"/>
                  <a:gd name="connsiteY4" fmla="*/ 1238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2476">
                    <a:moveTo>
                      <a:pt x="2477" y="1238"/>
                    </a:moveTo>
                    <a:cubicBezTo>
                      <a:pt x="2477" y="1905"/>
                      <a:pt x="1905" y="2477"/>
                      <a:pt x="1238" y="2477"/>
                    </a:cubicBezTo>
                    <a:cubicBezTo>
                      <a:pt x="571" y="2477"/>
                      <a:pt x="0" y="1905"/>
                      <a:pt x="0" y="1238"/>
                    </a:cubicBezTo>
                    <a:cubicBezTo>
                      <a:pt x="0" y="571"/>
                      <a:pt x="571" y="0"/>
                      <a:pt x="1238" y="0"/>
                    </a:cubicBezTo>
                    <a:cubicBezTo>
                      <a:pt x="1905" y="0"/>
                      <a:pt x="2477" y="571"/>
                      <a:pt x="2477" y="1238"/>
                    </a:cubicBezTo>
                    <a:close/>
                  </a:path>
                </a:pathLst>
              </a:custGeom>
              <a:noFill/>
              <a:ln w="1429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6" name="Freihandform: Form 130">
                <a:extLst>
                  <a:ext uri="{FF2B5EF4-FFF2-40B4-BE49-F238E27FC236}">
                    <a16:creationId xmlns:a16="http://schemas.microsoft.com/office/drawing/2014/main" id="{44D9F75C-8FB7-916B-4B73-2D22CA2B8385}"/>
                  </a:ext>
                </a:extLst>
              </p:cNvPr>
              <p:cNvSpPr/>
              <p:nvPr/>
            </p:nvSpPr>
            <p:spPr>
              <a:xfrm>
                <a:off x="5863113" y="3376897"/>
                <a:ext cx="2476" cy="2476"/>
              </a:xfrm>
              <a:custGeom>
                <a:avLst/>
                <a:gdLst>
                  <a:gd name="connsiteX0" fmla="*/ 2477 w 2476"/>
                  <a:gd name="connsiteY0" fmla="*/ 1238 h 2476"/>
                  <a:gd name="connsiteX1" fmla="*/ 1238 w 2476"/>
                  <a:gd name="connsiteY1" fmla="*/ 2477 h 2476"/>
                  <a:gd name="connsiteX2" fmla="*/ 0 w 2476"/>
                  <a:gd name="connsiteY2" fmla="*/ 1238 h 2476"/>
                  <a:gd name="connsiteX3" fmla="*/ 1238 w 2476"/>
                  <a:gd name="connsiteY3" fmla="*/ 0 h 2476"/>
                  <a:gd name="connsiteX4" fmla="*/ 2477 w 2476"/>
                  <a:gd name="connsiteY4" fmla="*/ 1238 h 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" h="2476">
                    <a:moveTo>
                      <a:pt x="2477" y="1238"/>
                    </a:moveTo>
                    <a:cubicBezTo>
                      <a:pt x="2477" y="1905"/>
                      <a:pt x="1905" y="2477"/>
                      <a:pt x="1238" y="2477"/>
                    </a:cubicBezTo>
                    <a:cubicBezTo>
                      <a:pt x="572" y="2477"/>
                      <a:pt x="0" y="1905"/>
                      <a:pt x="0" y="1238"/>
                    </a:cubicBezTo>
                    <a:cubicBezTo>
                      <a:pt x="0" y="571"/>
                      <a:pt x="572" y="0"/>
                      <a:pt x="1238" y="0"/>
                    </a:cubicBezTo>
                    <a:cubicBezTo>
                      <a:pt x="1905" y="0"/>
                      <a:pt x="2477" y="571"/>
                      <a:pt x="2477" y="1238"/>
                    </a:cubicBezTo>
                    <a:close/>
                  </a:path>
                </a:pathLst>
              </a:custGeom>
              <a:noFill/>
              <a:ln w="1429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7" name="Freihandform: Form 131">
                <a:extLst>
                  <a:ext uri="{FF2B5EF4-FFF2-40B4-BE49-F238E27FC236}">
                    <a16:creationId xmlns:a16="http://schemas.microsoft.com/office/drawing/2014/main" id="{F8019F60-360A-89BA-DC6D-2E82E9011A4D}"/>
                  </a:ext>
                </a:extLst>
              </p:cNvPr>
              <p:cNvSpPr/>
              <p:nvPr/>
            </p:nvSpPr>
            <p:spPr>
              <a:xfrm>
                <a:off x="5833585" y="3366610"/>
                <a:ext cx="35242" cy="11429"/>
              </a:xfrm>
              <a:custGeom>
                <a:avLst/>
                <a:gdLst>
                  <a:gd name="connsiteX0" fmla="*/ 34862 w 35242"/>
                  <a:gd name="connsiteY0" fmla="*/ 10573 h 11429"/>
                  <a:gd name="connsiteX1" fmla="*/ 34004 w 35242"/>
                  <a:gd name="connsiteY1" fmla="*/ 10573 h 11429"/>
                  <a:gd name="connsiteX2" fmla="*/ 34576 w 35242"/>
                  <a:gd name="connsiteY2" fmla="*/ 8477 h 11429"/>
                  <a:gd name="connsiteX3" fmla="*/ 34481 w 35242"/>
                  <a:gd name="connsiteY3" fmla="*/ 6763 h 11429"/>
                  <a:gd name="connsiteX4" fmla="*/ 30956 w 35242"/>
                  <a:gd name="connsiteY4" fmla="*/ 857 h 11429"/>
                  <a:gd name="connsiteX5" fmla="*/ 29527 w 35242"/>
                  <a:gd name="connsiteY5" fmla="*/ 0 h 11429"/>
                  <a:gd name="connsiteX6" fmla="*/ 5620 w 35242"/>
                  <a:gd name="connsiteY6" fmla="*/ 0 h 11429"/>
                  <a:gd name="connsiteX7" fmla="*/ 4096 w 35242"/>
                  <a:gd name="connsiteY7" fmla="*/ 952 h 11429"/>
                  <a:gd name="connsiteX8" fmla="*/ 667 w 35242"/>
                  <a:gd name="connsiteY8" fmla="*/ 6667 h 11429"/>
                  <a:gd name="connsiteX9" fmla="*/ 381 w 35242"/>
                  <a:gd name="connsiteY9" fmla="*/ 8382 h 11429"/>
                  <a:gd name="connsiteX10" fmla="*/ 1048 w 35242"/>
                  <a:gd name="connsiteY10" fmla="*/ 10477 h 11429"/>
                  <a:gd name="connsiteX11" fmla="*/ 1048 w 35242"/>
                  <a:gd name="connsiteY11" fmla="*/ 10477 h 11429"/>
                  <a:gd name="connsiteX12" fmla="*/ 191 w 35242"/>
                  <a:gd name="connsiteY12" fmla="*/ 10477 h 11429"/>
                  <a:gd name="connsiteX13" fmla="*/ 0 w 35242"/>
                  <a:gd name="connsiteY13" fmla="*/ 10668 h 11429"/>
                  <a:gd name="connsiteX14" fmla="*/ 0 w 35242"/>
                  <a:gd name="connsiteY14" fmla="*/ 11239 h 11429"/>
                  <a:gd name="connsiteX15" fmla="*/ 191 w 35242"/>
                  <a:gd name="connsiteY15" fmla="*/ 11430 h 11429"/>
                  <a:gd name="connsiteX16" fmla="*/ 35052 w 35242"/>
                  <a:gd name="connsiteY16" fmla="*/ 11430 h 11429"/>
                  <a:gd name="connsiteX17" fmla="*/ 35243 w 35242"/>
                  <a:gd name="connsiteY17" fmla="*/ 11239 h 11429"/>
                  <a:gd name="connsiteX18" fmla="*/ 35243 w 35242"/>
                  <a:gd name="connsiteY18" fmla="*/ 10668 h 11429"/>
                  <a:gd name="connsiteX19" fmla="*/ 35052 w 35242"/>
                  <a:gd name="connsiteY19" fmla="*/ 10477 h 11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242" h="11429">
                    <a:moveTo>
                      <a:pt x="34862" y="10573"/>
                    </a:moveTo>
                    <a:lnTo>
                      <a:pt x="34004" y="10573"/>
                    </a:lnTo>
                    <a:cubicBezTo>
                      <a:pt x="34004" y="10573"/>
                      <a:pt x="34195" y="9334"/>
                      <a:pt x="34576" y="8477"/>
                    </a:cubicBezTo>
                    <a:cubicBezTo>
                      <a:pt x="34957" y="7620"/>
                      <a:pt x="34862" y="7715"/>
                      <a:pt x="34481" y="6763"/>
                    </a:cubicBezTo>
                    <a:cubicBezTo>
                      <a:pt x="34100" y="5905"/>
                      <a:pt x="31528" y="1429"/>
                      <a:pt x="30956" y="857"/>
                    </a:cubicBezTo>
                    <a:cubicBezTo>
                      <a:pt x="30575" y="381"/>
                      <a:pt x="30385" y="0"/>
                      <a:pt x="29527" y="0"/>
                    </a:cubicBezTo>
                    <a:lnTo>
                      <a:pt x="5620" y="0"/>
                    </a:lnTo>
                    <a:cubicBezTo>
                      <a:pt x="4953" y="0"/>
                      <a:pt x="4286" y="571"/>
                      <a:pt x="4096" y="952"/>
                    </a:cubicBezTo>
                    <a:cubicBezTo>
                      <a:pt x="3524" y="2000"/>
                      <a:pt x="1334" y="5620"/>
                      <a:pt x="667" y="6667"/>
                    </a:cubicBezTo>
                    <a:cubicBezTo>
                      <a:pt x="286" y="7239"/>
                      <a:pt x="191" y="7906"/>
                      <a:pt x="381" y="8382"/>
                    </a:cubicBezTo>
                    <a:cubicBezTo>
                      <a:pt x="762" y="9430"/>
                      <a:pt x="1048" y="9430"/>
                      <a:pt x="1048" y="10477"/>
                    </a:cubicBezTo>
                    <a:cubicBezTo>
                      <a:pt x="1048" y="10477"/>
                      <a:pt x="1048" y="10477"/>
                      <a:pt x="1048" y="10477"/>
                    </a:cubicBezTo>
                    <a:lnTo>
                      <a:pt x="191" y="10477"/>
                    </a:lnTo>
                    <a:cubicBezTo>
                      <a:pt x="191" y="10477"/>
                      <a:pt x="0" y="10573"/>
                      <a:pt x="0" y="10668"/>
                    </a:cubicBezTo>
                    <a:lnTo>
                      <a:pt x="0" y="11239"/>
                    </a:lnTo>
                    <a:cubicBezTo>
                      <a:pt x="0" y="11239"/>
                      <a:pt x="95" y="11430"/>
                      <a:pt x="191" y="11430"/>
                    </a:cubicBezTo>
                    <a:lnTo>
                      <a:pt x="35052" y="11430"/>
                    </a:lnTo>
                    <a:cubicBezTo>
                      <a:pt x="35052" y="11430"/>
                      <a:pt x="35243" y="11335"/>
                      <a:pt x="35243" y="11239"/>
                    </a:cubicBezTo>
                    <a:lnTo>
                      <a:pt x="35243" y="10668"/>
                    </a:lnTo>
                    <a:cubicBezTo>
                      <a:pt x="35243" y="10668"/>
                      <a:pt x="35147" y="10477"/>
                      <a:pt x="35052" y="104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429" cap="flat">
                <a:solidFill>
                  <a:srgbClr val="2B367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8" name="Freihandform: Form 132">
                <a:extLst>
                  <a:ext uri="{FF2B5EF4-FFF2-40B4-BE49-F238E27FC236}">
                    <a16:creationId xmlns:a16="http://schemas.microsoft.com/office/drawing/2014/main" id="{751D204E-F513-0A48-014C-CCD1DE234F60}"/>
                  </a:ext>
                </a:extLst>
              </p:cNvPr>
              <p:cNvSpPr/>
              <p:nvPr/>
            </p:nvSpPr>
            <p:spPr>
              <a:xfrm>
                <a:off x="5857588" y="3368230"/>
                <a:ext cx="2381" cy="3047"/>
              </a:xfrm>
              <a:custGeom>
                <a:avLst/>
                <a:gdLst>
                  <a:gd name="connsiteX0" fmla="*/ 191 w 2381"/>
                  <a:gd name="connsiteY0" fmla="*/ 0 h 3047"/>
                  <a:gd name="connsiteX1" fmla="*/ 2191 w 2381"/>
                  <a:gd name="connsiteY1" fmla="*/ 0 h 3047"/>
                  <a:gd name="connsiteX2" fmla="*/ 2381 w 2381"/>
                  <a:gd name="connsiteY2" fmla="*/ 190 h 3047"/>
                  <a:gd name="connsiteX3" fmla="*/ 2381 w 2381"/>
                  <a:gd name="connsiteY3" fmla="*/ 2857 h 3047"/>
                  <a:gd name="connsiteX4" fmla="*/ 2191 w 2381"/>
                  <a:gd name="connsiteY4" fmla="*/ 3048 h 3047"/>
                  <a:gd name="connsiteX5" fmla="*/ 191 w 2381"/>
                  <a:gd name="connsiteY5" fmla="*/ 3048 h 3047"/>
                  <a:gd name="connsiteX6" fmla="*/ 0 w 2381"/>
                  <a:gd name="connsiteY6" fmla="*/ 2857 h 3047"/>
                  <a:gd name="connsiteX7" fmla="*/ 0 w 2381"/>
                  <a:gd name="connsiteY7" fmla="*/ 190 h 3047"/>
                  <a:gd name="connsiteX8" fmla="*/ 191 w 2381"/>
                  <a:gd name="connsiteY8" fmla="*/ 0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1" h="3047">
                    <a:moveTo>
                      <a:pt x="191" y="0"/>
                    </a:moveTo>
                    <a:lnTo>
                      <a:pt x="2191" y="0"/>
                    </a:lnTo>
                    <a:cubicBezTo>
                      <a:pt x="2191" y="0"/>
                      <a:pt x="2381" y="0"/>
                      <a:pt x="2381" y="190"/>
                    </a:cubicBezTo>
                    <a:lnTo>
                      <a:pt x="2381" y="2857"/>
                    </a:lnTo>
                    <a:cubicBezTo>
                      <a:pt x="2381" y="2857"/>
                      <a:pt x="2286" y="3048"/>
                      <a:pt x="2191" y="3048"/>
                    </a:cubicBezTo>
                    <a:lnTo>
                      <a:pt x="191" y="3048"/>
                    </a:lnTo>
                    <a:cubicBezTo>
                      <a:pt x="191" y="3048"/>
                      <a:pt x="0" y="3048"/>
                      <a:pt x="0" y="2857"/>
                    </a:cubicBezTo>
                    <a:lnTo>
                      <a:pt x="0" y="190"/>
                    </a:lnTo>
                    <a:cubicBezTo>
                      <a:pt x="0" y="190"/>
                      <a:pt x="95" y="0"/>
                      <a:pt x="191" y="0"/>
                    </a:cubicBezTo>
                    <a:close/>
                  </a:path>
                </a:pathLst>
              </a:custGeom>
              <a:noFill/>
              <a:ln w="381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9" name="Freihandform: Form 133">
                <a:extLst>
                  <a:ext uri="{FF2B5EF4-FFF2-40B4-BE49-F238E27FC236}">
                    <a16:creationId xmlns:a16="http://schemas.microsoft.com/office/drawing/2014/main" id="{6A022AA3-B290-1664-591A-6898A1B38ED4}"/>
                  </a:ext>
                </a:extLst>
              </p:cNvPr>
              <p:cNvSpPr/>
              <p:nvPr/>
            </p:nvSpPr>
            <p:spPr>
              <a:xfrm>
                <a:off x="5861017" y="3368230"/>
                <a:ext cx="2381" cy="3047"/>
              </a:xfrm>
              <a:custGeom>
                <a:avLst/>
                <a:gdLst>
                  <a:gd name="connsiteX0" fmla="*/ 191 w 2381"/>
                  <a:gd name="connsiteY0" fmla="*/ 0 h 3047"/>
                  <a:gd name="connsiteX1" fmla="*/ 2191 w 2381"/>
                  <a:gd name="connsiteY1" fmla="*/ 0 h 3047"/>
                  <a:gd name="connsiteX2" fmla="*/ 2381 w 2381"/>
                  <a:gd name="connsiteY2" fmla="*/ 190 h 3047"/>
                  <a:gd name="connsiteX3" fmla="*/ 2381 w 2381"/>
                  <a:gd name="connsiteY3" fmla="*/ 2857 h 3047"/>
                  <a:gd name="connsiteX4" fmla="*/ 2191 w 2381"/>
                  <a:gd name="connsiteY4" fmla="*/ 3048 h 3047"/>
                  <a:gd name="connsiteX5" fmla="*/ 191 w 2381"/>
                  <a:gd name="connsiteY5" fmla="*/ 3048 h 3047"/>
                  <a:gd name="connsiteX6" fmla="*/ 0 w 2381"/>
                  <a:gd name="connsiteY6" fmla="*/ 2857 h 3047"/>
                  <a:gd name="connsiteX7" fmla="*/ 0 w 2381"/>
                  <a:gd name="connsiteY7" fmla="*/ 190 h 3047"/>
                  <a:gd name="connsiteX8" fmla="*/ 191 w 2381"/>
                  <a:gd name="connsiteY8" fmla="*/ 0 h 3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1" h="3047">
                    <a:moveTo>
                      <a:pt x="191" y="0"/>
                    </a:moveTo>
                    <a:lnTo>
                      <a:pt x="2191" y="0"/>
                    </a:lnTo>
                    <a:cubicBezTo>
                      <a:pt x="2191" y="0"/>
                      <a:pt x="2381" y="0"/>
                      <a:pt x="2381" y="190"/>
                    </a:cubicBezTo>
                    <a:lnTo>
                      <a:pt x="2381" y="2857"/>
                    </a:lnTo>
                    <a:cubicBezTo>
                      <a:pt x="2381" y="2857"/>
                      <a:pt x="2286" y="3048"/>
                      <a:pt x="2191" y="3048"/>
                    </a:cubicBezTo>
                    <a:lnTo>
                      <a:pt x="191" y="3048"/>
                    </a:lnTo>
                    <a:cubicBezTo>
                      <a:pt x="191" y="3048"/>
                      <a:pt x="0" y="3048"/>
                      <a:pt x="0" y="2857"/>
                    </a:cubicBezTo>
                    <a:lnTo>
                      <a:pt x="0" y="190"/>
                    </a:lnTo>
                    <a:cubicBezTo>
                      <a:pt x="0" y="190"/>
                      <a:pt x="95" y="0"/>
                      <a:pt x="191" y="0"/>
                    </a:cubicBezTo>
                    <a:close/>
                  </a:path>
                </a:pathLst>
              </a:custGeom>
              <a:noFill/>
              <a:ln w="381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30" name="Freihandform: Form 134">
                <a:extLst>
                  <a:ext uri="{FF2B5EF4-FFF2-40B4-BE49-F238E27FC236}">
                    <a16:creationId xmlns:a16="http://schemas.microsoft.com/office/drawing/2014/main" id="{AAAC4315-80FF-5DF2-39B5-28FCB385E40F}"/>
                  </a:ext>
                </a:extLst>
              </p:cNvPr>
              <p:cNvSpPr/>
              <p:nvPr/>
            </p:nvSpPr>
            <p:spPr>
              <a:xfrm>
                <a:off x="5864134" y="3368230"/>
                <a:ext cx="2693" cy="2952"/>
              </a:xfrm>
              <a:custGeom>
                <a:avLst/>
                <a:gdLst>
                  <a:gd name="connsiteX0" fmla="*/ 884 w 2693"/>
                  <a:gd name="connsiteY0" fmla="*/ 0 h 2952"/>
                  <a:gd name="connsiteX1" fmla="*/ 122 w 2693"/>
                  <a:gd name="connsiteY1" fmla="*/ 0 h 2952"/>
                  <a:gd name="connsiteX2" fmla="*/ 27 w 2693"/>
                  <a:gd name="connsiteY2" fmla="*/ 190 h 2952"/>
                  <a:gd name="connsiteX3" fmla="*/ 1455 w 2693"/>
                  <a:gd name="connsiteY3" fmla="*/ 2762 h 2952"/>
                  <a:gd name="connsiteX4" fmla="*/ 1741 w 2693"/>
                  <a:gd name="connsiteY4" fmla="*/ 2953 h 2952"/>
                  <a:gd name="connsiteX5" fmla="*/ 2694 w 2693"/>
                  <a:gd name="connsiteY5" fmla="*/ 2953 h 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3" h="2952">
                    <a:moveTo>
                      <a:pt x="884" y="0"/>
                    </a:moveTo>
                    <a:lnTo>
                      <a:pt x="122" y="0"/>
                    </a:lnTo>
                    <a:cubicBezTo>
                      <a:pt x="122" y="0"/>
                      <a:pt x="-69" y="0"/>
                      <a:pt x="27" y="190"/>
                    </a:cubicBezTo>
                    <a:lnTo>
                      <a:pt x="1455" y="2762"/>
                    </a:lnTo>
                    <a:cubicBezTo>
                      <a:pt x="1455" y="2762"/>
                      <a:pt x="1646" y="2953"/>
                      <a:pt x="1741" y="2953"/>
                    </a:cubicBezTo>
                    <a:lnTo>
                      <a:pt x="2694" y="2953"/>
                    </a:lnTo>
                  </a:path>
                </a:pathLst>
              </a:custGeom>
              <a:noFill/>
              <a:ln w="381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31" name="Freihandform: Form 135">
                <a:extLst>
                  <a:ext uri="{FF2B5EF4-FFF2-40B4-BE49-F238E27FC236}">
                    <a16:creationId xmlns:a16="http://schemas.microsoft.com/office/drawing/2014/main" id="{14669CB0-198A-B3CA-8744-CA1CFD0DF125}"/>
                  </a:ext>
                </a:extLst>
              </p:cNvPr>
              <p:cNvSpPr/>
              <p:nvPr/>
            </p:nvSpPr>
            <p:spPr>
              <a:xfrm>
                <a:off x="5839110" y="3376421"/>
                <a:ext cx="3428" cy="285"/>
              </a:xfrm>
              <a:custGeom>
                <a:avLst/>
                <a:gdLst>
                  <a:gd name="connsiteX0" fmla="*/ 0 w 3428"/>
                  <a:gd name="connsiteY0" fmla="*/ 0 h 285"/>
                  <a:gd name="connsiteX1" fmla="*/ 3429 w 3428"/>
                  <a:gd name="connsiteY1" fmla="*/ 0 h 285"/>
                  <a:gd name="connsiteX2" fmla="*/ 3429 w 3428"/>
                  <a:gd name="connsiteY2" fmla="*/ 286 h 285"/>
                  <a:gd name="connsiteX3" fmla="*/ 0 w 3428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8" h="285">
                    <a:moveTo>
                      <a:pt x="0" y="0"/>
                    </a:moveTo>
                    <a:lnTo>
                      <a:pt x="3429" y="0"/>
                    </a:lnTo>
                    <a:lnTo>
                      <a:pt x="3429" y="286"/>
                    </a:lnTo>
                    <a:lnTo>
                      <a:pt x="0" y="286"/>
                    </a:lnTo>
                    <a:close/>
                  </a:path>
                </a:pathLst>
              </a:custGeom>
              <a:noFill/>
              <a:ln w="95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32" name="Freihandform: Form 136">
                <a:extLst>
                  <a:ext uri="{FF2B5EF4-FFF2-40B4-BE49-F238E27FC236}">
                    <a16:creationId xmlns:a16="http://schemas.microsoft.com/office/drawing/2014/main" id="{F329CC20-8773-4CF7-B3B4-3823A8868C2B}"/>
                  </a:ext>
                </a:extLst>
              </p:cNvPr>
              <p:cNvSpPr/>
              <p:nvPr/>
            </p:nvSpPr>
            <p:spPr>
              <a:xfrm>
                <a:off x="5859017" y="3376421"/>
                <a:ext cx="3428" cy="285"/>
              </a:xfrm>
              <a:custGeom>
                <a:avLst/>
                <a:gdLst>
                  <a:gd name="connsiteX0" fmla="*/ 0 w 3428"/>
                  <a:gd name="connsiteY0" fmla="*/ 0 h 285"/>
                  <a:gd name="connsiteX1" fmla="*/ 3429 w 3428"/>
                  <a:gd name="connsiteY1" fmla="*/ 0 h 285"/>
                  <a:gd name="connsiteX2" fmla="*/ 3429 w 3428"/>
                  <a:gd name="connsiteY2" fmla="*/ 286 h 285"/>
                  <a:gd name="connsiteX3" fmla="*/ 0 w 3428"/>
                  <a:gd name="connsiteY3" fmla="*/ 286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28" h="285">
                    <a:moveTo>
                      <a:pt x="0" y="0"/>
                    </a:moveTo>
                    <a:lnTo>
                      <a:pt x="3429" y="0"/>
                    </a:lnTo>
                    <a:lnTo>
                      <a:pt x="3429" y="286"/>
                    </a:lnTo>
                    <a:lnTo>
                      <a:pt x="0" y="286"/>
                    </a:lnTo>
                    <a:close/>
                  </a:path>
                </a:pathLst>
              </a:custGeom>
              <a:noFill/>
              <a:ln w="95" cap="flat">
                <a:solidFill>
                  <a:srgbClr val="2B367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afik 112">
              <a:extLst>
                <a:ext uri="{FF2B5EF4-FFF2-40B4-BE49-F238E27FC236}">
                  <a16:creationId xmlns:a16="http://schemas.microsoft.com/office/drawing/2014/main" id="{BB713749-33EA-680C-5AC4-836B5CE94F87}"/>
                </a:ext>
              </a:extLst>
            </p:cNvPr>
            <p:cNvGrpSpPr/>
            <p:nvPr/>
          </p:nvGrpSpPr>
          <p:grpSpPr>
            <a:xfrm>
              <a:off x="6317074" y="3321271"/>
              <a:ext cx="41719" cy="41719"/>
              <a:chOff x="6317074" y="3321271"/>
              <a:chExt cx="41719" cy="41719"/>
            </a:xfrm>
            <a:noFill/>
          </p:grpSpPr>
          <p:sp>
            <p:nvSpPr>
              <p:cNvPr id="2255" name="Freihandform: Form 138">
                <a:extLst>
                  <a:ext uri="{FF2B5EF4-FFF2-40B4-BE49-F238E27FC236}">
                    <a16:creationId xmlns:a16="http://schemas.microsoft.com/office/drawing/2014/main" id="{27E4C5ED-60FE-1E67-4445-142BA112C87A}"/>
                  </a:ext>
                </a:extLst>
              </p:cNvPr>
              <p:cNvSpPr/>
              <p:nvPr/>
            </p:nvSpPr>
            <p:spPr>
              <a:xfrm>
                <a:off x="6317074" y="3321271"/>
                <a:ext cx="41719" cy="41719"/>
              </a:xfrm>
              <a:custGeom>
                <a:avLst/>
                <a:gdLst>
                  <a:gd name="connsiteX0" fmla="*/ 41719 w 41719"/>
                  <a:gd name="connsiteY0" fmla="*/ 20860 h 41719"/>
                  <a:gd name="connsiteX1" fmla="*/ 20860 w 41719"/>
                  <a:gd name="connsiteY1" fmla="*/ 41719 h 41719"/>
                  <a:gd name="connsiteX2" fmla="*/ 0 w 41719"/>
                  <a:gd name="connsiteY2" fmla="*/ 20860 h 41719"/>
                  <a:gd name="connsiteX3" fmla="*/ 20860 w 41719"/>
                  <a:gd name="connsiteY3" fmla="*/ 0 h 41719"/>
                  <a:gd name="connsiteX4" fmla="*/ 41719 w 41719"/>
                  <a:gd name="connsiteY4" fmla="*/ 20860 h 4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19" h="41719">
                    <a:moveTo>
                      <a:pt x="41719" y="20860"/>
                    </a:moveTo>
                    <a:cubicBezTo>
                      <a:pt x="41719" y="32385"/>
                      <a:pt x="32385" y="41719"/>
                      <a:pt x="20860" y="41719"/>
                    </a:cubicBezTo>
                    <a:cubicBezTo>
                      <a:pt x="9335" y="41719"/>
                      <a:pt x="0" y="32385"/>
                      <a:pt x="0" y="20860"/>
                    </a:cubicBezTo>
                    <a:cubicBezTo>
                      <a:pt x="0" y="9334"/>
                      <a:pt x="9335" y="0"/>
                      <a:pt x="20860" y="0"/>
                    </a:cubicBezTo>
                    <a:cubicBezTo>
                      <a:pt x="32385" y="0"/>
                      <a:pt x="41719" y="9334"/>
                      <a:pt x="41719" y="2086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6" name="Freihandform: Form 139">
                <a:extLst>
                  <a:ext uri="{FF2B5EF4-FFF2-40B4-BE49-F238E27FC236}">
                    <a16:creationId xmlns:a16="http://schemas.microsoft.com/office/drawing/2014/main" id="{0235C12C-F316-24A1-14B4-590E23D32932}"/>
                  </a:ext>
                </a:extLst>
              </p:cNvPr>
              <p:cNvSpPr/>
              <p:nvPr/>
            </p:nvSpPr>
            <p:spPr>
              <a:xfrm>
                <a:off x="6337267" y="3323653"/>
                <a:ext cx="1238" cy="1238"/>
              </a:xfrm>
              <a:custGeom>
                <a:avLst/>
                <a:gdLst>
                  <a:gd name="connsiteX0" fmla="*/ 1238 w 1238"/>
                  <a:gd name="connsiteY0" fmla="*/ 571 h 1238"/>
                  <a:gd name="connsiteX1" fmla="*/ 667 w 1238"/>
                  <a:gd name="connsiteY1" fmla="*/ 1238 h 1238"/>
                  <a:gd name="connsiteX2" fmla="*/ 0 w 1238"/>
                  <a:gd name="connsiteY2" fmla="*/ 571 h 1238"/>
                  <a:gd name="connsiteX3" fmla="*/ 667 w 1238"/>
                  <a:gd name="connsiteY3" fmla="*/ 0 h 1238"/>
                  <a:gd name="connsiteX4" fmla="*/ 1238 w 1238"/>
                  <a:gd name="connsiteY4" fmla="*/ 571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1238" y="571"/>
                    </a:moveTo>
                    <a:cubicBezTo>
                      <a:pt x="1238" y="571"/>
                      <a:pt x="952" y="1238"/>
                      <a:pt x="667" y="1238"/>
                    </a:cubicBezTo>
                    <a:cubicBezTo>
                      <a:pt x="381" y="1238"/>
                      <a:pt x="0" y="953"/>
                      <a:pt x="0" y="571"/>
                    </a:cubicBezTo>
                    <a:cubicBezTo>
                      <a:pt x="0" y="190"/>
                      <a:pt x="286" y="0"/>
                      <a:pt x="667" y="0"/>
                    </a:cubicBezTo>
                    <a:cubicBezTo>
                      <a:pt x="1048" y="0"/>
                      <a:pt x="1238" y="286"/>
                      <a:pt x="1238" y="571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7" name="Freihandform: Form 140">
                <a:extLst>
                  <a:ext uri="{FF2B5EF4-FFF2-40B4-BE49-F238E27FC236}">
                    <a16:creationId xmlns:a16="http://schemas.microsoft.com/office/drawing/2014/main" id="{9331449C-08BF-DBBD-F72A-3A5EA3223B59}"/>
                  </a:ext>
                </a:extLst>
              </p:cNvPr>
              <p:cNvSpPr/>
              <p:nvPr/>
            </p:nvSpPr>
            <p:spPr>
              <a:xfrm>
                <a:off x="6338300" y="3328114"/>
                <a:ext cx="1538" cy="1443"/>
              </a:xfrm>
              <a:custGeom>
                <a:avLst/>
                <a:gdLst>
                  <a:gd name="connsiteX0" fmla="*/ 1539 w 1538"/>
                  <a:gd name="connsiteY0" fmla="*/ 777 h 1443"/>
                  <a:gd name="connsiteX1" fmla="*/ 682 w 1538"/>
                  <a:gd name="connsiteY1" fmla="*/ 1444 h 1443"/>
                  <a:gd name="connsiteX2" fmla="*/ 15 w 1538"/>
                  <a:gd name="connsiteY2" fmla="*/ 682 h 1443"/>
                  <a:gd name="connsiteX3" fmla="*/ 777 w 1538"/>
                  <a:gd name="connsiteY3" fmla="*/ 15 h 1443"/>
                  <a:gd name="connsiteX4" fmla="*/ 1444 w 1538"/>
                  <a:gd name="connsiteY4" fmla="*/ 872 h 1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8" h="1443">
                    <a:moveTo>
                      <a:pt x="1539" y="777"/>
                    </a:moveTo>
                    <a:cubicBezTo>
                      <a:pt x="1539" y="777"/>
                      <a:pt x="1158" y="1444"/>
                      <a:pt x="682" y="1444"/>
                    </a:cubicBezTo>
                    <a:cubicBezTo>
                      <a:pt x="301" y="1444"/>
                      <a:pt x="-80" y="1063"/>
                      <a:pt x="15" y="682"/>
                    </a:cubicBezTo>
                    <a:cubicBezTo>
                      <a:pt x="15" y="301"/>
                      <a:pt x="396" y="-80"/>
                      <a:pt x="777" y="15"/>
                    </a:cubicBezTo>
                    <a:cubicBezTo>
                      <a:pt x="1158" y="15"/>
                      <a:pt x="1539" y="396"/>
                      <a:pt x="1444" y="87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8" name="Freihandform: Form 141">
                <a:extLst>
                  <a:ext uri="{FF2B5EF4-FFF2-40B4-BE49-F238E27FC236}">
                    <a16:creationId xmlns:a16="http://schemas.microsoft.com/office/drawing/2014/main" id="{EAB6BD08-8AB6-0B96-A852-701A76B81AC5}"/>
                  </a:ext>
                </a:extLst>
              </p:cNvPr>
              <p:cNvSpPr/>
              <p:nvPr/>
            </p:nvSpPr>
            <p:spPr>
              <a:xfrm>
                <a:off x="6342812" y="3329293"/>
                <a:ext cx="1482" cy="1447"/>
              </a:xfrm>
              <a:custGeom>
                <a:avLst/>
                <a:gdLst>
                  <a:gd name="connsiteX0" fmla="*/ 1408 w 1482"/>
                  <a:gd name="connsiteY0" fmla="*/ 1027 h 1447"/>
                  <a:gd name="connsiteX1" fmla="*/ 456 w 1482"/>
                  <a:gd name="connsiteY1" fmla="*/ 1408 h 1447"/>
                  <a:gd name="connsiteX2" fmla="*/ 75 w 1482"/>
                  <a:gd name="connsiteY2" fmla="*/ 456 h 1447"/>
                  <a:gd name="connsiteX3" fmla="*/ 1027 w 1482"/>
                  <a:gd name="connsiteY3" fmla="*/ 75 h 1447"/>
                  <a:gd name="connsiteX4" fmla="*/ 1408 w 1482"/>
                  <a:gd name="connsiteY4" fmla="*/ 1027 h 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" h="1447">
                    <a:moveTo>
                      <a:pt x="1408" y="1027"/>
                    </a:moveTo>
                    <a:cubicBezTo>
                      <a:pt x="1408" y="1027"/>
                      <a:pt x="837" y="1599"/>
                      <a:pt x="456" y="1408"/>
                    </a:cubicBezTo>
                    <a:cubicBezTo>
                      <a:pt x="75" y="1218"/>
                      <a:pt x="-116" y="837"/>
                      <a:pt x="75" y="456"/>
                    </a:cubicBezTo>
                    <a:cubicBezTo>
                      <a:pt x="265" y="75"/>
                      <a:pt x="741" y="-116"/>
                      <a:pt x="1027" y="75"/>
                    </a:cubicBezTo>
                    <a:cubicBezTo>
                      <a:pt x="1408" y="265"/>
                      <a:pt x="1599" y="741"/>
                      <a:pt x="1408" y="102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9" name="Freihandform: Form 142">
                <a:extLst>
                  <a:ext uri="{FF2B5EF4-FFF2-40B4-BE49-F238E27FC236}">
                    <a16:creationId xmlns:a16="http://schemas.microsoft.com/office/drawing/2014/main" id="{D9B4F86C-4B66-80FB-BC43-0B2E576E6C7A}"/>
                  </a:ext>
                </a:extLst>
              </p:cNvPr>
              <p:cNvSpPr/>
              <p:nvPr/>
            </p:nvSpPr>
            <p:spPr>
              <a:xfrm>
                <a:off x="6346673" y="3331915"/>
                <a:ext cx="1476" cy="1389"/>
              </a:xfrm>
              <a:custGeom>
                <a:avLst/>
                <a:gdLst>
                  <a:gd name="connsiteX0" fmla="*/ 1262 w 1476"/>
                  <a:gd name="connsiteY0" fmla="*/ 1262 h 1389"/>
                  <a:gd name="connsiteX1" fmla="*/ 214 w 1476"/>
                  <a:gd name="connsiteY1" fmla="*/ 1262 h 1389"/>
                  <a:gd name="connsiteX2" fmla="*/ 214 w 1476"/>
                  <a:gd name="connsiteY2" fmla="*/ 214 h 1389"/>
                  <a:gd name="connsiteX3" fmla="*/ 1262 w 1476"/>
                  <a:gd name="connsiteY3" fmla="*/ 214 h 1389"/>
                  <a:gd name="connsiteX4" fmla="*/ 1262 w 1476"/>
                  <a:gd name="connsiteY4" fmla="*/ 1262 h 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6" h="1389">
                    <a:moveTo>
                      <a:pt x="1262" y="1262"/>
                    </a:moveTo>
                    <a:cubicBezTo>
                      <a:pt x="1262" y="1262"/>
                      <a:pt x="500" y="1548"/>
                      <a:pt x="214" y="1262"/>
                    </a:cubicBezTo>
                    <a:cubicBezTo>
                      <a:pt x="-71" y="976"/>
                      <a:pt x="-71" y="500"/>
                      <a:pt x="214" y="214"/>
                    </a:cubicBezTo>
                    <a:cubicBezTo>
                      <a:pt x="500" y="-71"/>
                      <a:pt x="976" y="-71"/>
                      <a:pt x="1262" y="214"/>
                    </a:cubicBezTo>
                    <a:cubicBezTo>
                      <a:pt x="1548" y="500"/>
                      <a:pt x="1548" y="976"/>
                      <a:pt x="1262" y="126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0" name="Freihandform: Form 143">
                <a:extLst>
                  <a:ext uri="{FF2B5EF4-FFF2-40B4-BE49-F238E27FC236}">
                    <a16:creationId xmlns:a16="http://schemas.microsoft.com/office/drawing/2014/main" id="{DFF784FF-6416-41E5-550B-3223B56FD3EF}"/>
                  </a:ext>
                </a:extLst>
              </p:cNvPr>
              <p:cNvSpPr/>
              <p:nvPr/>
            </p:nvSpPr>
            <p:spPr>
              <a:xfrm>
                <a:off x="6349385" y="3335770"/>
                <a:ext cx="1482" cy="1408"/>
              </a:xfrm>
              <a:custGeom>
                <a:avLst/>
                <a:gdLst>
                  <a:gd name="connsiteX0" fmla="*/ 1027 w 1482"/>
                  <a:gd name="connsiteY0" fmla="*/ 1408 h 1408"/>
                  <a:gd name="connsiteX1" fmla="*/ 75 w 1482"/>
                  <a:gd name="connsiteY1" fmla="*/ 1027 h 1408"/>
                  <a:gd name="connsiteX2" fmla="*/ 456 w 1482"/>
                  <a:gd name="connsiteY2" fmla="*/ 75 h 1408"/>
                  <a:gd name="connsiteX3" fmla="*/ 1408 w 1482"/>
                  <a:gd name="connsiteY3" fmla="*/ 456 h 1408"/>
                  <a:gd name="connsiteX4" fmla="*/ 1027 w 1482"/>
                  <a:gd name="connsiteY4" fmla="*/ 1408 h 1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" h="1408">
                    <a:moveTo>
                      <a:pt x="1027" y="1408"/>
                    </a:moveTo>
                    <a:cubicBezTo>
                      <a:pt x="1027" y="1408"/>
                      <a:pt x="170" y="1408"/>
                      <a:pt x="75" y="1027"/>
                    </a:cubicBezTo>
                    <a:cubicBezTo>
                      <a:pt x="-116" y="646"/>
                      <a:pt x="75" y="265"/>
                      <a:pt x="456" y="75"/>
                    </a:cubicBezTo>
                    <a:cubicBezTo>
                      <a:pt x="837" y="-116"/>
                      <a:pt x="1313" y="75"/>
                      <a:pt x="1408" y="456"/>
                    </a:cubicBezTo>
                    <a:cubicBezTo>
                      <a:pt x="1599" y="837"/>
                      <a:pt x="1408" y="1313"/>
                      <a:pt x="1027" y="1408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1" name="Freihandform: Form 144">
                <a:extLst>
                  <a:ext uri="{FF2B5EF4-FFF2-40B4-BE49-F238E27FC236}">
                    <a16:creationId xmlns:a16="http://schemas.microsoft.com/office/drawing/2014/main" id="{60DB3BBD-2B84-B93C-8EC8-D1EA326AB8B1}"/>
                  </a:ext>
                </a:extLst>
              </p:cNvPr>
              <p:cNvSpPr/>
              <p:nvPr/>
            </p:nvSpPr>
            <p:spPr>
              <a:xfrm>
                <a:off x="6350602" y="3340226"/>
                <a:ext cx="1523" cy="1428"/>
              </a:xfrm>
              <a:custGeom>
                <a:avLst/>
                <a:gdLst>
                  <a:gd name="connsiteX0" fmla="*/ 762 w 1523"/>
                  <a:gd name="connsiteY0" fmla="*/ 1429 h 1428"/>
                  <a:gd name="connsiteX1" fmla="*/ 0 w 1523"/>
                  <a:gd name="connsiteY1" fmla="*/ 762 h 1428"/>
                  <a:gd name="connsiteX2" fmla="*/ 667 w 1523"/>
                  <a:gd name="connsiteY2" fmla="*/ 0 h 1428"/>
                  <a:gd name="connsiteX3" fmla="*/ 1524 w 1523"/>
                  <a:gd name="connsiteY3" fmla="*/ 667 h 1428"/>
                  <a:gd name="connsiteX4" fmla="*/ 857 w 1523"/>
                  <a:gd name="connsiteY4" fmla="*/ 1429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3" h="1428">
                    <a:moveTo>
                      <a:pt x="762" y="1429"/>
                    </a:moveTo>
                    <a:cubicBezTo>
                      <a:pt x="762" y="1429"/>
                      <a:pt x="0" y="1143"/>
                      <a:pt x="0" y="762"/>
                    </a:cubicBezTo>
                    <a:cubicBezTo>
                      <a:pt x="0" y="381"/>
                      <a:pt x="286" y="0"/>
                      <a:pt x="667" y="0"/>
                    </a:cubicBezTo>
                    <a:cubicBezTo>
                      <a:pt x="1048" y="0"/>
                      <a:pt x="1429" y="286"/>
                      <a:pt x="1524" y="667"/>
                    </a:cubicBezTo>
                    <a:cubicBezTo>
                      <a:pt x="1524" y="1048"/>
                      <a:pt x="1238" y="1429"/>
                      <a:pt x="857" y="1429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2" name="Freihandform: Form 145">
                <a:extLst>
                  <a:ext uri="{FF2B5EF4-FFF2-40B4-BE49-F238E27FC236}">
                    <a16:creationId xmlns:a16="http://schemas.microsoft.com/office/drawing/2014/main" id="{0E449276-7BEE-2071-8670-BFCFC2CA6DB8}"/>
                  </a:ext>
                </a:extLst>
              </p:cNvPr>
              <p:cNvSpPr/>
              <p:nvPr/>
            </p:nvSpPr>
            <p:spPr>
              <a:xfrm>
                <a:off x="6350117" y="3344875"/>
                <a:ext cx="1551" cy="1507"/>
              </a:xfrm>
              <a:custGeom>
                <a:avLst/>
                <a:gdLst>
                  <a:gd name="connsiteX0" fmla="*/ 581 w 1551"/>
                  <a:gd name="connsiteY0" fmla="*/ 1447 h 1507"/>
                  <a:gd name="connsiteX1" fmla="*/ 9 w 1551"/>
                  <a:gd name="connsiteY1" fmla="*/ 590 h 1507"/>
                  <a:gd name="connsiteX2" fmla="*/ 962 w 1551"/>
                  <a:gd name="connsiteY2" fmla="*/ 18 h 1507"/>
                  <a:gd name="connsiteX3" fmla="*/ 1533 w 1551"/>
                  <a:gd name="connsiteY3" fmla="*/ 971 h 1507"/>
                  <a:gd name="connsiteX4" fmla="*/ 581 w 1551"/>
                  <a:gd name="connsiteY4" fmla="*/ 144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1" h="1507">
                    <a:moveTo>
                      <a:pt x="581" y="1447"/>
                    </a:moveTo>
                    <a:cubicBezTo>
                      <a:pt x="581" y="1447"/>
                      <a:pt x="-86" y="971"/>
                      <a:pt x="9" y="590"/>
                    </a:cubicBezTo>
                    <a:cubicBezTo>
                      <a:pt x="105" y="209"/>
                      <a:pt x="581" y="-77"/>
                      <a:pt x="962" y="18"/>
                    </a:cubicBezTo>
                    <a:cubicBezTo>
                      <a:pt x="1343" y="114"/>
                      <a:pt x="1629" y="495"/>
                      <a:pt x="1533" y="971"/>
                    </a:cubicBezTo>
                    <a:cubicBezTo>
                      <a:pt x="1438" y="1352"/>
                      <a:pt x="1057" y="1638"/>
                      <a:pt x="581" y="144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3" name="Freihandform: Form 146">
                <a:extLst>
                  <a:ext uri="{FF2B5EF4-FFF2-40B4-BE49-F238E27FC236}">
                    <a16:creationId xmlns:a16="http://schemas.microsoft.com/office/drawing/2014/main" id="{21C53FC0-3745-5286-C31A-C56CDE753318}"/>
                  </a:ext>
                </a:extLst>
              </p:cNvPr>
              <p:cNvSpPr/>
              <p:nvPr/>
            </p:nvSpPr>
            <p:spPr>
              <a:xfrm>
                <a:off x="6348225" y="3349080"/>
                <a:ext cx="1454" cy="1462"/>
              </a:xfrm>
              <a:custGeom>
                <a:avLst/>
                <a:gdLst>
                  <a:gd name="connsiteX0" fmla="*/ 282 w 1454"/>
                  <a:gd name="connsiteY0" fmla="*/ 1337 h 1462"/>
                  <a:gd name="connsiteX1" fmla="*/ 91 w 1454"/>
                  <a:gd name="connsiteY1" fmla="*/ 290 h 1462"/>
                  <a:gd name="connsiteX2" fmla="*/ 1139 w 1454"/>
                  <a:gd name="connsiteY2" fmla="*/ 99 h 1462"/>
                  <a:gd name="connsiteX3" fmla="*/ 1330 w 1454"/>
                  <a:gd name="connsiteY3" fmla="*/ 1147 h 1462"/>
                  <a:gd name="connsiteX4" fmla="*/ 282 w 1454"/>
                  <a:gd name="connsiteY4" fmla="*/ 1337 h 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4" h="1462">
                    <a:moveTo>
                      <a:pt x="282" y="1337"/>
                    </a:moveTo>
                    <a:cubicBezTo>
                      <a:pt x="282" y="1337"/>
                      <a:pt x="-194" y="671"/>
                      <a:pt x="91" y="290"/>
                    </a:cubicBezTo>
                    <a:cubicBezTo>
                      <a:pt x="377" y="4"/>
                      <a:pt x="853" y="-91"/>
                      <a:pt x="1139" y="99"/>
                    </a:cubicBezTo>
                    <a:cubicBezTo>
                      <a:pt x="1520" y="385"/>
                      <a:pt x="1520" y="766"/>
                      <a:pt x="1330" y="1147"/>
                    </a:cubicBezTo>
                    <a:cubicBezTo>
                      <a:pt x="1139" y="1528"/>
                      <a:pt x="663" y="1528"/>
                      <a:pt x="282" y="133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4" name="Freihandform: Form 147">
                <a:extLst>
                  <a:ext uri="{FF2B5EF4-FFF2-40B4-BE49-F238E27FC236}">
                    <a16:creationId xmlns:a16="http://schemas.microsoft.com/office/drawing/2014/main" id="{E283EBF6-F3C5-3416-DB46-8D7A98560C27}"/>
                  </a:ext>
                </a:extLst>
              </p:cNvPr>
              <p:cNvSpPr/>
              <p:nvPr/>
            </p:nvSpPr>
            <p:spPr>
              <a:xfrm>
                <a:off x="6344935" y="3352347"/>
                <a:ext cx="1452" cy="1570"/>
              </a:xfrm>
              <a:custGeom>
                <a:avLst/>
                <a:gdLst>
                  <a:gd name="connsiteX0" fmla="*/ 48 w 1452"/>
                  <a:gd name="connsiteY0" fmla="*/ 1214 h 1570"/>
                  <a:gd name="connsiteX1" fmla="*/ 238 w 1452"/>
                  <a:gd name="connsiteY1" fmla="*/ 166 h 1570"/>
                  <a:gd name="connsiteX2" fmla="*/ 1286 w 1452"/>
                  <a:gd name="connsiteY2" fmla="*/ 357 h 1570"/>
                  <a:gd name="connsiteX3" fmla="*/ 1095 w 1452"/>
                  <a:gd name="connsiteY3" fmla="*/ 1404 h 1570"/>
                  <a:gd name="connsiteX4" fmla="*/ 48 w 1452"/>
                  <a:gd name="connsiteY4" fmla="*/ 1214 h 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" h="1570">
                    <a:moveTo>
                      <a:pt x="48" y="1214"/>
                    </a:moveTo>
                    <a:cubicBezTo>
                      <a:pt x="48" y="1214"/>
                      <a:pt x="-143" y="452"/>
                      <a:pt x="238" y="166"/>
                    </a:cubicBezTo>
                    <a:cubicBezTo>
                      <a:pt x="619" y="-120"/>
                      <a:pt x="1000" y="-24"/>
                      <a:pt x="1286" y="357"/>
                    </a:cubicBezTo>
                    <a:cubicBezTo>
                      <a:pt x="1572" y="738"/>
                      <a:pt x="1476" y="1119"/>
                      <a:pt x="1095" y="1404"/>
                    </a:cubicBezTo>
                    <a:cubicBezTo>
                      <a:pt x="714" y="1690"/>
                      <a:pt x="333" y="1595"/>
                      <a:pt x="48" y="121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5" name="Freihandform: Form 148">
                <a:extLst>
                  <a:ext uri="{FF2B5EF4-FFF2-40B4-BE49-F238E27FC236}">
                    <a16:creationId xmlns:a16="http://schemas.microsoft.com/office/drawing/2014/main" id="{48D1D84E-F8F1-5718-E48E-9832AC854C6D}"/>
                  </a:ext>
                </a:extLst>
              </p:cNvPr>
              <p:cNvSpPr/>
              <p:nvPr/>
            </p:nvSpPr>
            <p:spPr>
              <a:xfrm>
                <a:off x="6340601" y="3354323"/>
                <a:ext cx="1547" cy="1453"/>
              </a:xfrm>
              <a:custGeom>
                <a:avLst/>
                <a:gdLst>
                  <a:gd name="connsiteX0" fmla="*/ 0 w 1547"/>
                  <a:gd name="connsiteY0" fmla="*/ 953 h 1453"/>
                  <a:gd name="connsiteX1" fmla="*/ 571 w 1547"/>
                  <a:gd name="connsiteY1" fmla="*/ 0 h 1453"/>
                  <a:gd name="connsiteX2" fmla="*/ 1524 w 1547"/>
                  <a:gd name="connsiteY2" fmla="*/ 571 h 1453"/>
                  <a:gd name="connsiteX3" fmla="*/ 952 w 1547"/>
                  <a:gd name="connsiteY3" fmla="*/ 1429 h 1453"/>
                  <a:gd name="connsiteX4" fmla="*/ 0 w 1547"/>
                  <a:gd name="connsiteY4" fmla="*/ 953 h 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1453">
                    <a:moveTo>
                      <a:pt x="0" y="953"/>
                    </a:moveTo>
                    <a:cubicBezTo>
                      <a:pt x="0" y="953"/>
                      <a:pt x="95" y="95"/>
                      <a:pt x="571" y="0"/>
                    </a:cubicBezTo>
                    <a:cubicBezTo>
                      <a:pt x="952" y="0"/>
                      <a:pt x="1333" y="95"/>
                      <a:pt x="1524" y="571"/>
                    </a:cubicBezTo>
                    <a:cubicBezTo>
                      <a:pt x="1619" y="953"/>
                      <a:pt x="1429" y="1333"/>
                      <a:pt x="952" y="1429"/>
                    </a:cubicBezTo>
                    <a:cubicBezTo>
                      <a:pt x="571" y="1524"/>
                      <a:pt x="95" y="1333"/>
                      <a:pt x="0" y="953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6" name="Freihandform: Form 149">
                <a:extLst>
                  <a:ext uri="{FF2B5EF4-FFF2-40B4-BE49-F238E27FC236}">
                    <a16:creationId xmlns:a16="http://schemas.microsoft.com/office/drawing/2014/main" id="{F6AD8582-0923-87A0-679B-40D4B41A954C}"/>
                  </a:ext>
                </a:extLst>
              </p:cNvPr>
              <p:cNvSpPr/>
              <p:nvPr/>
            </p:nvSpPr>
            <p:spPr>
              <a:xfrm>
                <a:off x="6336014" y="3354791"/>
                <a:ext cx="1458" cy="1451"/>
              </a:xfrm>
              <a:custGeom>
                <a:avLst/>
                <a:gdLst>
                  <a:gd name="connsiteX0" fmla="*/ 15 w 1458"/>
                  <a:gd name="connsiteY0" fmla="*/ 675 h 1451"/>
                  <a:gd name="connsiteX1" fmla="*/ 777 w 1458"/>
                  <a:gd name="connsiteY1" fmla="*/ 8 h 1451"/>
                  <a:gd name="connsiteX2" fmla="*/ 1444 w 1458"/>
                  <a:gd name="connsiteY2" fmla="*/ 770 h 1451"/>
                  <a:gd name="connsiteX3" fmla="*/ 682 w 1458"/>
                  <a:gd name="connsiteY3" fmla="*/ 1437 h 1451"/>
                  <a:gd name="connsiteX4" fmla="*/ 15 w 1458"/>
                  <a:gd name="connsiteY4" fmla="*/ 580 h 1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8" h="1451">
                    <a:moveTo>
                      <a:pt x="15" y="675"/>
                    </a:moveTo>
                    <a:cubicBezTo>
                      <a:pt x="15" y="675"/>
                      <a:pt x="396" y="-87"/>
                      <a:pt x="777" y="8"/>
                    </a:cubicBezTo>
                    <a:cubicBezTo>
                      <a:pt x="1158" y="8"/>
                      <a:pt x="1539" y="389"/>
                      <a:pt x="1444" y="770"/>
                    </a:cubicBezTo>
                    <a:cubicBezTo>
                      <a:pt x="1444" y="1151"/>
                      <a:pt x="1063" y="1532"/>
                      <a:pt x="682" y="1437"/>
                    </a:cubicBezTo>
                    <a:cubicBezTo>
                      <a:pt x="301" y="1437"/>
                      <a:pt x="-80" y="1056"/>
                      <a:pt x="15" y="58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7" name="Freihandform: Form 150">
                <a:extLst>
                  <a:ext uri="{FF2B5EF4-FFF2-40B4-BE49-F238E27FC236}">
                    <a16:creationId xmlns:a16="http://schemas.microsoft.com/office/drawing/2014/main" id="{21910601-4C96-3331-3F4C-7F21C66D5911}"/>
                  </a:ext>
                </a:extLst>
              </p:cNvPr>
              <p:cNvSpPr/>
              <p:nvPr/>
            </p:nvSpPr>
            <p:spPr>
              <a:xfrm>
                <a:off x="6331478" y="3353522"/>
                <a:ext cx="1482" cy="1447"/>
              </a:xfrm>
              <a:custGeom>
                <a:avLst/>
                <a:gdLst>
                  <a:gd name="connsiteX0" fmla="*/ 75 w 1482"/>
                  <a:gd name="connsiteY0" fmla="*/ 420 h 1447"/>
                  <a:gd name="connsiteX1" fmla="*/ 1027 w 1482"/>
                  <a:gd name="connsiteY1" fmla="*/ 39 h 1447"/>
                  <a:gd name="connsiteX2" fmla="*/ 1408 w 1482"/>
                  <a:gd name="connsiteY2" fmla="*/ 991 h 1447"/>
                  <a:gd name="connsiteX3" fmla="*/ 456 w 1482"/>
                  <a:gd name="connsiteY3" fmla="*/ 1372 h 1447"/>
                  <a:gd name="connsiteX4" fmla="*/ 75 w 1482"/>
                  <a:gd name="connsiteY4" fmla="*/ 420 h 1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" h="1447">
                    <a:moveTo>
                      <a:pt x="75" y="420"/>
                    </a:moveTo>
                    <a:cubicBezTo>
                      <a:pt x="75" y="420"/>
                      <a:pt x="646" y="-152"/>
                      <a:pt x="1027" y="39"/>
                    </a:cubicBezTo>
                    <a:cubicBezTo>
                      <a:pt x="1408" y="229"/>
                      <a:pt x="1599" y="610"/>
                      <a:pt x="1408" y="991"/>
                    </a:cubicBezTo>
                    <a:cubicBezTo>
                      <a:pt x="1218" y="1372"/>
                      <a:pt x="837" y="1563"/>
                      <a:pt x="456" y="1372"/>
                    </a:cubicBezTo>
                    <a:cubicBezTo>
                      <a:pt x="75" y="1182"/>
                      <a:pt x="-116" y="801"/>
                      <a:pt x="75" y="42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9" name="Freihandform: Form 151">
                <a:extLst>
                  <a:ext uri="{FF2B5EF4-FFF2-40B4-BE49-F238E27FC236}">
                    <a16:creationId xmlns:a16="http://schemas.microsoft.com/office/drawing/2014/main" id="{628672BC-19B9-2F41-525A-5F6D8F2B69D5}"/>
                  </a:ext>
                </a:extLst>
              </p:cNvPr>
              <p:cNvSpPr/>
              <p:nvPr/>
            </p:nvSpPr>
            <p:spPr>
              <a:xfrm>
                <a:off x="6327718" y="3350958"/>
                <a:ext cx="1476" cy="1389"/>
              </a:xfrm>
              <a:custGeom>
                <a:avLst/>
                <a:gdLst>
                  <a:gd name="connsiteX0" fmla="*/ 214 w 1476"/>
                  <a:gd name="connsiteY0" fmla="*/ 127 h 1389"/>
                  <a:gd name="connsiteX1" fmla="*/ 1262 w 1476"/>
                  <a:gd name="connsiteY1" fmla="*/ 127 h 1389"/>
                  <a:gd name="connsiteX2" fmla="*/ 1262 w 1476"/>
                  <a:gd name="connsiteY2" fmla="*/ 1175 h 1389"/>
                  <a:gd name="connsiteX3" fmla="*/ 214 w 1476"/>
                  <a:gd name="connsiteY3" fmla="*/ 1175 h 1389"/>
                  <a:gd name="connsiteX4" fmla="*/ 214 w 1476"/>
                  <a:gd name="connsiteY4" fmla="*/ 127 h 1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6" h="1389">
                    <a:moveTo>
                      <a:pt x="214" y="127"/>
                    </a:moveTo>
                    <a:cubicBezTo>
                      <a:pt x="214" y="127"/>
                      <a:pt x="976" y="-159"/>
                      <a:pt x="1262" y="127"/>
                    </a:cubicBezTo>
                    <a:cubicBezTo>
                      <a:pt x="1548" y="413"/>
                      <a:pt x="1548" y="889"/>
                      <a:pt x="1262" y="1175"/>
                    </a:cubicBezTo>
                    <a:cubicBezTo>
                      <a:pt x="976" y="1460"/>
                      <a:pt x="500" y="1460"/>
                      <a:pt x="214" y="1175"/>
                    </a:cubicBezTo>
                    <a:cubicBezTo>
                      <a:pt x="-71" y="889"/>
                      <a:pt x="-71" y="413"/>
                      <a:pt x="214" y="12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0" name="Freihandform: Form 152">
                <a:extLst>
                  <a:ext uri="{FF2B5EF4-FFF2-40B4-BE49-F238E27FC236}">
                    <a16:creationId xmlns:a16="http://schemas.microsoft.com/office/drawing/2014/main" id="{9B0E70F9-1912-9C6A-0F6D-4C8654CB37A7}"/>
                  </a:ext>
                </a:extLst>
              </p:cNvPr>
              <p:cNvSpPr/>
              <p:nvPr/>
            </p:nvSpPr>
            <p:spPr>
              <a:xfrm>
                <a:off x="6325001" y="3347084"/>
                <a:ext cx="1482" cy="1503"/>
              </a:xfrm>
              <a:custGeom>
                <a:avLst/>
                <a:gdLst>
                  <a:gd name="connsiteX0" fmla="*/ 456 w 1482"/>
                  <a:gd name="connsiteY0" fmla="*/ 0 h 1503"/>
                  <a:gd name="connsiteX1" fmla="*/ 1408 w 1482"/>
                  <a:gd name="connsiteY1" fmla="*/ 381 h 1503"/>
                  <a:gd name="connsiteX2" fmla="*/ 1027 w 1482"/>
                  <a:gd name="connsiteY2" fmla="*/ 1429 h 1503"/>
                  <a:gd name="connsiteX3" fmla="*/ 75 w 1482"/>
                  <a:gd name="connsiteY3" fmla="*/ 1048 h 1503"/>
                  <a:gd name="connsiteX4" fmla="*/ 456 w 1482"/>
                  <a:gd name="connsiteY4" fmla="*/ 95 h 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" h="1503">
                    <a:moveTo>
                      <a:pt x="456" y="0"/>
                    </a:moveTo>
                    <a:cubicBezTo>
                      <a:pt x="456" y="0"/>
                      <a:pt x="1218" y="0"/>
                      <a:pt x="1408" y="381"/>
                    </a:cubicBezTo>
                    <a:cubicBezTo>
                      <a:pt x="1599" y="762"/>
                      <a:pt x="1408" y="1238"/>
                      <a:pt x="1027" y="1429"/>
                    </a:cubicBezTo>
                    <a:cubicBezTo>
                      <a:pt x="646" y="1619"/>
                      <a:pt x="170" y="1429"/>
                      <a:pt x="75" y="1048"/>
                    </a:cubicBezTo>
                    <a:cubicBezTo>
                      <a:pt x="-116" y="667"/>
                      <a:pt x="75" y="191"/>
                      <a:pt x="456" y="9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1" name="Freihandform: Form 153">
                <a:extLst>
                  <a:ext uri="{FF2B5EF4-FFF2-40B4-BE49-F238E27FC236}">
                    <a16:creationId xmlns:a16="http://schemas.microsoft.com/office/drawing/2014/main" id="{FF093396-DA07-6725-C950-729D76151731}"/>
                  </a:ext>
                </a:extLst>
              </p:cNvPr>
              <p:cNvSpPr/>
              <p:nvPr/>
            </p:nvSpPr>
            <p:spPr>
              <a:xfrm>
                <a:off x="6323837" y="3342607"/>
                <a:ext cx="1428" cy="1428"/>
              </a:xfrm>
              <a:custGeom>
                <a:avLst/>
                <a:gdLst>
                  <a:gd name="connsiteX0" fmla="*/ 667 w 1428"/>
                  <a:gd name="connsiteY0" fmla="*/ 0 h 1428"/>
                  <a:gd name="connsiteX1" fmla="*/ 1429 w 1428"/>
                  <a:gd name="connsiteY1" fmla="*/ 667 h 1428"/>
                  <a:gd name="connsiteX2" fmla="*/ 762 w 1428"/>
                  <a:gd name="connsiteY2" fmla="*/ 1429 h 1428"/>
                  <a:gd name="connsiteX3" fmla="*/ 0 w 1428"/>
                  <a:gd name="connsiteY3" fmla="*/ 762 h 1428"/>
                  <a:gd name="connsiteX4" fmla="*/ 667 w 1428"/>
                  <a:gd name="connsiteY4" fmla="*/ 0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" h="1428">
                    <a:moveTo>
                      <a:pt x="667" y="0"/>
                    </a:moveTo>
                    <a:cubicBezTo>
                      <a:pt x="667" y="0"/>
                      <a:pt x="1429" y="286"/>
                      <a:pt x="1429" y="667"/>
                    </a:cubicBezTo>
                    <a:cubicBezTo>
                      <a:pt x="1429" y="1048"/>
                      <a:pt x="1143" y="1429"/>
                      <a:pt x="762" y="1429"/>
                    </a:cubicBezTo>
                    <a:cubicBezTo>
                      <a:pt x="381" y="1429"/>
                      <a:pt x="0" y="1143"/>
                      <a:pt x="0" y="762"/>
                    </a:cubicBezTo>
                    <a:cubicBezTo>
                      <a:pt x="0" y="381"/>
                      <a:pt x="286" y="0"/>
                      <a:pt x="667" y="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2" name="Freihandform: Form 154">
                <a:extLst>
                  <a:ext uri="{FF2B5EF4-FFF2-40B4-BE49-F238E27FC236}">
                    <a16:creationId xmlns:a16="http://schemas.microsoft.com/office/drawing/2014/main" id="{1250B0DD-303B-58D6-A19B-226A4BCBEAF2}"/>
                  </a:ext>
                </a:extLst>
              </p:cNvPr>
              <p:cNvSpPr/>
              <p:nvPr/>
            </p:nvSpPr>
            <p:spPr>
              <a:xfrm>
                <a:off x="6324200" y="3337940"/>
                <a:ext cx="1457" cy="1542"/>
              </a:xfrm>
              <a:custGeom>
                <a:avLst/>
                <a:gdLst>
                  <a:gd name="connsiteX0" fmla="*/ 971 w 1457"/>
                  <a:gd name="connsiteY0" fmla="*/ 0 h 1542"/>
                  <a:gd name="connsiteX1" fmla="*/ 1447 w 1457"/>
                  <a:gd name="connsiteY1" fmla="*/ 953 h 1542"/>
                  <a:gd name="connsiteX2" fmla="*/ 590 w 1457"/>
                  <a:gd name="connsiteY2" fmla="*/ 1524 h 1542"/>
                  <a:gd name="connsiteX3" fmla="*/ 18 w 1457"/>
                  <a:gd name="connsiteY3" fmla="*/ 571 h 1542"/>
                  <a:gd name="connsiteX4" fmla="*/ 971 w 1457"/>
                  <a:gd name="connsiteY4" fmla="*/ 95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" h="1542">
                    <a:moveTo>
                      <a:pt x="971" y="0"/>
                    </a:moveTo>
                    <a:cubicBezTo>
                      <a:pt x="971" y="0"/>
                      <a:pt x="1543" y="476"/>
                      <a:pt x="1447" y="953"/>
                    </a:cubicBezTo>
                    <a:cubicBezTo>
                      <a:pt x="1352" y="1333"/>
                      <a:pt x="971" y="1619"/>
                      <a:pt x="590" y="1524"/>
                    </a:cubicBezTo>
                    <a:cubicBezTo>
                      <a:pt x="209" y="1429"/>
                      <a:pt x="-77" y="1048"/>
                      <a:pt x="18" y="571"/>
                    </a:cubicBezTo>
                    <a:cubicBezTo>
                      <a:pt x="114" y="190"/>
                      <a:pt x="495" y="0"/>
                      <a:pt x="971" y="9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3" name="Freihandform: Form 155">
                <a:extLst>
                  <a:ext uri="{FF2B5EF4-FFF2-40B4-BE49-F238E27FC236}">
                    <a16:creationId xmlns:a16="http://schemas.microsoft.com/office/drawing/2014/main" id="{930DE26C-460A-9EFC-F0F2-A2296B523AFD}"/>
                  </a:ext>
                </a:extLst>
              </p:cNvPr>
              <p:cNvSpPr/>
              <p:nvPr/>
            </p:nvSpPr>
            <p:spPr>
              <a:xfrm>
                <a:off x="6326188" y="3333678"/>
                <a:ext cx="1416" cy="1503"/>
              </a:xfrm>
              <a:custGeom>
                <a:avLst/>
                <a:gdLst>
                  <a:gd name="connsiteX0" fmla="*/ 1173 w 1416"/>
                  <a:gd name="connsiteY0" fmla="*/ 166 h 1503"/>
                  <a:gd name="connsiteX1" fmla="*/ 1363 w 1416"/>
                  <a:gd name="connsiteY1" fmla="*/ 1214 h 1503"/>
                  <a:gd name="connsiteX2" fmla="*/ 316 w 1416"/>
                  <a:gd name="connsiteY2" fmla="*/ 1404 h 1503"/>
                  <a:gd name="connsiteX3" fmla="*/ 125 w 1416"/>
                  <a:gd name="connsiteY3" fmla="*/ 357 h 1503"/>
                  <a:gd name="connsiteX4" fmla="*/ 1173 w 1416"/>
                  <a:gd name="connsiteY4" fmla="*/ 166 h 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6" h="1503">
                    <a:moveTo>
                      <a:pt x="1173" y="166"/>
                    </a:moveTo>
                    <a:cubicBezTo>
                      <a:pt x="1173" y="166"/>
                      <a:pt x="1554" y="833"/>
                      <a:pt x="1363" y="1214"/>
                    </a:cubicBezTo>
                    <a:cubicBezTo>
                      <a:pt x="1078" y="1500"/>
                      <a:pt x="697" y="1595"/>
                      <a:pt x="316" y="1404"/>
                    </a:cubicBezTo>
                    <a:cubicBezTo>
                      <a:pt x="-65" y="1214"/>
                      <a:pt x="-65" y="738"/>
                      <a:pt x="125" y="357"/>
                    </a:cubicBezTo>
                    <a:cubicBezTo>
                      <a:pt x="411" y="-24"/>
                      <a:pt x="792" y="-120"/>
                      <a:pt x="1173" y="16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4" name="Freihandform: Form 156">
                <a:extLst>
                  <a:ext uri="{FF2B5EF4-FFF2-40B4-BE49-F238E27FC236}">
                    <a16:creationId xmlns:a16="http://schemas.microsoft.com/office/drawing/2014/main" id="{3E34C7D7-7774-6116-31A3-E38A7C06FDD6}"/>
                  </a:ext>
                </a:extLst>
              </p:cNvPr>
              <p:cNvSpPr/>
              <p:nvPr/>
            </p:nvSpPr>
            <p:spPr>
              <a:xfrm>
                <a:off x="6329411" y="3330385"/>
                <a:ext cx="1427" cy="1488"/>
              </a:xfrm>
              <a:custGeom>
                <a:avLst/>
                <a:gdLst>
                  <a:gd name="connsiteX0" fmla="*/ 1380 w 1427"/>
                  <a:gd name="connsiteY0" fmla="*/ 316 h 1488"/>
                  <a:gd name="connsiteX1" fmla="*/ 1189 w 1427"/>
                  <a:gd name="connsiteY1" fmla="*/ 1363 h 1488"/>
                  <a:gd name="connsiteX2" fmla="*/ 141 w 1427"/>
                  <a:gd name="connsiteY2" fmla="*/ 1173 h 1488"/>
                  <a:gd name="connsiteX3" fmla="*/ 332 w 1427"/>
                  <a:gd name="connsiteY3" fmla="*/ 125 h 1488"/>
                  <a:gd name="connsiteX4" fmla="*/ 1380 w 1427"/>
                  <a:gd name="connsiteY4" fmla="*/ 316 h 1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7" h="1488">
                    <a:moveTo>
                      <a:pt x="1380" y="316"/>
                    </a:moveTo>
                    <a:cubicBezTo>
                      <a:pt x="1380" y="316"/>
                      <a:pt x="1570" y="1078"/>
                      <a:pt x="1189" y="1363"/>
                    </a:cubicBezTo>
                    <a:cubicBezTo>
                      <a:pt x="808" y="1554"/>
                      <a:pt x="427" y="1554"/>
                      <a:pt x="141" y="1173"/>
                    </a:cubicBezTo>
                    <a:cubicBezTo>
                      <a:pt x="-144" y="792"/>
                      <a:pt x="46" y="411"/>
                      <a:pt x="332" y="125"/>
                    </a:cubicBezTo>
                    <a:cubicBezTo>
                      <a:pt x="618" y="-65"/>
                      <a:pt x="1094" y="-65"/>
                      <a:pt x="1380" y="31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5" name="Freihandform: Form 157">
                <a:extLst>
                  <a:ext uri="{FF2B5EF4-FFF2-40B4-BE49-F238E27FC236}">
                    <a16:creationId xmlns:a16="http://schemas.microsoft.com/office/drawing/2014/main" id="{07DBDB3A-6582-74CF-6824-DEFFD974197E}"/>
                  </a:ext>
                </a:extLst>
              </p:cNvPr>
              <p:cNvSpPr/>
              <p:nvPr/>
            </p:nvSpPr>
            <p:spPr>
              <a:xfrm>
                <a:off x="6333719" y="3328391"/>
                <a:ext cx="1453" cy="1548"/>
              </a:xfrm>
              <a:custGeom>
                <a:avLst/>
                <a:gdLst>
                  <a:gd name="connsiteX0" fmla="*/ 1453 w 1453"/>
                  <a:gd name="connsiteY0" fmla="*/ 596 h 1548"/>
                  <a:gd name="connsiteX1" fmla="*/ 977 w 1453"/>
                  <a:gd name="connsiteY1" fmla="*/ 1548 h 1548"/>
                  <a:gd name="connsiteX2" fmla="*/ 24 w 1453"/>
                  <a:gd name="connsiteY2" fmla="*/ 977 h 1548"/>
                  <a:gd name="connsiteX3" fmla="*/ 501 w 1453"/>
                  <a:gd name="connsiteY3" fmla="*/ 24 h 1548"/>
                  <a:gd name="connsiteX4" fmla="*/ 1453 w 1453"/>
                  <a:gd name="connsiteY4" fmla="*/ 501 h 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3" h="1548">
                    <a:moveTo>
                      <a:pt x="1453" y="596"/>
                    </a:moveTo>
                    <a:cubicBezTo>
                      <a:pt x="1453" y="596"/>
                      <a:pt x="1358" y="1453"/>
                      <a:pt x="977" y="1548"/>
                    </a:cubicBezTo>
                    <a:cubicBezTo>
                      <a:pt x="596" y="1548"/>
                      <a:pt x="215" y="1453"/>
                      <a:pt x="24" y="977"/>
                    </a:cubicBezTo>
                    <a:cubicBezTo>
                      <a:pt x="-71" y="596"/>
                      <a:pt x="120" y="215"/>
                      <a:pt x="501" y="24"/>
                    </a:cubicBezTo>
                    <a:cubicBezTo>
                      <a:pt x="882" y="-71"/>
                      <a:pt x="1358" y="120"/>
                      <a:pt x="1453" y="501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6" name="Freihandform: Form 158">
                <a:extLst>
                  <a:ext uri="{FF2B5EF4-FFF2-40B4-BE49-F238E27FC236}">
                    <a16:creationId xmlns:a16="http://schemas.microsoft.com/office/drawing/2014/main" id="{47A03EB0-7D92-A26F-6452-A9EC349FB4B3}"/>
                  </a:ext>
                </a:extLst>
              </p:cNvPr>
              <p:cNvSpPr/>
              <p:nvPr/>
            </p:nvSpPr>
            <p:spPr>
              <a:xfrm>
                <a:off x="6334124" y="3323938"/>
                <a:ext cx="1238" cy="1238"/>
              </a:xfrm>
              <a:custGeom>
                <a:avLst/>
                <a:gdLst>
                  <a:gd name="connsiteX0" fmla="*/ 1238 w 1238"/>
                  <a:gd name="connsiteY0" fmla="*/ 476 h 1238"/>
                  <a:gd name="connsiteX1" fmla="*/ 762 w 1238"/>
                  <a:gd name="connsiteY1" fmla="*/ 1238 h 1238"/>
                  <a:gd name="connsiteX2" fmla="*/ 0 w 1238"/>
                  <a:gd name="connsiteY2" fmla="*/ 762 h 1238"/>
                  <a:gd name="connsiteX3" fmla="*/ 476 w 1238"/>
                  <a:gd name="connsiteY3" fmla="*/ 0 h 1238"/>
                  <a:gd name="connsiteX4" fmla="*/ 1238 w 1238"/>
                  <a:gd name="connsiteY4" fmla="*/ 476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1238" y="476"/>
                    </a:moveTo>
                    <a:cubicBezTo>
                      <a:pt x="1238" y="476"/>
                      <a:pt x="1048" y="1143"/>
                      <a:pt x="762" y="1238"/>
                    </a:cubicBezTo>
                    <a:cubicBezTo>
                      <a:pt x="381" y="1238"/>
                      <a:pt x="95" y="1048"/>
                      <a:pt x="0" y="762"/>
                    </a:cubicBezTo>
                    <a:cubicBezTo>
                      <a:pt x="0" y="381"/>
                      <a:pt x="190" y="95"/>
                      <a:pt x="476" y="0"/>
                    </a:cubicBezTo>
                    <a:cubicBezTo>
                      <a:pt x="857" y="0"/>
                      <a:pt x="1143" y="191"/>
                      <a:pt x="1238" y="47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7" name="Freihandform: Form 159">
                <a:extLst>
                  <a:ext uri="{FF2B5EF4-FFF2-40B4-BE49-F238E27FC236}">
                    <a16:creationId xmlns:a16="http://schemas.microsoft.com/office/drawing/2014/main" id="{54017979-7F48-D0E9-CB3E-AFE6C846B183}"/>
                  </a:ext>
                </a:extLst>
              </p:cNvPr>
              <p:cNvSpPr/>
              <p:nvPr/>
            </p:nvSpPr>
            <p:spPr>
              <a:xfrm>
                <a:off x="6331232" y="3324571"/>
                <a:ext cx="1177" cy="1306"/>
              </a:xfrm>
              <a:custGeom>
                <a:avLst/>
                <a:gdLst>
                  <a:gd name="connsiteX0" fmla="*/ 1177 w 1177"/>
                  <a:gd name="connsiteY0" fmla="*/ 511 h 1306"/>
                  <a:gd name="connsiteX1" fmla="*/ 796 w 1177"/>
                  <a:gd name="connsiteY1" fmla="*/ 1273 h 1306"/>
                  <a:gd name="connsiteX2" fmla="*/ 34 w 1177"/>
                  <a:gd name="connsiteY2" fmla="*/ 892 h 1306"/>
                  <a:gd name="connsiteX3" fmla="*/ 415 w 1177"/>
                  <a:gd name="connsiteY3" fmla="*/ 34 h 1306"/>
                  <a:gd name="connsiteX4" fmla="*/ 1177 w 1177"/>
                  <a:gd name="connsiteY4" fmla="*/ 415 h 1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" h="1306">
                    <a:moveTo>
                      <a:pt x="1177" y="511"/>
                    </a:moveTo>
                    <a:cubicBezTo>
                      <a:pt x="1177" y="511"/>
                      <a:pt x="1177" y="1177"/>
                      <a:pt x="796" y="1273"/>
                    </a:cubicBezTo>
                    <a:cubicBezTo>
                      <a:pt x="511" y="1368"/>
                      <a:pt x="130" y="1273"/>
                      <a:pt x="34" y="892"/>
                    </a:cubicBezTo>
                    <a:cubicBezTo>
                      <a:pt x="-61" y="511"/>
                      <a:pt x="34" y="225"/>
                      <a:pt x="415" y="34"/>
                    </a:cubicBezTo>
                    <a:cubicBezTo>
                      <a:pt x="701" y="-61"/>
                      <a:pt x="1082" y="34"/>
                      <a:pt x="1177" y="41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8" name="Freihandform: Form 160">
                <a:extLst>
                  <a:ext uri="{FF2B5EF4-FFF2-40B4-BE49-F238E27FC236}">
                    <a16:creationId xmlns:a16="http://schemas.microsoft.com/office/drawing/2014/main" id="{BDDD1946-27EC-EAB7-DE05-1EB31EABC510}"/>
                  </a:ext>
                </a:extLst>
              </p:cNvPr>
              <p:cNvSpPr/>
              <p:nvPr/>
            </p:nvSpPr>
            <p:spPr>
              <a:xfrm>
                <a:off x="6328237" y="3326050"/>
                <a:ext cx="1219" cy="1205"/>
              </a:xfrm>
              <a:custGeom>
                <a:avLst/>
                <a:gdLst>
                  <a:gd name="connsiteX0" fmla="*/ 1220 w 1219"/>
                  <a:gd name="connsiteY0" fmla="*/ 269 h 1205"/>
                  <a:gd name="connsiteX1" fmla="*/ 934 w 1219"/>
                  <a:gd name="connsiteY1" fmla="*/ 1127 h 1205"/>
                  <a:gd name="connsiteX2" fmla="*/ 77 w 1219"/>
                  <a:gd name="connsiteY2" fmla="*/ 936 h 1205"/>
                  <a:gd name="connsiteX3" fmla="*/ 362 w 1219"/>
                  <a:gd name="connsiteY3" fmla="*/ 79 h 1205"/>
                  <a:gd name="connsiteX4" fmla="*/ 1220 w 1219"/>
                  <a:gd name="connsiteY4" fmla="*/ 269 h 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" h="1205">
                    <a:moveTo>
                      <a:pt x="1220" y="269"/>
                    </a:moveTo>
                    <a:cubicBezTo>
                      <a:pt x="1220" y="269"/>
                      <a:pt x="1220" y="936"/>
                      <a:pt x="934" y="1127"/>
                    </a:cubicBezTo>
                    <a:cubicBezTo>
                      <a:pt x="648" y="1317"/>
                      <a:pt x="267" y="1127"/>
                      <a:pt x="77" y="936"/>
                    </a:cubicBezTo>
                    <a:cubicBezTo>
                      <a:pt x="-114" y="650"/>
                      <a:pt x="77" y="269"/>
                      <a:pt x="362" y="79"/>
                    </a:cubicBezTo>
                    <a:cubicBezTo>
                      <a:pt x="648" y="-112"/>
                      <a:pt x="1029" y="79"/>
                      <a:pt x="1220" y="269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9" name="Freihandform: Form 161">
                <a:extLst>
                  <a:ext uri="{FF2B5EF4-FFF2-40B4-BE49-F238E27FC236}">
                    <a16:creationId xmlns:a16="http://schemas.microsoft.com/office/drawing/2014/main" id="{D3111B77-1270-FE10-60CE-6C1397B586FB}"/>
                  </a:ext>
                </a:extLst>
              </p:cNvPr>
              <p:cNvSpPr/>
              <p:nvPr/>
            </p:nvSpPr>
            <p:spPr>
              <a:xfrm>
                <a:off x="6325885" y="3327891"/>
                <a:ext cx="1084" cy="1143"/>
              </a:xfrm>
              <a:custGeom>
                <a:avLst/>
                <a:gdLst>
                  <a:gd name="connsiteX0" fmla="*/ 1000 w 1084"/>
                  <a:gd name="connsiteY0" fmla="*/ 143 h 1143"/>
                  <a:gd name="connsiteX1" fmla="*/ 1000 w 1084"/>
                  <a:gd name="connsiteY1" fmla="*/ 1000 h 1143"/>
                  <a:gd name="connsiteX2" fmla="*/ 143 w 1084"/>
                  <a:gd name="connsiteY2" fmla="*/ 1000 h 1143"/>
                  <a:gd name="connsiteX3" fmla="*/ 143 w 1084"/>
                  <a:gd name="connsiteY3" fmla="*/ 143 h 1143"/>
                  <a:gd name="connsiteX4" fmla="*/ 1000 w 1084"/>
                  <a:gd name="connsiteY4" fmla="*/ 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4" h="1143">
                    <a:moveTo>
                      <a:pt x="1000" y="143"/>
                    </a:moveTo>
                    <a:cubicBezTo>
                      <a:pt x="1000" y="143"/>
                      <a:pt x="1191" y="810"/>
                      <a:pt x="1000" y="1000"/>
                    </a:cubicBezTo>
                    <a:cubicBezTo>
                      <a:pt x="714" y="1191"/>
                      <a:pt x="333" y="1191"/>
                      <a:pt x="143" y="1000"/>
                    </a:cubicBezTo>
                    <a:cubicBezTo>
                      <a:pt x="-48" y="714"/>
                      <a:pt x="-48" y="333"/>
                      <a:pt x="143" y="143"/>
                    </a:cubicBezTo>
                    <a:cubicBezTo>
                      <a:pt x="429" y="-48"/>
                      <a:pt x="810" y="-48"/>
                      <a:pt x="1000" y="143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0" name="Freihandform: Form 162">
                <a:extLst>
                  <a:ext uri="{FF2B5EF4-FFF2-40B4-BE49-F238E27FC236}">
                    <a16:creationId xmlns:a16="http://schemas.microsoft.com/office/drawing/2014/main" id="{69B53E31-FAA4-D685-59FA-C1A27FAFA961}"/>
                  </a:ext>
                </a:extLst>
              </p:cNvPr>
              <p:cNvSpPr/>
              <p:nvPr/>
            </p:nvSpPr>
            <p:spPr>
              <a:xfrm>
                <a:off x="6323527" y="3329915"/>
                <a:ext cx="1198" cy="1285"/>
              </a:xfrm>
              <a:custGeom>
                <a:avLst/>
                <a:gdLst>
                  <a:gd name="connsiteX0" fmla="*/ 1072 w 1198"/>
                  <a:gd name="connsiteY0" fmla="*/ 214 h 1285"/>
                  <a:gd name="connsiteX1" fmla="*/ 1072 w 1198"/>
                  <a:gd name="connsiteY1" fmla="*/ 1072 h 1285"/>
                  <a:gd name="connsiteX2" fmla="*/ 214 w 1198"/>
                  <a:gd name="connsiteY2" fmla="*/ 1072 h 1285"/>
                  <a:gd name="connsiteX3" fmla="*/ 214 w 1198"/>
                  <a:gd name="connsiteY3" fmla="*/ 214 h 1285"/>
                  <a:gd name="connsiteX4" fmla="*/ 1072 w 1198"/>
                  <a:gd name="connsiteY4" fmla="*/ 214 h 1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" h="1285">
                    <a:moveTo>
                      <a:pt x="1072" y="214"/>
                    </a:moveTo>
                    <a:cubicBezTo>
                      <a:pt x="1072" y="214"/>
                      <a:pt x="1357" y="881"/>
                      <a:pt x="1072" y="1072"/>
                    </a:cubicBezTo>
                    <a:cubicBezTo>
                      <a:pt x="881" y="1357"/>
                      <a:pt x="500" y="1357"/>
                      <a:pt x="214" y="1072"/>
                    </a:cubicBezTo>
                    <a:cubicBezTo>
                      <a:pt x="-71" y="881"/>
                      <a:pt x="-71" y="500"/>
                      <a:pt x="214" y="214"/>
                    </a:cubicBezTo>
                    <a:cubicBezTo>
                      <a:pt x="405" y="-71"/>
                      <a:pt x="881" y="-71"/>
                      <a:pt x="1072" y="21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1" name="Freihandform: Form 163">
                <a:extLst>
                  <a:ext uri="{FF2B5EF4-FFF2-40B4-BE49-F238E27FC236}">
                    <a16:creationId xmlns:a16="http://schemas.microsoft.com/office/drawing/2014/main" id="{684A0610-3D2A-C655-B02C-21171DEEC10C}"/>
                  </a:ext>
                </a:extLst>
              </p:cNvPr>
              <p:cNvSpPr/>
              <p:nvPr/>
            </p:nvSpPr>
            <p:spPr>
              <a:xfrm>
                <a:off x="6321833" y="3332602"/>
                <a:ext cx="1162" cy="1245"/>
              </a:xfrm>
              <a:custGeom>
                <a:avLst/>
                <a:gdLst>
                  <a:gd name="connsiteX0" fmla="*/ 861 w 1162"/>
                  <a:gd name="connsiteY0" fmla="*/ 99 h 1245"/>
                  <a:gd name="connsiteX1" fmla="*/ 1147 w 1162"/>
                  <a:gd name="connsiteY1" fmla="*/ 956 h 1245"/>
                  <a:gd name="connsiteX2" fmla="*/ 290 w 1162"/>
                  <a:gd name="connsiteY2" fmla="*/ 1147 h 1245"/>
                  <a:gd name="connsiteX3" fmla="*/ 99 w 1162"/>
                  <a:gd name="connsiteY3" fmla="*/ 290 h 1245"/>
                  <a:gd name="connsiteX4" fmla="*/ 956 w 1162"/>
                  <a:gd name="connsiteY4" fmla="*/ 99 h 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2" h="1245">
                    <a:moveTo>
                      <a:pt x="861" y="99"/>
                    </a:moveTo>
                    <a:cubicBezTo>
                      <a:pt x="861" y="99"/>
                      <a:pt x="1242" y="671"/>
                      <a:pt x="1147" y="956"/>
                    </a:cubicBezTo>
                    <a:cubicBezTo>
                      <a:pt x="956" y="1242"/>
                      <a:pt x="575" y="1337"/>
                      <a:pt x="290" y="1147"/>
                    </a:cubicBezTo>
                    <a:cubicBezTo>
                      <a:pt x="4" y="956"/>
                      <a:pt x="-91" y="575"/>
                      <a:pt x="99" y="290"/>
                    </a:cubicBezTo>
                    <a:cubicBezTo>
                      <a:pt x="290" y="4"/>
                      <a:pt x="671" y="-91"/>
                      <a:pt x="956" y="99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2" name="Freihandform: Form 164">
                <a:extLst>
                  <a:ext uri="{FF2B5EF4-FFF2-40B4-BE49-F238E27FC236}">
                    <a16:creationId xmlns:a16="http://schemas.microsoft.com/office/drawing/2014/main" id="{1E1BC34C-6AC8-9BA9-37BC-CCCF0A0D58E0}"/>
                  </a:ext>
                </a:extLst>
              </p:cNvPr>
              <p:cNvSpPr/>
              <p:nvPr/>
            </p:nvSpPr>
            <p:spPr>
              <a:xfrm>
                <a:off x="6320478" y="3335439"/>
                <a:ext cx="1180" cy="1192"/>
              </a:xfrm>
              <a:custGeom>
                <a:avLst/>
                <a:gdLst>
                  <a:gd name="connsiteX0" fmla="*/ 787 w 1180"/>
                  <a:gd name="connsiteY0" fmla="*/ 25 h 1192"/>
                  <a:gd name="connsiteX1" fmla="*/ 1168 w 1180"/>
                  <a:gd name="connsiteY1" fmla="*/ 787 h 1192"/>
                  <a:gd name="connsiteX2" fmla="*/ 406 w 1180"/>
                  <a:gd name="connsiteY2" fmla="*/ 1168 h 1192"/>
                  <a:gd name="connsiteX3" fmla="*/ 25 w 1180"/>
                  <a:gd name="connsiteY3" fmla="*/ 406 h 1192"/>
                  <a:gd name="connsiteX4" fmla="*/ 787 w 1180"/>
                  <a:gd name="connsiteY4" fmla="*/ 25 h 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0" h="1192">
                    <a:moveTo>
                      <a:pt x="787" y="25"/>
                    </a:moveTo>
                    <a:cubicBezTo>
                      <a:pt x="787" y="25"/>
                      <a:pt x="1263" y="501"/>
                      <a:pt x="1168" y="787"/>
                    </a:cubicBezTo>
                    <a:cubicBezTo>
                      <a:pt x="1073" y="1073"/>
                      <a:pt x="692" y="1263"/>
                      <a:pt x="406" y="1168"/>
                    </a:cubicBezTo>
                    <a:cubicBezTo>
                      <a:pt x="120" y="1073"/>
                      <a:pt x="-70" y="692"/>
                      <a:pt x="25" y="406"/>
                    </a:cubicBezTo>
                    <a:cubicBezTo>
                      <a:pt x="120" y="120"/>
                      <a:pt x="501" y="-70"/>
                      <a:pt x="787" y="2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3" name="Freihandform: Form 165">
                <a:extLst>
                  <a:ext uri="{FF2B5EF4-FFF2-40B4-BE49-F238E27FC236}">
                    <a16:creationId xmlns:a16="http://schemas.microsoft.com/office/drawing/2014/main" id="{2C9FA416-68A0-D635-3D9A-EFD9CAB99D96}"/>
                  </a:ext>
                </a:extLst>
              </p:cNvPr>
              <p:cNvSpPr/>
              <p:nvPr/>
            </p:nvSpPr>
            <p:spPr>
              <a:xfrm>
                <a:off x="6319622" y="3338392"/>
                <a:ext cx="1273" cy="1286"/>
              </a:xfrm>
              <a:custGeom>
                <a:avLst/>
                <a:gdLst>
                  <a:gd name="connsiteX0" fmla="*/ 786 w 1273"/>
                  <a:gd name="connsiteY0" fmla="*/ 24 h 1286"/>
                  <a:gd name="connsiteX1" fmla="*/ 1263 w 1273"/>
                  <a:gd name="connsiteY1" fmla="*/ 786 h 1286"/>
                  <a:gd name="connsiteX2" fmla="*/ 500 w 1273"/>
                  <a:gd name="connsiteY2" fmla="*/ 1263 h 1286"/>
                  <a:gd name="connsiteX3" fmla="*/ 24 w 1273"/>
                  <a:gd name="connsiteY3" fmla="*/ 501 h 1286"/>
                  <a:gd name="connsiteX4" fmla="*/ 786 w 1273"/>
                  <a:gd name="connsiteY4" fmla="*/ 24 h 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" h="1286">
                    <a:moveTo>
                      <a:pt x="786" y="24"/>
                    </a:moveTo>
                    <a:cubicBezTo>
                      <a:pt x="786" y="24"/>
                      <a:pt x="1358" y="405"/>
                      <a:pt x="1263" y="786"/>
                    </a:cubicBezTo>
                    <a:cubicBezTo>
                      <a:pt x="1263" y="1167"/>
                      <a:pt x="881" y="1358"/>
                      <a:pt x="500" y="1263"/>
                    </a:cubicBezTo>
                    <a:cubicBezTo>
                      <a:pt x="119" y="1263"/>
                      <a:pt x="-71" y="882"/>
                      <a:pt x="24" y="501"/>
                    </a:cubicBezTo>
                    <a:cubicBezTo>
                      <a:pt x="24" y="120"/>
                      <a:pt x="405" y="-71"/>
                      <a:pt x="786" y="2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4" name="Freihandform: Form 166">
                <a:extLst>
                  <a:ext uri="{FF2B5EF4-FFF2-40B4-BE49-F238E27FC236}">
                    <a16:creationId xmlns:a16="http://schemas.microsoft.com/office/drawing/2014/main" id="{7FCC4428-0748-252D-9442-571761E37B77}"/>
                  </a:ext>
                </a:extLst>
              </p:cNvPr>
              <p:cNvSpPr/>
              <p:nvPr/>
            </p:nvSpPr>
            <p:spPr>
              <a:xfrm>
                <a:off x="6319360" y="3341559"/>
                <a:ext cx="1238" cy="1143"/>
              </a:xfrm>
              <a:custGeom>
                <a:avLst/>
                <a:gdLst>
                  <a:gd name="connsiteX0" fmla="*/ 667 w 1238"/>
                  <a:gd name="connsiteY0" fmla="*/ 0 h 1143"/>
                  <a:gd name="connsiteX1" fmla="*/ 1238 w 1238"/>
                  <a:gd name="connsiteY1" fmla="*/ 571 h 1143"/>
                  <a:gd name="connsiteX2" fmla="*/ 667 w 1238"/>
                  <a:gd name="connsiteY2" fmla="*/ 1143 h 1143"/>
                  <a:gd name="connsiteX3" fmla="*/ 0 w 1238"/>
                  <a:gd name="connsiteY3" fmla="*/ 571 h 1143"/>
                  <a:gd name="connsiteX4" fmla="*/ 667 w 1238"/>
                  <a:gd name="connsiteY4" fmla="*/ 0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143">
                    <a:moveTo>
                      <a:pt x="667" y="0"/>
                    </a:moveTo>
                    <a:cubicBezTo>
                      <a:pt x="667" y="0"/>
                      <a:pt x="1238" y="286"/>
                      <a:pt x="1238" y="571"/>
                    </a:cubicBezTo>
                    <a:cubicBezTo>
                      <a:pt x="1238" y="857"/>
                      <a:pt x="953" y="1143"/>
                      <a:pt x="667" y="1143"/>
                    </a:cubicBezTo>
                    <a:cubicBezTo>
                      <a:pt x="286" y="1143"/>
                      <a:pt x="0" y="857"/>
                      <a:pt x="0" y="571"/>
                    </a:cubicBezTo>
                    <a:cubicBezTo>
                      <a:pt x="0" y="286"/>
                      <a:pt x="286" y="0"/>
                      <a:pt x="667" y="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5" name="Freihandform: Form 167">
                <a:extLst>
                  <a:ext uri="{FF2B5EF4-FFF2-40B4-BE49-F238E27FC236}">
                    <a16:creationId xmlns:a16="http://schemas.microsoft.com/office/drawing/2014/main" id="{7B2791EF-0F36-11F7-5435-9707B85FD855}"/>
                  </a:ext>
                </a:extLst>
              </p:cNvPr>
              <p:cNvSpPr/>
              <p:nvPr/>
            </p:nvSpPr>
            <p:spPr>
              <a:xfrm>
                <a:off x="6319741" y="3344607"/>
                <a:ext cx="1238" cy="1238"/>
              </a:xfrm>
              <a:custGeom>
                <a:avLst/>
                <a:gdLst>
                  <a:gd name="connsiteX0" fmla="*/ 476 w 1238"/>
                  <a:gd name="connsiteY0" fmla="*/ 0 h 1238"/>
                  <a:gd name="connsiteX1" fmla="*/ 1238 w 1238"/>
                  <a:gd name="connsiteY1" fmla="*/ 476 h 1238"/>
                  <a:gd name="connsiteX2" fmla="*/ 762 w 1238"/>
                  <a:gd name="connsiteY2" fmla="*/ 1238 h 1238"/>
                  <a:gd name="connsiteX3" fmla="*/ 0 w 1238"/>
                  <a:gd name="connsiteY3" fmla="*/ 762 h 1238"/>
                  <a:gd name="connsiteX4" fmla="*/ 476 w 1238"/>
                  <a:gd name="connsiteY4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476" y="0"/>
                    </a:moveTo>
                    <a:cubicBezTo>
                      <a:pt x="476" y="0"/>
                      <a:pt x="1143" y="191"/>
                      <a:pt x="1238" y="476"/>
                    </a:cubicBezTo>
                    <a:cubicBezTo>
                      <a:pt x="1238" y="762"/>
                      <a:pt x="1048" y="1143"/>
                      <a:pt x="762" y="1238"/>
                    </a:cubicBezTo>
                    <a:cubicBezTo>
                      <a:pt x="381" y="1238"/>
                      <a:pt x="95" y="1048"/>
                      <a:pt x="0" y="762"/>
                    </a:cubicBezTo>
                    <a:cubicBezTo>
                      <a:pt x="0" y="381"/>
                      <a:pt x="191" y="95"/>
                      <a:pt x="476" y="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6" name="Freihandform: Form 168">
                <a:extLst>
                  <a:ext uri="{FF2B5EF4-FFF2-40B4-BE49-F238E27FC236}">
                    <a16:creationId xmlns:a16="http://schemas.microsoft.com/office/drawing/2014/main" id="{4FEA650A-7CF0-1EE7-3E19-CD0F2B43ABD3}"/>
                  </a:ext>
                </a:extLst>
              </p:cNvPr>
              <p:cNvSpPr/>
              <p:nvPr/>
            </p:nvSpPr>
            <p:spPr>
              <a:xfrm>
                <a:off x="6320469" y="3347655"/>
                <a:ext cx="1211" cy="1177"/>
              </a:xfrm>
              <a:custGeom>
                <a:avLst/>
                <a:gdLst>
                  <a:gd name="connsiteX0" fmla="*/ 415 w 1211"/>
                  <a:gd name="connsiteY0" fmla="*/ 0 h 1177"/>
                  <a:gd name="connsiteX1" fmla="*/ 1177 w 1211"/>
                  <a:gd name="connsiteY1" fmla="*/ 381 h 1177"/>
                  <a:gd name="connsiteX2" fmla="*/ 796 w 1211"/>
                  <a:gd name="connsiteY2" fmla="*/ 1143 h 1177"/>
                  <a:gd name="connsiteX3" fmla="*/ 34 w 1211"/>
                  <a:gd name="connsiteY3" fmla="*/ 762 h 1177"/>
                  <a:gd name="connsiteX4" fmla="*/ 415 w 1211"/>
                  <a:gd name="connsiteY4" fmla="*/ 0 h 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" h="1177">
                    <a:moveTo>
                      <a:pt x="415" y="0"/>
                    </a:moveTo>
                    <a:cubicBezTo>
                      <a:pt x="415" y="0"/>
                      <a:pt x="1082" y="0"/>
                      <a:pt x="1177" y="381"/>
                    </a:cubicBezTo>
                    <a:cubicBezTo>
                      <a:pt x="1273" y="667"/>
                      <a:pt x="1177" y="1048"/>
                      <a:pt x="796" y="1143"/>
                    </a:cubicBezTo>
                    <a:cubicBezTo>
                      <a:pt x="511" y="1238"/>
                      <a:pt x="130" y="1143"/>
                      <a:pt x="34" y="762"/>
                    </a:cubicBezTo>
                    <a:cubicBezTo>
                      <a:pt x="-61" y="476"/>
                      <a:pt x="34" y="95"/>
                      <a:pt x="415" y="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7" name="Freihandform: Form 169">
                <a:extLst>
                  <a:ext uri="{FF2B5EF4-FFF2-40B4-BE49-F238E27FC236}">
                    <a16:creationId xmlns:a16="http://schemas.microsoft.com/office/drawing/2014/main" id="{45333035-0C17-DDF3-60FB-E274A23C3793}"/>
                  </a:ext>
                </a:extLst>
              </p:cNvPr>
              <p:cNvSpPr/>
              <p:nvPr/>
            </p:nvSpPr>
            <p:spPr>
              <a:xfrm>
                <a:off x="6321758" y="3350513"/>
                <a:ext cx="1298" cy="1221"/>
              </a:xfrm>
              <a:custGeom>
                <a:avLst/>
                <a:gdLst>
                  <a:gd name="connsiteX0" fmla="*/ 365 w 1298"/>
                  <a:gd name="connsiteY0" fmla="*/ 0 h 1221"/>
                  <a:gd name="connsiteX1" fmla="*/ 1222 w 1298"/>
                  <a:gd name="connsiteY1" fmla="*/ 286 h 1221"/>
                  <a:gd name="connsiteX2" fmla="*/ 936 w 1298"/>
                  <a:gd name="connsiteY2" fmla="*/ 1143 h 1221"/>
                  <a:gd name="connsiteX3" fmla="*/ 79 w 1298"/>
                  <a:gd name="connsiteY3" fmla="*/ 953 h 1221"/>
                  <a:gd name="connsiteX4" fmla="*/ 269 w 1298"/>
                  <a:gd name="connsiteY4" fmla="*/ 95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" h="1221">
                    <a:moveTo>
                      <a:pt x="365" y="0"/>
                    </a:moveTo>
                    <a:cubicBezTo>
                      <a:pt x="365" y="0"/>
                      <a:pt x="1031" y="0"/>
                      <a:pt x="1222" y="286"/>
                    </a:cubicBezTo>
                    <a:cubicBezTo>
                      <a:pt x="1412" y="571"/>
                      <a:pt x="1222" y="953"/>
                      <a:pt x="936" y="1143"/>
                    </a:cubicBezTo>
                    <a:cubicBezTo>
                      <a:pt x="650" y="1333"/>
                      <a:pt x="269" y="1143"/>
                      <a:pt x="79" y="953"/>
                    </a:cubicBezTo>
                    <a:cubicBezTo>
                      <a:pt x="-112" y="667"/>
                      <a:pt x="79" y="286"/>
                      <a:pt x="269" y="9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8" name="Freihandform: Form 170">
                <a:extLst>
                  <a:ext uri="{FF2B5EF4-FFF2-40B4-BE49-F238E27FC236}">
                    <a16:creationId xmlns:a16="http://schemas.microsoft.com/office/drawing/2014/main" id="{C510BB4B-B1C9-AF02-6E91-9AC9DA8149E8}"/>
                  </a:ext>
                </a:extLst>
              </p:cNvPr>
              <p:cNvSpPr/>
              <p:nvPr/>
            </p:nvSpPr>
            <p:spPr>
              <a:xfrm>
                <a:off x="6323694" y="3353095"/>
                <a:ext cx="1142" cy="1084"/>
              </a:xfrm>
              <a:custGeom>
                <a:avLst/>
                <a:gdLst>
                  <a:gd name="connsiteX0" fmla="*/ 143 w 1142"/>
                  <a:gd name="connsiteY0" fmla="*/ 85 h 1084"/>
                  <a:gd name="connsiteX1" fmla="*/ 1000 w 1142"/>
                  <a:gd name="connsiteY1" fmla="*/ 85 h 1084"/>
                  <a:gd name="connsiteX2" fmla="*/ 1000 w 1142"/>
                  <a:gd name="connsiteY2" fmla="*/ 942 h 1084"/>
                  <a:gd name="connsiteX3" fmla="*/ 143 w 1142"/>
                  <a:gd name="connsiteY3" fmla="*/ 942 h 1084"/>
                  <a:gd name="connsiteX4" fmla="*/ 143 w 1142"/>
                  <a:gd name="connsiteY4" fmla="*/ 85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1084">
                    <a:moveTo>
                      <a:pt x="143" y="85"/>
                    </a:moveTo>
                    <a:cubicBezTo>
                      <a:pt x="143" y="85"/>
                      <a:pt x="810" y="-106"/>
                      <a:pt x="1000" y="85"/>
                    </a:cubicBezTo>
                    <a:cubicBezTo>
                      <a:pt x="1191" y="370"/>
                      <a:pt x="1191" y="751"/>
                      <a:pt x="1000" y="942"/>
                    </a:cubicBezTo>
                    <a:cubicBezTo>
                      <a:pt x="714" y="1132"/>
                      <a:pt x="333" y="1132"/>
                      <a:pt x="143" y="942"/>
                    </a:cubicBezTo>
                    <a:cubicBezTo>
                      <a:pt x="-48" y="656"/>
                      <a:pt x="-48" y="275"/>
                      <a:pt x="143" y="85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89" name="Freihandform: Form 171">
                <a:extLst>
                  <a:ext uri="{FF2B5EF4-FFF2-40B4-BE49-F238E27FC236}">
                    <a16:creationId xmlns:a16="http://schemas.microsoft.com/office/drawing/2014/main" id="{7EF3CADB-06E9-09D1-AE89-3DCEF397F83E}"/>
                  </a:ext>
                </a:extLst>
              </p:cNvPr>
              <p:cNvSpPr/>
              <p:nvPr/>
            </p:nvSpPr>
            <p:spPr>
              <a:xfrm>
                <a:off x="6325718" y="3355339"/>
                <a:ext cx="1285" cy="1198"/>
              </a:xfrm>
              <a:custGeom>
                <a:avLst/>
                <a:gdLst>
                  <a:gd name="connsiteX0" fmla="*/ 214 w 1285"/>
                  <a:gd name="connsiteY0" fmla="*/ 127 h 1198"/>
                  <a:gd name="connsiteX1" fmla="*/ 1072 w 1285"/>
                  <a:gd name="connsiteY1" fmla="*/ 127 h 1198"/>
                  <a:gd name="connsiteX2" fmla="*/ 1072 w 1285"/>
                  <a:gd name="connsiteY2" fmla="*/ 984 h 1198"/>
                  <a:gd name="connsiteX3" fmla="*/ 214 w 1285"/>
                  <a:gd name="connsiteY3" fmla="*/ 984 h 1198"/>
                  <a:gd name="connsiteX4" fmla="*/ 214 w 1285"/>
                  <a:gd name="connsiteY4" fmla="*/ 127 h 1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" h="1198">
                    <a:moveTo>
                      <a:pt x="214" y="127"/>
                    </a:moveTo>
                    <a:cubicBezTo>
                      <a:pt x="214" y="127"/>
                      <a:pt x="786" y="-159"/>
                      <a:pt x="1072" y="127"/>
                    </a:cubicBezTo>
                    <a:cubicBezTo>
                      <a:pt x="1357" y="317"/>
                      <a:pt x="1357" y="698"/>
                      <a:pt x="1072" y="984"/>
                    </a:cubicBezTo>
                    <a:cubicBezTo>
                      <a:pt x="881" y="1270"/>
                      <a:pt x="500" y="1270"/>
                      <a:pt x="214" y="984"/>
                    </a:cubicBezTo>
                    <a:cubicBezTo>
                      <a:pt x="-71" y="794"/>
                      <a:pt x="-71" y="413"/>
                      <a:pt x="214" y="12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0" name="Freihandform: Form 172">
                <a:extLst>
                  <a:ext uri="{FF2B5EF4-FFF2-40B4-BE49-F238E27FC236}">
                    <a16:creationId xmlns:a16="http://schemas.microsoft.com/office/drawing/2014/main" id="{DF792F36-9171-D233-28A9-B77CDA45BDBB}"/>
                  </a:ext>
                </a:extLst>
              </p:cNvPr>
              <p:cNvSpPr/>
              <p:nvPr/>
            </p:nvSpPr>
            <p:spPr>
              <a:xfrm>
                <a:off x="6328373" y="3357032"/>
                <a:ext cx="1214" cy="1200"/>
              </a:xfrm>
              <a:custGeom>
                <a:avLst/>
                <a:gdLst>
                  <a:gd name="connsiteX0" fmla="*/ 36 w 1214"/>
                  <a:gd name="connsiteY0" fmla="*/ 244 h 1200"/>
                  <a:gd name="connsiteX1" fmla="*/ 893 w 1214"/>
                  <a:gd name="connsiteY1" fmla="*/ 53 h 1200"/>
                  <a:gd name="connsiteX2" fmla="*/ 1179 w 1214"/>
                  <a:gd name="connsiteY2" fmla="*/ 911 h 1200"/>
                  <a:gd name="connsiteX3" fmla="*/ 321 w 1214"/>
                  <a:gd name="connsiteY3" fmla="*/ 1101 h 1200"/>
                  <a:gd name="connsiteX4" fmla="*/ 36 w 1214"/>
                  <a:gd name="connsiteY4" fmla="*/ 244 h 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4" h="1200">
                    <a:moveTo>
                      <a:pt x="36" y="244"/>
                    </a:moveTo>
                    <a:cubicBezTo>
                      <a:pt x="36" y="244"/>
                      <a:pt x="607" y="-137"/>
                      <a:pt x="893" y="53"/>
                    </a:cubicBezTo>
                    <a:cubicBezTo>
                      <a:pt x="1179" y="244"/>
                      <a:pt x="1274" y="625"/>
                      <a:pt x="1179" y="911"/>
                    </a:cubicBezTo>
                    <a:cubicBezTo>
                      <a:pt x="988" y="1196"/>
                      <a:pt x="607" y="1292"/>
                      <a:pt x="321" y="1101"/>
                    </a:cubicBezTo>
                    <a:cubicBezTo>
                      <a:pt x="36" y="911"/>
                      <a:pt x="-60" y="530"/>
                      <a:pt x="36" y="24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1" name="Freihandform: Form 173">
                <a:extLst>
                  <a:ext uri="{FF2B5EF4-FFF2-40B4-BE49-F238E27FC236}">
                    <a16:creationId xmlns:a16="http://schemas.microsoft.com/office/drawing/2014/main" id="{6BB05945-D826-012E-2380-4FC293FFF735}"/>
                  </a:ext>
                </a:extLst>
              </p:cNvPr>
              <p:cNvSpPr/>
              <p:nvPr/>
            </p:nvSpPr>
            <p:spPr>
              <a:xfrm>
                <a:off x="6331146" y="3358311"/>
                <a:ext cx="1192" cy="1180"/>
              </a:xfrm>
              <a:custGeom>
                <a:avLst/>
                <a:gdLst>
                  <a:gd name="connsiteX0" fmla="*/ 25 w 1192"/>
                  <a:gd name="connsiteY0" fmla="*/ 394 h 1180"/>
                  <a:gd name="connsiteX1" fmla="*/ 787 w 1192"/>
                  <a:gd name="connsiteY1" fmla="*/ 13 h 1180"/>
                  <a:gd name="connsiteX2" fmla="*/ 1168 w 1192"/>
                  <a:gd name="connsiteY2" fmla="*/ 775 h 1180"/>
                  <a:gd name="connsiteX3" fmla="*/ 406 w 1192"/>
                  <a:gd name="connsiteY3" fmla="*/ 1156 h 1180"/>
                  <a:gd name="connsiteX4" fmla="*/ 25 w 1192"/>
                  <a:gd name="connsiteY4" fmla="*/ 394 h 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" h="1180">
                    <a:moveTo>
                      <a:pt x="25" y="394"/>
                    </a:moveTo>
                    <a:cubicBezTo>
                      <a:pt x="25" y="394"/>
                      <a:pt x="501" y="-83"/>
                      <a:pt x="787" y="13"/>
                    </a:cubicBezTo>
                    <a:cubicBezTo>
                      <a:pt x="1073" y="108"/>
                      <a:pt x="1263" y="489"/>
                      <a:pt x="1168" y="775"/>
                    </a:cubicBezTo>
                    <a:cubicBezTo>
                      <a:pt x="1073" y="1060"/>
                      <a:pt x="692" y="1251"/>
                      <a:pt x="406" y="1156"/>
                    </a:cubicBezTo>
                    <a:cubicBezTo>
                      <a:pt x="120" y="1060"/>
                      <a:pt x="-70" y="679"/>
                      <a:pt x="25" y="39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2" name="Freihandform: Form 174">
                <a:extLst>
                  <a:ext uri="{FF2B5EF4-FFF2-40B4-BE49-F238E27FC236}">
                    <a16:creationId xmlns:a16="http://schemas.microsoft.com/office/drawing/2014/main" id="{0D5AD460-E5C3-7278-5D84-20DD37197129}"/>
                  </a:ext>
                </a:extLst>
              </p:cNvPr>
              <p:cNvSpPr/>
              <p:nvPr/>
            </p:nvSpPr>
            <p:spPr>
              <a:xfrm>
                <a:off x="6334100" y="3359170"/>
                <a:ext cx="1286" cy="1273"/>
              </a:xfrm>
              <a:custGeom>
                <a:avLst/>
                <a:gdLst>
                  <a:gd name="connsiteX0" fmla="*/ 24 w 1286"/>
                  <a:gd name="connsiteY0" fmla="*/ 487 h 1273"/>
                  <a:gd name="connsiteX1" fmla="*/ 786 w 1286"/>
                  <a:gd name="connsiteY1" fmla="*/ 11 h 1273"/>
                  <a:gd name="connsiteX2" fmla="*/ 1263 w 1286"/>
                  <a:gd name="connsiteY2" fmla="*/ 773 h 1273"/>
                  <a:gd name="connsiteX3" fmla="*/ 501 w 1286"/>
                  <a:gd name="connsiteY3" fmla="*/ 1249 h 1273"/>
                  <a:gd name="connsiteX4" fmla="*/ 24 w 1286"/>
                  <a:gd name="connsiteY4" fmla="*/ 487 h 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6" h="1273">
                    <a:moveTo>
                      <a:pt x="24" y="487"/>
                    </a:moveTo>
                    <a:cubicBezTo>
                      <a:pt x="24" y="487"/>
                      <a:pt x="405" y="-85"/>
                      <a:pt x="786" y="11"/>
                    </a:cubicBezTo>
                    <a:cubicBezTo>
                      <a:pt x="1167" y="11"/>
                      <a:pt x="1358" y="392"/>
                      <a:pt x="1263" y="773"/>
                    </a:cubicBezTo>
                    <a:cubicBezTo>
                      <a:pt x="1263" y="1154"/>
                      <a:pt x="881" y="1344"/>
                      <a:pt x="501" y="1249"/>
                    </a:cubicBezTo>
                    <a:cubicBezTo>
                      <a:pt x="120" y="1249"/>
                      <a:pt x="-71" y="868"/>
                      <a:pt x="24" y="48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3" name="Freihandform: Form 175">
                <a:extLst>
                  <a:ext uri="{FF2B5EF4-FFF2-40B4-BE49-F238E27FC236}">
                    <a16:creationId xmlns:a16="http://schemas.microsoft.com/office/drawing/2014/main" id="{E1A7A0D4-0A26-DD46-F1B7-841C4148B5C1}"/>
                  </a:ext>
                </a:extLst>
              </p:cNvPr>
              <p:cNvSpPr/>
              <p:nvPr/>
            </p:nvSpPr>
            <p:spPr>
              <a:xfrm>
                <a:off x="6337267" y="3359467"/>
                <a:ext cx="1238" cy="1238"/>
              </a:xfrm>
              <a:custGeom>
                <a:avLst/>
                <a:gdLst>
                  <a:gd name="connsiteX0" fmla="*/ 0 w 1238"/>
                  <a:gd name="connsiteY0" fmla="*/ 571 h 1238"/>
                  <a:gd name="connsiteX1" fmla="*/ 667 w 1238"/>
                  <a:gd name="connsiteY1" fmla="*/ 0 h 1238"/>
                  <a:gd name="connsiteX2" fmla="*/ 1238 w 1238"/>
                  <a:gd name="connsiteY2" fmla="*/ 571 h 1238"/>
                  <a:gd name="connsiteX3" fmla="*/ 667 w 1238"/>
                  <a:gd name="connsiteY3" fmla="*/ 1238 h 1238"/>
                  <a:gd name="connsiteX4" fmla="*/ 0 w 1238"/>
                  <a:gd name="connsiteY4" fmla="*/ 571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0" y="571"/>
                    </a:moveTo>
                    <a:cubicBezTo>
                      <a:pt x="0" y="571"/>
                      <a:pt x="286" y="0"/>
                      <a:pt x="667" y="0"/>
                    </a:cubicBezTo>
                    <a:cubicBezTo>
                      <a:pt x="1048" y="0"/>
                      <a:pt x="1238" y="286"/>
                      <a:pt x="1238" y="571"/>
                    </a:cubicBezTo>
                    <a:cubicBezTo>
                      <a:pt x="1238" y="857"/>
                      <a:pt x="952" y="1238"/>
                      <a:pt x="667" y="1238"/>
                    </a:cubicBezTo>
                    <a:cubicBezTo>
                      <a:pt x="381" y="1238"/>
                      <a:pt x="0" y="952"/>
                      <a:pt x="0" y="571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4" name="Freihandform: Form 176">
                <a:extLst>
                  <a:ext uri="{FF2B5EF4-FFF2-40B4-BE49-F238E27FC236}">
                    <a16:creationId xmlns:a16="http://schemas.microsoft.com/office/drawing/2014/main" id="{A319752F-10FE-4CFD-AF44-2FDBDE9F9E30}"/>
                  </a:ext>
                </a:extLst>
              </p:cNvPr>
              <p:cNvSpPr/>
              <p:nvPr/>
            </p:nvSpPr>
            <p:spPr>
              <a:xfrm>
                <a:off x="6340411" y="3359085"/>
                <a:ext cx="1238" cy="1238"/>
              </a:xfrm>
              <a:custGeom>
                <a:avLst/>
                <a:gdLst>
                  <a:gd name="connsiteX0" fmla="*/ 0 w 1238"/>
                  <a:gd name="connsiteY0" fmla="*/ 762 h 1238"/>
                  <a:gd name="connsiteX1" fmla="*/ 571 w 1238"/>
                  <a:gd name="connsiteY1" fmla="*/ 0 h 1238"/>
                  <a:gd name="connsiteX2" fmla="*/ 1238 w 1238"/>
                  <a:gd name="connsiteY2" fmla="*/ 476 h 1238"/>
                  <a:gd name="connsiteX3" fmla="*/ 762 w 1238"/>
                  <a:gd name="connsiteY3" fmla="*/ 1238 h 1238"/>
                  <a:gd name="connsiteX4" fmla="*/ 0 w 1238"/>
                  <a:gd name="connsiteY4" fmla="*/ 762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0" y="762"/>
                    </a:moveTo>
                    <a:cubicBezTo>
                      <a:pt x="0" y="762"/>
                      <a:pt x="190" y="95"/>
                      <a:pt x="571" y="0"/>
                    </a:cubicBezTo>
                    <a:cubicBezTo>
                      <a:pt x="857" y="0"/>
                      <a:pt x="1238" y="191"/>
                      <a:pt x="1238" y="476"/>
                    </a:cubicBezTo>
                    <a:cubicBezTo>
                      <a:pt x="1238" y="857"/>
                      <a:pt x="1048" y="1143"/>
                      <a:pt x="762" y="1238"/>
                    </a:cubicBezTo>
                    <a:cubicBezTo>
                      <a:pt x="381" y="1238"/>
                      <a:pt x="95" y="1048"/>
                      <a:pt x="0" y="76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5" name="Freihandform: Form 177">
                <a:extLst>
                  <a:ext uri="{FF2B5EF4-FFF2-40B4-BE49-F238E27FC236}">
                    <a16:creationId xmlns:a16="http://schemas.microsoft.com/office/drawing/2014/main" id="{130C4591-06D0-C503-56AC-452BE085EDB6}"/>
                  </a:ext>
                </a:extLst>
              </p:cNvPr>
              <p:cNvSpPr/>
              <p:nvPr/>
            </p:nvSpPr>
            <p:spPr>
              <a:xfrm>
                <a:off x="6343459" y="3358384"/>
                <a:ext cx="1177" cy="1211"/>
              </a:xfrm>
              <a:custGeom>
                <a:avLst/>
                <a:gdLst>
                  <a:gd name="connsiteX0" fmla="*/ 0 w 1177"/>
                  <a:gd name="connsiteY0" fmla="*/ 796 h 1211"/>
                  <a:gd name="connsiteX1" fmla="*/ 381 w 1177"/>
                  <a:gd name="connsiteY1" fmla="*/ 34 h 1211"/>
                  <a:gd name="connsiteX2" fmla="*/ 1143 w 1177"/>
                  <a:gd name="connsiteY2" fmla="*/ 415 h 1211"/>
                  <a:gd name="connsiteX3" fmla="*/ 762 w 1177"/>
                  <a:gd name="connsiteY3" fmla="*/ 1177 h 1211"/>
                  <a:gd name="connsiteX4" fmla="*/ 0 w 1177"/>
                  <a:gd name="connsiteY4" fmla="*/ 796 h 1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" h="1211">
                    <a:moveTo>
                      <a:pt x="0" y="796"/>
                    </a:moveTo>
                    <a:cubicBezTo>
                      <a:pt x="0" y="796"/>
                      <a:pt x="0" y="130"/>
                      <a:pt x="381" y="34"/>
                    </a:cubicBezTo>
                    <a:cubicBezTo>
                      <a:pt x="667" y="-61"/>
                      <a:pt x="1048" y="34"/>
                      <a:pt x="1143" y="415"/>
                    </a:cubicBezTo>
                    <a:cubicBezTo>
                      <a:pt x="1238" y="701"/>
                      <a:pt x="1143" y="1082"/>
                      <a:pt x="762" y="1177"/>
                    </a:cubicBezTo>
                    <a:cubicBezTo>
                      <a:pt x="381" y="1273"/>
                      <a:pt x="95" y="1177"/>
                      <a:pt x="0" y="79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6" name="Freihandform: Form 178">
                <a:extLst>
                  <a:ext uri="{FF2B5EF4-FFF2-40B4-BE49-F238E27FC236}">
                    <a16:creationId xmlns:a16="http://schemas.microsoft.com/office/drawing/2014/main" id="{C0526468-06AA-AD3B-7BDE-C1FA80E4BED8}"/>
                  </a:ext>
                </a:extLst>
              </p:cNvPr>
              <p:cNvSpPr/>
              <p:nvPr/>
            </p:nvSpPr>
            <p:spPr>
              <a:xfrm>
                <a:off x="6346316" y="3357006"/>
                <a:ext cx="1126" cy="1205"/>
              </a:xfrm>
              <a:custGeom>
                <a:avLst/>
                <a:gdLst>
                  <a:gd name="connsiteX0" fmla="*/ 0 w 1126"/>
                  <a:gd name="connsiteY0" fmla="*/ 936 h 1205"/>
                  <a:gd name="connsiteX1" fmla="*/ 191 w 1126"/>
                  <a:gd name="connsiteY1" fmla="*/ 79 h 1205"/>
                  <a:gd name="connsiteX2" fmla="*/ 1048 w 1126"/>
                  <a:gd name="connsiteY2" fmla="*/ 269 h 1205"/>
                  <a:gd name="connsiteX3" fmla="*/ 857 w 1126"/>
                  <a:gd name="connsiteY3" fmla="*/ 1127 h 1205"/>
                  <a:gd name="connsiteX4" fmla="*/ 0 w 1126"/>
                  <a:gd name="connsiteY4" fmla="*/ 936 h 1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6" h="1205">
                    <a:moveTo>
                      <a:pt x="0" y="936"/>
                    </a:moveTo>
                    <a:cubicBezTo>
                      <a:pt x="0" y="936"/>
                      <a:pt x="0" y="269"/>
                      <a:pt x="191" y="79"/>
                    </a:cubicBezTo>
                    <a:cubicBezTo>
                      <a:pt x="476" y="-112"/>
                      <a:pt x="857" y="79"/>
                      <a:pt x="1048" y="269"/>
                    </a:cubicBezTo>
                    <a:cubicBezTo>
                      <a:pt x="1238" y="555"/>
                      <a:pt x="1048" y="936"/>
                      <a:pt x="857" y="1127"/>
                    </a:cubicBezTo>
                    <a:cubicBezTo>
                      <a:pt x="571" y="1317"/>
                      <a:pt x="191" y="1127"/>
                      <a:pt x="0" y="93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7" name="Freihandform: Form 179">
                <a:extLst>
                  <a:ext uri="{FF2B5EF4-FFF2-40B4-BE49-F238E27FC236}">
                    <a16:creationId xmlns:a16="http://schemas.microsoft.com/office/drawing/2014/main" id="{C72F7534-19F1-78DD-B1C1-9F3596680562}"/>
                  </a:ext>
                </a:extLst>
              </p:cNvPr>
              <p:cNvSpPr/>
              <p:nvPr/>
            </p:nvSpPr>
            <p:spPr>
              <a:xfrm>
                <a:off x="6348803" y="3355228"/>
                <a:ext cx="1084" cy="1142"/>
              </a:xfrm>
              <a:custGeom>
                <a:avLst/>
                <a:gdLst>
                  <a:gd name="connsiteX0" fmla="*/ 85 w 1084"/>
                  <a:gd name="connsiteY0" fmla="*/ 1000 h 1142"/>
                  <a:gd name="connsiteX1" fmla="*/ 85 w 1084"/>
                  <a:gd name="connsiteY1" fmla="*/ 143 h 1142"/>
                  <a:gd name="connsiteX2" fmla="*/ 942 w 1084"/>
                  <a:gd name="connsiteY2" fmla="*/ 143 h 1142"/>
                  <a:gd name="connsiteX3" fmla="*/ 942 w 1084"/>
                  <a:gd name="connsiteY3" fmla="*/ 1000 h 1142"/>
                  <a:gd name="connsiteX4" fmla="*/ 85 w 1084"/>
                  <a:gd name="connsiteY4" fmla="*/ 1000 h 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4" h="1142">
                    <a:moveTo>
                      <a:pt x="85" y="1000"/>
                    </a:moveTo>
                    <a:cubicBezTo>
                      <a:pt x="85" y="1000"/>
                      <a:pt x="-106" y="333"/>
                      <a:pt x="85" y="143"/>
                    </a:cubicBezTo>
                    <a:cubicBezTo>
                      <a:pt x="370" y="-48"/>
                      <a:pt x="751" y="-48"/>
                      <a:pt x="942" y="143"/>
                    </a:cubicBezTo>
                    <a:cubicBezTo>
                      <a:pt x="1132" y="429"/>
                      <a:pt x="1132" y="810"/>
                      <a:pt x="942" y="1000"/>
                    </a:cubicBezTo>
                    <a:cubicBezTo>
                      <a:pt x="656" y="1191"/>
                      <a:pt x="275" y="1191"/>
                      <a:pt x="85" y="100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8" name="Freihandform: Form 180">
                <a:extLst>
                  <a:ext uri="{FF2B5EF4-FFF2-40B4-BE49-F238E27FC236}">
                    <a16:creationId xmlns:a16="http://schemas.microsoft.com/office/drawing/2014/main" id="{6026E66B-0BCC-43B0-CABD-16D5F40BE1B4}"/>
                  </a:ext>
                </a:extLst>
              </p:cNvPr>
              <p:cNvSpPr/>
              <p:nvPr/>
            </p:nvSpPr>
            <p:spPr>
              <a:xfrm>
                <a:off x="6351047" y="3353061"/>
                <a:ext cx="1198" cy="1285"/>
              </a:xfrm>
              <a:custGeom>
                <a:avLst/>
                <a:gdLst>
                  <a:gd name="connsiteX0" fmla="*/ 127 w 1198"/>
                  <a:gd name="connsiteY0" fmla="*/ 1072 h 1285"/>
                  <a:gd name="connsiteX1" fmla="*/ 127 w 1198"/>
                  <a:gd name="connsiteY1" fmla="*/ 214 h 1285"/>
                  <a:gd name="connsiteX2" fmla="*/ 984 w 1198"/>
                  <a:gd name="connsiteY2" fmla="*/ 214 h 1285"/>
                  <a:gd name="connsiteX3" fmla="*/ 984 w 1198"/>
                  <a:gd name="connsiteY3" fmla="*/ 1072 h 1285"/>
                  <a:gd name="connsiteX4" fmla="*/ 127 w 1198"/>
                  <a:gd name="connsiteY4" fmla="*/ 1072 h 1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8" h="1285">
                    <a:moveTo>
                      <a:pt x="127" y="1072"/>
                    </a:moveTo>
                    <a:cubicBezTo>
                      <a:pt x="127" y="1072"/>
                      <a:pt x="-159" y="500"/>
                      <a:pt x="127" y="214"/>
                    </a:cubicBezTo>
                    <a:cubicBezTo>
                      <a:pt x="317" y="-71"/>
                      <a:pt x="698" y="-71"/>
                      <a:pt x="984" y="214"/>
                    </a:cubicBezTo>
                    <a:cubicBezTo>
                      <a:pt x="1270" y="405"/>
                      <a:pt x="1270" y="786"/>
                      <a:pt x="984" y="1072"/>
                    </a:cubicBezTo>
                    <a:cubicBezTo>
                      <a:pt x="698" y="1357"/>
                      <a:pt x="413" y="1357"/>
                      <a:pt x="127" y="107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99" name="Freihandform: Form 181">
                <a:extLst>
                  <a:ext uri="{FF2B5EF4-FFF2-40B4-BE49-F238E27FC236}">
                    <a16:creationId xmlns:a16="http://schemas.microsoft.com/office/drawing/2014/main" id="{EC7E97A3-79A3-AB15-3162-3BD2A3A80295}"/>
                  </a:ext>
                </a:extLst>
              </p:cNvPr>
              <p:cNvSpPr/>
              <p:nvPr/>
            </p:nvSpPr>
            <p:spPr>
              <a:xfrm>
                <a:off x="6352835" y="3350477"/>
                <a:ext cx="1232" cy="1182"/>
              </a:xfrm>
              <a:custGeom>
                <a:avLst/>
                <a:gdLst>
                  <a:gd name="connsiteX0" fmla="*/ 244 w 1232"/>
                  <a:gd name="connsiteY0" fmla="*/ 1179 h 1182"/>
                  <a:gd name="connsiteX1" fmla="*/ 53 w 1232"/>
                  <a:gd name="connsiteY1" fmla="*/ 321 h 1182"/>
                  <a:gd name="connsiteX2" fmla="*/ 911 w 1232"/>
                  <a:gd name="connsiteY2" fmla="*/ 36 h 1182"/>
                  <a:gd name="connsiteX3" fmla="*/ 1196 w 1232"/>
                  <a:gd name="connsiteY3" fmla="*/ 893 h 1182"/>
                  <a:gd name="connsiteX4" fmla="*/ 339 w 1232"/>
                  <a:gd name="connsiteY4" fmla="*/ 1083 h 1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1182">
                    <a:moveTo>
                      <a:pt x="244" y="1179"/>
                    </a:moveTo>
                    <a:cubicBezTo>
                      <a:pt x="244" y="1179"/>
                      <a:pt x="-137" y="607"/>
                      <a:pt x="53" y="321"/>
                    </a:cubicBezTo>
                    <a:cubicBezTo>
                      <a:pt x="244" y="36"/>
                      <a:pt x="625" y="-60"/>
                      <a:pt x="911" y="36"/>
                    </a:cubicBezTo>
                    <a:cubicBezTo>
                      <a:pt x="1196" y="226"/>
                      <a:pt x="1292" y="607"/>
                      <a:pt x="1196" y="893"/>
                    </a:cubicBezTo>
                    <a:cubicBezTo>
                      <a:pt x="1006" y="1179"/>
                      <a:pt x="625" y="1274"/>
                      <a:pt x="339" y="1083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00" name="Freihandform: Form 182">
                <a:extLst>
                  <a:ext uri="{FF2B5EF4-FFF2-40B4-BE49-F238E27FC236}">
                    <a16:creationId xmlns:a16="http://schemas.microsoft.com/office/drawing/2014/main" id="{8FB104DB-CE25-9F84-5A47-04FC12E2A54F}"/>
                  </a:ext>
                </a:extLst>
              </p:cNvPr>
              <p:cNvSpPr/>
              <p:nvPr/>
            </p:nvSpPr>
            <p:spPr>
              <a:xfrm>
                <a:off x="6354114" y="3347631"/>
                <a:ext cx="1180" cy="1192"/>
              </a:xfrm>
              <a:custGeom>
                <a:avLst/>
                <a:gdLst>
                  <a:gd name="connsiteX0" fmla="*/ 394 w 1180"/>
                  <a:gd name="connsiteY0" fmla="*/ 1168 h 1192"/>
                  <a:gd name="connsiteX1" fmla="*/ 13 w 1180"/>
                  <a:gd name="connsiteY1" fmla="*/ 406 h 1192"/>
                  <a:gd name="connsiteX2" fmla="*/ 775 w 1180"/>
                  <a:gd name="connsiteY2" fmla="*/ 25 h 1192"/>
                  <a:gd name="connsiteX3" fmla="*/ 1156 w 1180"/>
                  <a:gd name="connsiteY3" fmla="*/ 787 h 1192"/>
                  <a:gd name="connsiteX4" fmla="*/ 394 w 1180"/>
                  <a:gd name="connsiteY4" fmla="*/ 1168 h 1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0" h="1192">
                    <a:moveTo>
                      <a:pt x="394" y="1168"/>
                    </a:moveTo>
                    <a:cubicBezTo>
                      <a:pt x="394" y="1168"/>
                      <a:pt x="-83" y="692"/>
                      <a:pt x="13" y="406"/>
                    </a:cubicBezTo>
                    <a:cubicBezTo>
                      <a:pt x="108" y="120"/>
                      <a:pt x="489" y="-70"/>
                      <a:pt x="775" y="25"/>
                    </a:cubicBezTo>
                    <a:cubicBezTo>
                      <a:pt x="1060" y="120"/>
                      <a:pt x="1251" y="501"/>
                      <a:pt x="1156" y="787"/>
                    </a:cubicBezTo>
                    <a:cubicBezTo>
                      <a:pt x="1060" y="1073"/>
                      <a:pt x="679" y="1263"/>
                      <a:pt x="394" y="1168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01" name="Freihandform: Form 183">
                <a:extLst>
                  <a:ext uri="{FF2B5EF4-FFF2-40B4-BE49-F238E27FC236}">
                    <a16:creationId xmlns:a16="http://schemas.microsoft.com/office/drawing/2014/main" id="{53D264A7-C0C3-B03E-343D-50AB39B8F25F}"/>
                  </a:ext>
                </a:extLst>
              </p:cNvPr>
              <p:cNvSpPr/>
              <p:nvPr/>
            </p:nvSpPr>
            <p:spPr>
              <a:xfrm>
                <a:off x="6354973" y="3344583"/>
                <a:ext cx="1273" cy="1286"/>
              </a:xfrm>
              <a:custGeom>
                <a:avLst/>
                <a:gdLst>
                  <a:gd name="connsiteX0" fmla="*/ 487 w 1273"/>
                  <a:gd name="connsiteY0" fmla="*/ 1263 h 1286"/>
                  <a:gd name="connsiteX1" fmla="*/ 11 w 1273"/>
                  <a:gd name="connsiteY1" fmla="*/ 501 h 1286"/>
                  <a:gd name="connsiteX2" fmla="*/ 773 w 1273"/>
                  <a:gd name="connsiteY2" fmla="*/ 24 h 1286"/>
                  <a:gd name="connsiteX3" fmla="*/ 1249 w 1273"/>
                  <a:gd name="connsiteY3" fmla="*/ 786 h 1286"/>
                  <a:gd name="connsiteX4" fmla="*/ 487 w 1273"/>
                  <a:gd name="connsiteY4" fmla="*/ 1263 h 1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" h="1286">
                    <a:moveTo>
                      <a:pt x="487" y="1263"/>
                    </a:moveTo>
                    <a:cubicBezTo>
                      <a:pt x="487" y="1263"/>
                      <a:pt x="-85" y="882"/>
                      <a:pt x="11" y="501"/>
                    </a:cubicBezTo>
                    <a:cubicBezTo>
                      <a:pt x="11" y="120"/>
                      <a:pt x="392" y="-71"/>
                      <a:pt x="773" y="24"/>
                    </a:cubicBezTo>
                    <a:cubicBezTo>
                      <a:pt x="1154" y="24"/>
                      <a:pt x="1344" y="405"/>
                      <a:pt x="1249" y="786"/>
                    </a:cubicBezTo>
                    <a:cubicBezTo>
                      <a:pt x="1249" y="1167"/>
                      <a:pt x="868" y="1358"/>
                      <a:pt x="487" y="1263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02" name="Freihandform: Form 184">
                <a:extLst>
                  <a:ext uri="{FF2B5EF4-FFF2-40B4-BE49-F238E27FC236}">
                    <a16:creationId xmlns:a16="http://schemas.microsoft.com/office/drawing/2014/main" id="{ECA24C6B-AB4C-28EB-D9E1-5C0F0DD85C9C}"/>
                  </a:ext>
                </a:extLst>
              </p:cNvPr>
              <p:cNvSpPr/>
              <p:nvPr/>
            </p:nvSpPr>
            <p:spPr>
              <a:xfrm>
                <a:off x="6355270" y="3341655"/>
                <a:ext cx="1142" cy="1143"/>
              </a:xfrm>
              <a:custGeom>
                <a:avLst/>
                <a:gdLst>
                  <a:gd name="connsiteX0" fmla="*/ 571 w 1142"/>
                  <a:gd name="connsiteY0" fmla="*/ 1143 h 1143"/>
                  <a:gd name="connsiteX1" fmla="*/ 0 w 1142"/>
                  <a:gd name="connsiteY1" fmla="*/ 571 h 1143"/>
                  <a:gd name="connsiteX2" fmla="*/ 571 w 1142"/>
                  <a:gd name="connsiteY2" fmla="*/ 0 h 1143"/>
                  <a:gd name="connsiteX3" fmla="*/ 1143 w 1142"/>
                  <a:gd name="connsiteY3" fmla="*/ 571 h 1143"/>
                  <a:gd name="connsiteX4" fmla="*/ 571 w 1142"/>
                  <a:gd name="connsiteY4" fmla="*/ 1143 h 1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2" h="1143">
                    <a:moveTo>
                      <a:pt x="571" y="1143"/>
                    </a:moveTo>
                    <a:cubicBezTo>
                      <a:pt x="571" y="1143"/>
                      <a:pt x="0" y="857"/>
                      <a:pt x="0" y="571"/>
                    </a:cubicBezTo>
                    <a:cubicBezTo>
                      <a:pt x="0" y="286"/>
                      <a:pt x="286" y="0"/>
                      <a:pt x="571" y="0"/>
                    </a:cubicBezTo>
                    <a:cubicBezTo>
                      <a:pt x="857" y="0"/>
                      <a:pt x="1143" y="286"/>
                      <a:pt x="1143" y="571"/>
                    </a:cubicBezTo>
                    <a:cubicBezTo>
                      <a:pt x="1143" y="953"/>
                      <a:pt x="857" y="1143"/>
                      <a:pt x="571" y="1143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03" name="Freihandform: Form 185">
                <a:extLst>
                  <a:ext uri="{FF2B5EF4-FFF2-40B4-BE49-F238E27FC236}">
                    <a16:creationId xmlns:a16="http://schemas.microsoft.com/office/drawing/2014/main" id="{BFF55A30-3265-4A67-27E7-9111B9DCB9AC}"/>
                  </a:ext>
                </a:extLst>
              </p:cNvPr>
              <p:cNvSpPr/>
              <p:nvPr/>
            </p:nvSpPr>
            <p:spPr>
              <a:xfrm>
                <a:off x="6354889" y="3338416"/>
                <a:ext cx="1238" cy="1238"/>
              </a:xfrm>
              <a:custGeom>
                <a:avLst/>
                <a:gdLst>
                  <a:gd name="connsiteX0" fmla="*/ 762 w 1238"/>
                  <a:gd name="connsiteY0" fmla="*/ 1238 h 1238"/>
                  <a:gd name="connsiteX1" fmla="*/ 0 w 1238"/>
                  <a:gd name="connsiteY1" fmla="*/ 762 h 1238"/>
                  <a:gd name="connsiteX2" fmla="*/ 476 w 1238"/>
                  <a:gd name="connsiteY2" fmla="*/ 0 h 1238"/>
                  <a:gd name="connsiteX3" fmla="*/ 1238 w 1238"/>
                  <a:gd name="connsiteY3" fmla="*/ 476 h 1238"/>
                  <a:gd name="connsiteX4" fmla="*/ 762 w 1238"/>
                  <a:gd name="connsiteY4" fmla="*/ 1238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762" y="1238"/>
                    </a:moveTo>
                    <a:cubicBezTo>
                      <a:pt x="762" y="1238"/>
                      <a:pt x="95" y="1048"/>
                      <a:pt x="0" y="762"/>
                    </a:cubicBezTo>
                    <a:cubicBezTo>
                      <a:pt x="0" y="381"/>
                      <a:pt x="190" y="95"/>
                      <a:pt x="476" y="0"/>
                    </a:cubicBezTo>
                    <a:cubicBezTo>
                      <a:pt x="762" y="0"/>
                      <a:pt x="1143" y="191"/>
                      <a:pt x="1238" y="476"/>
                    </a:cubicBezTo>
                    <a:cubicBezTo>
                      <a:pt x="1238" y="857"/>
                      <a:pt x="1048" y="1143"/>
                      <a:pt x="762" y="1238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2" name="Freihandform: Form 186">
                <a:extLst>
                  <a:ext uri="{FF2B5EF4-FFF2-40B4-BE49-F238E27FC236}">
                    <a16:creationId xmlns:a16="http://schemas.microsoft.com/office/drawing/2014/main" id="{D276AA27-1E36-6D25-17FA-6E71A0A98D77}"/>
                  </a:ext>
                </a:extLst>
              </p:cNvPr>
              <p:cNvSpPr/>
              <p:nvPr/>
            </p:nvSpPr>
            <p:spPr>
              <a:xfrm>
                <a:off x="6354187" y="3335429"/>
                <a:ext cx="1211" cy="1177"/>
              </a:xfrm>
              <a:custGeom>
                <a:avLst/>
                <a:gdLst>
                  <a:gd name="connsiteX0" fmla="*/ 796 w 1211"/>
                  <a:gd name="connsiteY0" fmla="*/ 1177 h 1177"/>
                  <a:gd name="connsiteX1" fmla="*/ 34 w 1211"/>
                  <a:gd name="connsiteY1" fmla="*/ 796 h 1177"/>
                  <a:gd name="connsiteX2" fmla="*/ 415 w 1211"/>
                  <a:gd name="connsiteY2" fmla="*/ 34 h 1177"/>
                  <a:gd name="connsiteX3" fmla="*/ 1177 w 1211"/>
                  <a:gd name="connsiteY3" fmla="*/ 415 h 1177"/>
                  <a:gd name="connsiteX4" fmla="*/ 796 w 1211"/>
                  <a:gd name="connsiteY4" fmla="*/ 1177 h 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" h="1177">
                    <a:moveTo>
                      <a:pt x="796" y="1177"/>
                    </a:moveTo>
                    <a:cubicBezTo>
                      <a:pt x="796" y="1177"/>
                      <a:pt x="130" y="1177"/>
                      <a:pt x="34" y="796"/>
                    </a:cubicBezTo>
                    <a:cubicBezTo>
                      <a:pt x="-61" y="511"/>
                      <a:pt x="34" y="130"/>
                      <a:pt x="415" y="34"/>
                    </a:cubicBezTo>
                    <a:cubicBezTo>
                      <a:pt x="701" y="-61"/>
                      <a:pt x="1082" y="34"/>
                      <a:pt x="1177" y="415"/>
                    </a:cubicBezTo>
                    <a:cubicBezTo>
                      <a:pt x="1273" y="796"/>
                      <a:pt x="1177" y="1082"/>
                      <a:pt x="796" y="117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3" name="Freihandform: Form 187">
                <a:extLst>
                  <a:ext uri="{FF2B5EF4-FFF2-40B4-BE49-F238E27FC236}">
                    <a16:creationId xmlns:a16="http://schemas.microsoft.com/office/drawing/2014/main" id="{1D933FC2-7949-B082-483C-79639B1183DA}"/>
                  </a:ext>
                </a:extLst>
              </p:cNvPr>
              <p:cNvSpPr/>
              <p:nvPr/>
            </p:nvSpPr>
            <p:spPr>
              <a:xfrm>
                <a:off x="6352809" y="3332622"/>
                <a:ext cx="1203" cy="1126"/>
              </a:xfrm>
              <a:custGeom>
                <a:avLst/>
                <a:gdLst>
                  <a:gd name="connsiteX0" fmla="*/ 936 w 1203"/>
                  <a:gd name="connsiteY0" fmla="*/ 1127 h 1126"/>
                  <a:gd name="connsiteX1" fmla="*/ 79 w 1203"/>
                  <a:gd name="connsiteY1" fmla="*/ 936 h 1126"/>
                  <a:gd name="connsiteX2" fmla="*/ 269 w 1203"/>
                  <a:gd name="connsiteY2" fmla="*/ 79 h 1126"/>
                  <a:gd name="connsiteX3" fmla="*/ 1127 w 1203"/>
                  <a:gd name="connsiteY3" fmla="*/ 269 h 1126"/>
                  <a:gd name="connsiteX4" fmla="*/ 841 w 1203"/>
                  <a:gd name="connsiteY4" fmla="*/ 1127 h 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3" h="1126">
                    <a:moveTo>
                      <a:pt x="936" y="1127"/>
                    </a:moveTo>
                    <a:cubicBezTo>
                      <a:pt x="936" y="1127"/>
                      <a:pt x="269" y="1127"/>
                      <a:pt x="79" y="936"/>
                    </a:cubicBezTo>
                    <a:cubicBezTo>
                      <a:pt x="-112" y="650"/>
                      <a:pt x="79" y="269"/>
                      <a:pt x="269" y="79"/>
                    </a:cubicBezTo>
                    <a:cubicBezTo>
                      <a:pt x="555" y="-112"/>
                      <a:pt x="936" y="79"/>
                      <a:pt x="1127" y="269"/>
                    </a:cubicBezTo>
                    <a:cubicBezTo>
                      <a:pt x="1317" y="555"/>
                      <a:pt x="1127" y="936"/>
                      <a:pt x="841" y="1127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6" name="Freihandform: Form 188">
                <a:extLst>
                  <a:ext uri="{FF2B5EF4-FFF2-40B4-BE49-F238E27FC236}">
                    <a16:creationId xmlns:a16="http://schemas.microsoft.com/office/drawing/2014/main" id="{5B0068F9-6971-40DC-C1BD-34B0BA4D8A96}"/>
                  </a:ext>
                </a:extLst>
              </p:cNvPr>
              <p:cNvSpPr/>
              <p:nvPr/>
            </p:nvSpPr>
            <p:spPr>
              <a:xfrm>
                <a:off x="6351031" y="3330082"/>
                <a:ext cx="1143" cy="1084"/>
              </a:xfrm>
              <a:custGeom>
                <a:avLst/>
                <a:gdLst>
                  <a:gd name="connsiteX0" fmla="*/ 1000 w 1143"/>
                  <a:gd name="connsiteY0" fmla="*/ 1000 h 1084"/>
                  <a:gd name="connsiteX1" fmla="*/ 143 w 1143"/>
                  <a:gd name="connsiteY1" fmla="*/ 1000 h 1084"/>
                  <a:gd name="connsiteX2" fmla="*/ 143 w 1143"/>
                  <a:gd name="connsiteY2" fmla="*/ 143 h 1084"/>
                  <a:gd name="connsiteX3" fmla="*/ 1000 w 1143"/>
                  <a:gd name="connsiteY3" fmla="*/ 143 h 1084"/>
                  <a:gd name="connsiteX4" fmla="*/ 1000 w 1143"/>
                  <a:gd name="connsiteY4" fmla="*/ 1000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" h="1084">
                    <a:moveTo>
                      <a:pt x="1000" y="1000"/>
                    </a:moveTo>
                    <a:cubicBezTo>
                      <a:pt x="1000" y="1000"/>
                      <a:pt x="333" y="1191"/>
                      <a:pt x="143" y="1000"/>
                    </a:cubicBezTo>
                    <a:cubicBezTo>
                      <a:pt x="-48" y="714"/>
                      <a:pt x="-48" y="333"/>
                      <a:pt x="143" y="143"/>
                    </a:cubicBezTo>
                    <a:cubicBezTo>
                      <a:pt x="429" y="-48"/>
                      <a:pt x="810" y="-48"/>
                      <a:pt x="1000" y="143"/>
                    </a:cubicBezTo>
                    <a:cubicBezTo>
                      <a:pt x="1191" y="429"/>
                      <a:pt x="1191" y="810"/>
                      <a:pt x="1000" y="1000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7" name="Freihandform: Form 189">
                <a:extLst>
                  <a:ext uri="{FF2B5EF4-FFF2-40B4-BE49-F238E27FC236}">
                    <a16:creationId xmlns:a16="http://schemas.microsoft.com/office/drawing/2014/main" id="{DA3849C9-C21D-0E92-73A2-CD049F3396F3}"/>
                  </a:ext>
                </a:extLst>
              </p:cNvPr>
              <p:cNvSpPr/>
              <p:nvPr/>
            </p:nvSpPr>
            <p:spPr>
              <a:xfrm>
                <a:off x="6348864" y="3327724"/>
                <a:ext cx="1285" cy="1198"/>
              </a:xfrm>
              <a:custGeom>
                <a:avLst/>
                <a:gdLst>
                  <a:gd name="connsiteX0" fmla="*/ 1072 w 1285"/>
                  <a:gd name="connsiteY0" fmla="*/ 1072 h 1198"/>
                  <a:gd name="connsiteX1" fmla="*/ 214 w 1285"/>
                  <a:gd name="connsiteY1" fmla="*/ 1072 h 1198"/>
                  <a:gd name="connsiteX2" fmla="*/ 214 w 1285"/>
                  <a:gd name="connsiteY2" fmla="*/ 214 h 1198"/>
                  <a:gd name="connsiteX3" fmla="*/ 1072 w 1285"/>
                  <a:gd name="connsiteY3" fmla="*/ 214 h 1198"/>
                  <a:gd name="connsiteX4" fmla="*/ 1072 w 1285"/>
                  <a:gd name="connsiteY4" fmla="*/ 1072 h 1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5" h="1198">
                    <a:moveTo>
                      <a:pt x="1072" y="1072"/>
                    </a:moveTo>
                    <a:cubicBezTo>
                      <a:pt x="1072" y="1072"/>
                      <a:pt x="500" y="1357"/>
                      <a:pt x="214" y="1072"/>
                    </a:cubicBezTo>
                    <a:cubicBezTo>
                      <a:pt x="-71" y="881"/>
                      <a:pt x="-71" y="500"/>
                      <a:pt x="214" y="214"/>
                    </a:cubicBezTo>
                    <a:cubicBezTo>
                      <a:pt x="500" y="-71"/>
                      <a:pt x="881" y="-71"/>
                      <a:pt x="1072" y="214"/>
                    </a:cubicBezTo>
                    <a:cubicBezTo>
                      <a:pt x="1357" y="405"/>
                      <a:pt x="1357" y="786"/>
                      <a:pt x="1072" y="107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8" name="Freihandform: Form 190">
                <a:extLst>
                  <a:ext uri="{FF2B5EF4-FFF2-40B4-BE49-F238E27FC236}">
                    <a16:creationId xmlns:a16="http://schemas.microsoft.com/office/drawing/2014/main" id="{9D24A784-3942-23A1-D590-5FD12C034B1F}"/>
                  </a:ext>
                </a:extLst>
              </p:cNvPr>
              <p:cNvSpPr/>
              <p:nvPr/>
            </p:nvSpPr>
            <p:spPr>
              <a:xfrm>
                <a:off x="6346217" y="3326030"/>
                <a:ext cx="1245" cy="1200"/>
              </a:xfrm>
              <a:custGeom>
                <a:avLst/>
                <a:gdLst>
                  <a:gd name="connsiteX0" fmla="*/ 1147 w 1245"/>
                  <a:gd name="connsiteY0" fmla="*/ 956 h 1200"/>
                  <a:gd name="connsiteX1" fmla="*/ 290 w 1245"/>
                  <a:gd name="connsiteY1" fmla="*/ 1147 h 1200"/>
                  <a:gd name="connsiteX2" fmla="*/ 99 w 1245"/>
                  <a:gd name="connsiteY2" fmla="*/ 290 h 1200"/>
                  <a:gd name="connsiteX3" fmla="*/ 956 w 1245"/>
                  <a:gd name="connsiteY3" fmla="*/ 99 h 1200"/>
                  <a:gd name="connsiteX4" fmla="*/ 1147 w 1245"/>
                  <a:gd name="connsiteY4" fmla="*/ 956 h 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" h="1200">
                    <a:moveTo>
                      <a:pt x="1147" y="956"/>
                    </a:moveTo>
                    <a:cubicBezTo>
                      <a:pt x="1147" y="956"/>
                      <a:pt x="575" y="1337"/>
                      <a:pt x="290" y="1147"/>
                    </a:cubicBezTo>
                    <a:cubicBezTo>
                      <a:pt x="4" y="956"/>
                      <a:pt x="-91" y="575"/>
                      <a:pt x="99" y="290"/>
                    </a:cubicBezTo>
                    <a:cubicBezTo>
                      <a:pt x="290" y="4"/>
                      <a:pt x="671" y="-91"/>
                      <a:pt x="956" y="99"/>
                    </a:cubicBezTo>
                    <a:cubicBezTo>
                      <a:pt x="1242" y="290"/>
                      <a:pt x="1337" y="671"/>
                      <a:pt x="1147" y="956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9" name="Freihandform: Form 191">
                <a:extLst>
                  <a:ext uri="{FF2B5EF4-FFF2-40B4-BE49-F238E27FC236}">
                    <a16:creationId xmlns:a16="http://schemas.microsoft.com/office/drawing/2014/main" id="{40D22295-D24A-14B4-BE9C-30B9A762972E}"/>
                  </a:ext>
                </a:extLst>
              </p:cNvPr>
              <p:cNvSpPr/>
              <p:nvPr/>
            </p:nvSpPr>
            <p:spPr>
              <a:xfrm>
                <a:off x="6343434" y="3324761"/>
                <a:ext cx="1192" cy="1189"/>
              </a:xfrm>
              <a:custGeom>
                <a:avLst/>
                <a:gdLst>
                  <a:gd name="connsiteX0" fmla="*/ 1168 w 1192"/>
                  <a:gd name="connsiteY0" fmla="*/ 796 h 1189"/>
                  <a:gd name="connsiteX1" fmla="*/ 406 w 1192"/>
                  <a:gd name="connsiteY1" fmla="*/ 1177 h 1189"/>
                  <a:gd name="connsiteX2" fmla="*/ 25 w 1192"/>
                  <a:gd name="connsiteY2" fmla="*/ 415 h 1189"/>
                  <a:gd name="connsiteX3" fmla="*/ 787 w 1192"/>
                  <a:gd name="connsiteY3" fmla="*/ 34 h 1189"/>
                  <a:gd name="connsiteX4" fmla="*/ 1168 w 1192"/>
                  <a:gd name="connsiteY4" fmla="*/ 892 h 1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2" h="1189">
                    <a:moveTo>
                      <a:pt x="1168" y="796"/>
                    </a:moveTo>
                    <a:cubicBezTo>
                      <a:pt x="1168" y="796"/>
                      <a:pt x="692" y="1273"/>
                      <a:pt x="406" y="1177"/>
                    </a:cubicBezTo>
                    <a:cubicBezTo>
                      <a:pt x="120" y="1082"/>
                      <a:pt x="-70" y="701"/>
                      <a:pt x="25" y="415"/>
                    </a:cubicBezTo>
                    <a:cubicBezTo>
                      <a:pt x="120" y="34"/>
                      <a:pt x="501" y="-61"/>
                      <a:pt x="787" y="34"/>
                    </a:cubicBezTo>
                    <a:cubicBezTo>
                      <a:pt x="1072" y="130"/>
                      <a:pt x="1263" y="511"/>
                      <a:pt x="1168" y="892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0" name="Freihandform: Form 192">
                <a:extLst>
                  <a:ext uri="{FF2B5EF4-FFF2-40B4-BE49-F238E27FC236}">
                    <a16:creationId xmlns:a16="http://schemas.microsoft.com/office/drawing/2014/main" id="{6902597E-7AD6-F0EB-E157-2853B6901E59}"/>
                  </a:ext>
                </a:extLst>
              </p:cNvPr>
              <p:cNvSpPr/>
              <p:nvPr/>
            </p:nvSpPr>
            <p:spPr>
              <a:xfrm>
                <a:off x="6340411" y="3323824"/>
                <a:ext cx="1256" cy="1267"/>
              </a:xfrm>
              <a:custGeom>
                <a:avLst/>
                <a:gdLst>
                  <a:gd name="connsiteX0" fmla="*/ 1238 w 1256"/>
                  <a:gd name="connsiteY0" fmla="*/ 781 h 1267"/>
                  <a:gd name="connsiteX1" fmla="*/ 571 w 1256"/>
                  <a:gd name="connsiteY1" fmla="*/ 1257 h 1267"/>
                  <a:gd name="connsiteX2" fmla="*/ 0 w 1256"/>
                  <a:gd name="connsiteY2" fmla="*/ 495 h 1267"/>
                  <a:gd name="connsiteX3" fmla="*/ 762 w 1256"/>
                  <a:gd name="connsiteY3" fmla="*/ 19 h 1267"/>
                  <a:gd name="connsiteX4" fmla="*/ 1238 w 1256"/>
                  <a:gd name="connsiteY4" fmla="*/ 781 h 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6" h="1267">
                    <a:moveTo>
                      <a:pt x="1238" y="781"/>
                    </a:moveTo>
                    <a:cubicBezTo>
                      <a:pt x="1238" y="781"/>
                      <a:pt x="857" y="1352"/>
                      <a:pt x="571" y="1257"/>
                    </a:cubicBezTo>
                    <a:cubicBezTo>
                      <a:pt x="190" y="1257"/>
                      <a:pt x="0" y="876"/>
                      <a:pt x="0" y="495"/>
                    </a:cubicBezTo>
                    <a:cubicBezTo>
                      <a:pt x="0" y="209"/>
                      <a:pt x="381" y="-77"/>
                      <a:pt x="762" y="19"/>
                    </a:cubicBezTo>
                    <a:cubicBezTo>
                      <a:pt x="1048" y="19"/>
                      <a:pt x="1333" y="400"/>
                      <a:pt x="1238" y="781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1" name="Freihandform: Form 193">
                <a:extLst>
                  <a:ext uri="{FF2B5EF4-FFF2-40B4-BE49-F238E27FC236}">
                    <a16:creationId xmlns:a16="http://schemas.microsoft.com/office/drawing/2014/main" id="{39DDC37A-EE8F-D371-6314-0DB53D0BFD6C}"/>
                  </a:ext>
                </a:extLst>
              </p:cNvPr>
              <p:cNvSpPr/>
              <p:nvPr/>
            </p:nvSpPr>
            <p:spPr>
              <a:xfrm>
                <a:off x="6337267" y="3359371"/>
                <a:ext cx="1238" cy="1238"/>
              </a:xfrm>
              <a:custGeom>
                <a:avLst/>
                <a:gdLst>
                  <a:gd name="connsiteX0" fmla="*/ 1238 w 1238"/>
                  <a:gd name="connsiteY0" fmla="*/ 571 h 1238"/>
                  <a:gd name="connsiteX1" fmla="*/ 667 w 1238"/>
                  <a:gd name="connsiteY1" fmla="*/ 1238 h 1238"/>
                  <a:gd name="connsiteX2" fmla="*/ 0 w 1238"/>
                  <a:gd name="connsiteY2" fmla="*/ 571 h 1238"/>
                  <a:gd name="connsiteX3" fmla="*/ 667 w 1238"/>
                  <a:gd name="connsiteY3" fmla="*/ 0 h 1238"/>
                  <a:gd name="connsiteX4" fmla="*/ 1238 w 1238"/>
                  <a:gd name="connsiteY4" fmla="*/ 571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" h="1238">
                    <a:moveTo>
                      <a:pt x="1238" y="571"/>
                    </a:moveTo>
                    <a:cubicBezTo>
                      <a:pt x="1238" y="571"/>
                      <a:pt x="952" y="1238"/>
                      <a:pt x="667" y="1238"/>
                    </a:cubicBezTo>
                    <a:cubicBezTo>
                      <a:pt x="381" y="1238"/>
                      <a:pt x="0" y="953"/>
                      <a:pt x="0" y="571"/>
                    </a:cubicBezTo>
                    <a:cubicBezTo>
                      <a:pt x="0" y="190"/>
                      <a:pt x="286" y="0"/>
                      <a:pt x="667" y="0"/>
                    </a:cubicBezTo>
                    <a:cubicBezTo>
                      <a:pt x="1048" y="0"/>
                      <a:pt x="1238" y="286"/>
                      <a:pt x="1238" y="571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2" name="Freihandform: Form 194">
                <a:extLst>
                  <a:ext uri="{FF2B5EF4-FFF2-40B4-BE49-F238E27FC236}">
                    <a16:creationId xmlns:a16="http://schemas.microsoft.com/office/drawing/2014/main" id="{C0A50499-5618-D749-B03D-03123052CE8C}"/>
                  </a:ext>
                </a:extLst>
              </p:cNvPr>
              <p:cNvSpPr/>
              <p:nvPr/>
            </p:nvSpPr>
            <p:spPr>
              <a:xfrm>
                <a:off x="6336220" y="3340417"/>
                <a:ext cx="3429" cy="3428"/>
              </a:xfrm>
              <a:custGeom>
                <a:avLst/>
                <a:gdLst>
                  <a:gd name="connsiteX0" fmla="*/ 3429 w 3429"/>
                  <a:gd name="connsiteY0" fmla="*/ 1714 h 3428"/>
                  <a:gd name="connsiteX1" fmla="*/ 1715 w 3429"/>
                  <a:gd name="connsiteY1" fmla="*/ 3429 h 3428"/>
                  <a:gd name="connsiteX2" fmla="*/ 0 w 3429"/>
                  <a:gd name="connsiteY2" fmla="*/ 1714 h 3428"/>
                  <a:gd name="connsiteX3" fmla="*/ 1715 w 3429"/>
                  <a:gd name="connsiteY3" fmla="*/ 0 h 3428"/>
                  <a:gd name="connsiteX4" fmla="*/ 3429 w 3429"/>
                  <a:gd name="connsiteY4" fmla="*/ 1714 h 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" h="3428">
                    <a:moveTo>
                      <a:pt x="3429" y="1714"/>
                    </a:moveTo>
                    <a:cubicBezTo>
                      <a:pt x="3429" y="2667"/>
                      <a:pt x="2667" y="3429"/>
                      <a:pt x="1715" y="3429"/>
                    </a:cubicBezTo>
                    <a:cubicBezTo>
                      <a:pt x="762" y="3429"/>
                      <a:pt x="0" y="2667"/>
                      <a:pt x="0" y="1714"/>
                    </a:cubicBezTo>
                    <a:cubicBezTo>
                      <a:pt x="0" y="762"/>
                      <a:pt x="762" y="0"/>
                      <a:pt x="1715" y="0"/>
                    </a:cubicBezTo>
                    <a:cubicBezTo>
                      <a:pt x="2667" y="0"/>
                      <a:pt x="3429" y="762"/>
                      <a:pt x="3429" y="1714"/>
                    </a:cubicBez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30" name="Freihandform: Form 195">
              <a:extLst>
                <a:ext uri="{FF2B5EF4-FFF2-40B4-BE49-F238E27FC236}">
                  <a16:creationId xmlns:a16="http://schemas.microsoft.com/office/drawing/2014/main" id="{14882DAD-E1E2-0049-91E1-F2429FDDB111}"/>
                </a:ext>
              </a:extLst>
            </p:cNvPr>
            <p:cNvSpPr/>
            <p:nvPr/>
          </p:nvSpPr>
          <p:spPr>
            <a:xfrm>
              <a:off x="5833395" y="3408044"/>
              <a:ext cx="32670" cy="32670"/>
            </a:xfrm>
            <a:custGeom>
              <a:avLst/>
              <a:gdLst>
                <a:gd name="connsiteX0" fmla="*/ 0 w 32670"/>
                <a:gd name="connsiteY0" fmla="*/ 0 h 32670"/>
                <a:gd name="connsiteX1" fmla="*/ 32671 w 32670"/>
                <a:gd name="connsiteY1" fmla="*/ 0 h 32670"/>
                <a:gd name="connsiteX2" fmla="*/ 32671 w 32670"/>
                <a:gd name="connsiteY2" fmla="*/ 32671 h 32670"/>
                <a:gd name="connsiteX3" fmla="*/ 0 w 32670"/>
                <a:gd name="connsiteY3" fmla="*/ 32671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0" h="32670">
                  <a:moveTo>
                    <a:pt x="0" y="0"/>
                  </a:moveTo>
                  <a:lnTo>
                    <a:pt x="32671" y="0"/>
                  </a:lnTo>
                  <a:lnTo>
                    <a:pt x="32671" y="32671"/>
                  </a:lnTo>
                  <a:lnTo>
                    <a:pt x="0" y="32671"/>
                  </a:lnTo>
                  <a:close/>
                </a:path>
              </a:pathLst>
            </a:custGeom>
            <a:solidFill>
              <a:srgbClr val="FFC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Freihandform: Form 196">
              <a:extLst>
                <a:ext uri="{FF2B5EF4-FFF2-40B4-BE49-F238E27FC236}">
                  <a16:creationId xmlns:a16="http://schemas.microsoft.com/office/drawing/2014/main" id="{0DC769B1-5BFF-E2EC-75A0-359D5E1F78D3}"/>
                </a:ext>
              </a:extLst>
            </p:cNvPr>
            <p:cNvSpPr/>
            <p:nvPr/>
          </p:nvSpPr>
          <p:spPr>
            <a:xfrm>
              <a:off x="6321361" y="3408044"/>
              <a:ext cx="32670" cy="32670"/>
            </a:xfrm>
            <a:custGeom>
              <a:avLst/>
              <a:gdLst>
                <a:gd name="connsiteX0" fmla="*/ 0 w 32670"/>
                <a:gd name="connsiteY0" fmla="*/ 0 h 32670"/>
                <a:gd name="connsiteX1" fmla="*/ 32671 w 32670"/>
                <a:gd name="connsiteY1" fmla="*/ 0 h 32670"/>
                <a:gd name="connsiteX2" fmla="*/ 32671 w 32670"/>
                <a:gd name="connsiteY2" fmla="*/ 32671 h 32670"/>
                <a:gd name="connsiteX3" fmla="*/ 0 w 32670"/>
                <a:gd name="connsiteY3" fmla="*/ 32671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70" h="32670">
                  <a:moveTo>
                    <a:pt x="0" y="0"/>
                  </a:moveTo>
                  <a:lnTo>
                    <a:pt x="32671" y="0"/>
                  </a:lnTo>
                  <a:lnTo>
                    <a:pt x="32671" y="32671"/>
                  </a:lnTo>
                  <a:lnTo>
                    <a:pt x="0" y="32671"/>
                  </a:lnTo>
                  <a:close/>
                </a:path>
              </a:pathLst>
            </a:custGeom>
            <a:solidFill>
              <a:srgbClr val="FFCE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32" name="Grafik 112">
              <a:extLst>
                <a:ext uri="{FF2B5EF4-FFF2-40B4-BE49-F238E27FC236}">
                  <a16:creationId xmlns:a16="http://schemas.microsoft.com/office/drawing/2014/main" id="{9E1E854C-37A0-B032-5ED7-7441EFCA74C6}"/>
                </a:ext>
              </a:extLst>
            </p:cNvPr>
            <p:cNvGrpSpPr/>
            <p:nvPr/>
          </p:nvGrpSpPr>
          <p:grpSpPr>
            <a:xfrm>
              <a:off x="5833395" y="3466051"/>
              <a:ext cx="520636" cy="32670"/>
              <a:chOff x="5833395" y="3466051"/>
              <a:chExt cx="520636" cy="32670"/>
            </a:xfrm>
          </p:grpSpPr>
          <p:sp>
            <p:nvSpPr>
              <p:cNvPr id="2250" name="Freihandform: Form 198">
                <a:extLst>
                  <a:ext uri="{FF2B5EF4-FFF2-40B4-BE49-F238E27FC236}">
                    <a16:creationId xmlns:a16="http://schemas.microsoft.com/office/drawing/2014/main" id="{FCB29437-A7A6-5EAF-E7C2-D04173BC15CA}"/>
                  </a:ext>
                </a:extLst>
              </p:cNvPr>
              <p:cNvSpPr/>
              <p:nvPr/>
            </p:nvSpPr>
            <p:spPr>
              <a:xfrm>
                <a:off x="5866923" y="3483387"/>
                <a:ext cx="458057" cy="9525"/>
              </a:xfrm>
              <a:custGeom>
                <a:avLst/>
                <a:gdLst>
                  <a:gd name="connsiteX0" fmla="*/ 0 w 458057"/>
                  <a:gd name="connsiteY0" fmla="*/ 0 h 9525"/>
                  <a:gd name="connsiteX1" fmla="*/ 458057 w 4580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8057" h="9525">
                    <a:moveTo>
                      <a:pt x="0" y="0"/>
                    </a:moveTo>
                    <a:lnTo>
                      <a:pt x="458057" y="0"/>
                    </a:lnTo>
                  </a:path>
                </a:pathLst>
              </a:custGeom>
              <a:ln w="9525" cap="flat">
                <a:solidFill>
                  <a:srgbClr val="00386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1" name="Freihandform: Form 199">
                <a:extLst>
                  <a:ext uri="{FF2B5EF4-FFF2-40B4-BE49-F238E27FC236}">
                    <a16:creationId xmlns:a16="http://schemas.microsoft.com/office/drawing/2014/main" id="{CFE06ECB-F709-6747-FD9C-94681431444F}"/>
                  </a:ext>
                </a:extLst>
              </p:cNvPr>
              <p:cNvSpPr/>
              <p:nvPr/>
            </p:nvSpPr>
            <p:spPr>
              <a:xfrm>
                <a:off x="6284213" y="3474338"/>
                <a:ext cx="26098" cy="18002"/>
              </a:xfrm>
              <a:custGeom>
                <a:avLst/>
                <a:gdLst>
                  <a:gd name="connsiteX0" fmla="*/ 11621 w 26098"/>
                  <a:gd name="connsiteY0" fmla="*/ 12668 h 18002"/>
                  <a:gd name="connsiteX1" fmla="*/ 26099 w 26098"/>
                  <a:gd name="connsiteY1" fmla="*/ 18002 h 18002"/>
                  <a:gd name="connsiteX2" fmla="*/ 26099 w 26098"/>
                  <a:gd name="connsiteY2" fmla="*/ 0 h 18002"/>
                  <a:gd name="connsiteX3" fmla="*/ 11621 w 26098"/>
                  <a:gd name="connsiteY3" fmla="*/ 5334 h 18002"/>
                  <a:gd name="connsiteX4" fmla="*/ 0 w 26098"/>
                  <a:gd name="connsiteY4" fmla="*/ 9049 h 18002"/>
                  <a:gd name="connsiteX5" fmla="*/ 11621 w 26098"/>
                  <a:gd name="connsiteY5" fmla="*/ 12764 h 1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98" h="18002">
                    <a:moveTo>
                      <a:pt x="11621" y="12668"/>
                    </a:moveTo>
                    <a:cubicBezTo>
                      <a:pt x="17526" y="14478"/>
                      <a:pt x="21336" y="16097"/>
                      <a:pt x="26099" y="18002"/>
                    </a:cubicBezTo>
                    <a:lnTo>
                      <a:pt x="26099" y="0"/>
                    </a:lnTo>
                    <a:cubicBezTo>
                      <a:pt x="24384" y="762"/>
                      <a:pt x="17526" y="3524"/>
                      <a:pt x="11621" y="5334"/>
                    </a:cubicBezTo>
                    <a:cubicBezTo>
                      <a:pt x="5334" y="7239"/>
                      <a:pt x="3715" y="8573"/>
                      <a:pt x="0" y="9049"/>
                    </a:cubicBezTo>
                    <a:cubicBezTo>
                      <a:pt x="3715" y="9525"/>
                      <a:pt x="5334" y="10859"/>
                      <a:pt x="11621" y="12764"/>
                    </a:cubicBezTo>
                    <a:close/>
                  </a:path>
                </a:pathLst>
              </a:custGeom>
              <a:solidFill>
                <a:srgbClr val="0038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2" name="Freihandform: Form 200">
                <a:extLst>
                  <a:ext uri="{FF2B5EF4-FFF2-40B4-BE49-F238E27FC236}">
                    <a16:creationId xmlns:a16="http://schemas.microsoft.com/office/drawing/2014/main" id="{35B1A968-5F13-4395-858B-24947903F873}"/>
                  </a:ext>
                </a:extLst>
              </p:cNvPr>
              <p:cNvSpPr/>
              <p:nvPr/>
            </p:nvSpPr>
            <p:spPr>
              <a:xfrm>
                <a:off x="5879686" y="3474338"/>
                <a:ext cx="30194" cy="18002"/>
              </a:xfrm>
              <a:custGeom>
                <a:avLst/>
                <a:gdLst>
                  <a:gd name="connsiteX0" fmla="*/ 14478 w 30194"/>
                  <a:gd name="connsiteY0" fmla="*/ 12668 h 18002"/>
                  <a:gd name="connsiteX1" fmla="*/ 0 w 30194"/>
                  <a:gd name="connsiteY1" fmla="*/ 18002 h 18002"/>
                  <a:gd name="connsiteX2" fmla="*/ 0 w 30194"/>
                  <a:gd name="connsiteY2" fmla="*/ 0 h 18002"/>
                  <a:gd name="connsiteX3" fmla="*/ 14478 w 30194"/>
                  <a:gd name="connsiteY3" fmla="*/ 5334 h 18002"/>
                  <a:gd name="connsiteX4" fmla="*/ 30194 w 30194"/>
                  <a:gd name="connsiteY4" fmla="*/ 9049 h 18002"/>
                  <a:gd name="connsiteX5" fmla="*/ 14478 w 30194"/>
                  <a:gd name="connsiteY5" fmla="*/ 12764 h 1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94" h="18002">
                    <a:moveTo>
                      <a:pt x="14478" y="12668"/>
                    </a:moveTo>
                    <a:cubicBezTo>
                      <a:pt x="8572" y="14478"/>
                      <a:pt x="4763" y="16097"/>
                      <a:pt x="0" y="18002"/>
                    </a:cubicBezTo>
                    <a:lnTo>
                      <a:pt x="0" y="0"/>
                    </a:lnTo>
                    <a:cubicBezTo>
                      <a:pt x="1714" y="762"/>
                      <a:pt x="8572" y="3524"/>
                      <a:pt x="14478" y="5334"/>
                    </a:cubicBezTo>
                    <a:cubicBezTo>
                      <a:pt x="20764" y="7239"/>
                      <a:pt x="26479" y="8573"/>
                      <a:pt x="30194" y="9049"/>
                    </a:cubicBezTo>
                    <a:cubicBezTo>
                      <a:pt x="26479" y="9525"/>
                      <a:pt x="20764" y="10859"/>
                      <a:pt x="14478" y="12764"/>
                    </a:cubicBezTo>
                    <a:close/>
                  </a:path>
                </a:pathLst>
              </a:custGeom>
              <a:solidFill>
                <a:srgbClr val="0038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3" name="Freihandform: Form 201">
                <a:extLst>
                  <a:ext uri="{FF2B5EF4-FFF2-40B4-BE49-F238E27FC236}">
                    <a16:creationId xmlns:a16="http://schemas.microsoft.com/office/drawing/2014/main" id="{7E9B332F-BB09-F4C3-F11E-34BB5C8007B9}"/>
                  </a:ext>
                </a:extLst>
              </p:cNvPr>
              <p:cNvSpPr/>
              <p:nvPr/>
            </p:nvSpPr>
            <p:spPr>
              <a:xfrm>
                <a:off x="5833395" y="3466051"/>
                <a:ext cx="32670" cy="32670"/>
              </a:xfrm>
              <a:custGeom>
                <a:avLst/>
                <a:gdLst>
                  <a:gd name="connsiteX0" fmla="*/ 0 w 32670"/>
                  <a:gd name="connsiteY0" fmla="*/ 0 h 32670"/>
                  <a:gd name="connsiteX1" fmla="*/ 32671 w 32670"/>
                  <a:gd name="connsiteY1" fmla="*/ 0 h 32670"/>
                  <a:gd name="connsiteX2" fmla="*/ 32671 w 32670"/>
                  <a:gd name="connsiteY2" fmla="*/ 32671 h 32670"/>
                  <a:gd name="connsiteX3" fmla="*/ 0 w 32670"/>
                  <a:gd name="connsiteY3" fmla="*/ 32671 h 3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0" h="32670">
                    <a:moveTo>
                      <a:pt x="0" y="0"/>
                    </a:moveTo>
                    <a:lnTo>
                      <a:pt x="32671" y="0"/>
                    </a:lnTo>
                    <a:lnTo>
                      <a:pt x="32671" y="32671"/>
                    </a:lnTo>
                    <a:lnTo>
                      <a:pt x="0" y="32671"/>
                    </a:lnTo>
                    <a:close/>
                  </a:path>
                </a:pathLst>
              </a:custGeom>
              <a:solidFill>
                <a:srgbClr val="FFC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4" name="Freihandform: Form 202">
                <a:extLst>
                  <a:ext uri="{FF2B5EF4-FFF2-40B4-BE49-F238E27FC236}">
                    <a16:creationId xmlns:a16="http://schemas.microsoft.com/office/drawing/2014/main" id="{24A8F121-39AA-F579-2287-9FCF7DF85ECF}"/>
                  </a:ext>
                </a:extLst>
              </p:cNvPr>
              <p:cNvSpPr/>
              <p:nvPr/>
            </p:nvSpPr>
            <p:spPr>
              <a:xfrm>
                <a:off x="6321361" y="3466051"/>
                <a:ext cx="32670" cy="32670"/>
              </a:xfrm>
              <a:custGeom>
                <a:avLst/>
                <a:gdLst>
                  <a:gd name="connsiteX0" fmla="*/ 0 w 32670"/>
                  <a:gd name="connsiteY0" fmla="*/ 0 h 32670"/>
                  <a:gd name="connsiteX1" fmla="*/ 32671 w 32670"/>
                  <a:gd name="connsiteY1" fmla="*/ 0 h 32670"/>
                  <a:gd name="connsiteX2" fmla="*/ 32671 w 32670"/>
                  <a:gd name="connsiteY2" fmla="*/ 32671 h 32670"/>
                  <a:gd name="connsiteX3" fmla="*/ 0 w 32670"/>
                  <a:gd name="connsiteY3" fmla="*/ 32671 h 3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0" h="32670">
                    <a:moveTo>
                      <a:pt x="0" y="0"/>
                    </a:moveTo>
                    <a:lnTo>
                      <a:pt x="32671" y="0"/>
                    </a:lnTo>
                    <a:lnTo>
                      <a:pt x="32671" y="32671"/>
                    </a:lnTo>
                    <a:lnTo>
                      <a:pt x="0" y="32671"/>
                    </a:lnTo>
                    <a:close/>
                  </a:path>
                </a:pathLst>
              </a:custGeom>
              <a:solidFill>
                <a:srgbClr val="FFCE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33" name="Freihandform: Form 203">
              <a:extLst>
                <a:ext uri="{FF2B5EF4-FFF2-40B4-BE49-F238E27FC236}">
                  <a16:creationId xmlns:a16="http://schemas.microsoft.com/office/drawing/2014/main" id="{00EE97D3-B7CE-6D04-D54C-8C0E73517345}"/>
                </a:ext>
              </a:extLst>
            </p:cNvPr>
            <p:cNvSpPr/>
            <p:nvPr/>
          </p:nvSpPr>
          <p:spPr>
            <a:xfrm>
              <a:off x="5833776" y="3324605"/>
              <a:ext cx="34766" cy="34766"/>
            </a:xfrm>
            <a:custGeom>
              <a:avLst/>
              <a:gdLst>
                <a:gd name="connsiteX0" fmla="*/ 0 w 34766"/>
                <a:gd name="connsiteY0" fmla="*/ 0 h 34766"/>
                <a:gd name="connsiteX1" fmla="*/ 34766 w 34766"/>
                <a:gd name="connsiteY1" fmla="*/ 0 h 34766"/>
                <a:gd name="connsiteX2" fmla="*/ 34766 w 34766"/>
                <a:gd name="connsiteY2" fmla="*/ 34766 h 34766"/>
                <a:gd name="connsiteX3" fmla="*/ 0 w 34766"/>
                <a:gd name="connsiteY3" fmla="*/ 34766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66" h="34766">
                  <a:moveTo>
                    <a:pt x="0" y="0"/>
                  </a:moveTo>
                  <a:lnTo>
                    <a:pt x="34766" y="0"/>
                  </a:lnTo>
                  <a:lnTo>
                    <a:pt x="34766" y="34766"/>
                  </a:lnTo>
                  <a:lnTo>
                    <a:pt x="0" y="34766"/>
                  </a:lnTo>
                  <a:close/>
                </a:path>
              </a:pathLst>
            </a:custGeom>
            <a:solidFill>
              <a:srgbClr val="2020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4" name="Freihandform: Form 204">
              <a:extLst>
                <a:ext uri="{FF2B5EF4-FFF2-40B4-BE49-F238E27FC236}">
                  <a16:creationId xmlns:a16="http://schemas.microsoft.com/office/drawing/2014/main" id="{31BF1D07-3BC2-D301-E29F-C00F05074AF3}"/>
                </a:ext>
              </a:extLst>
            </p:cNvPr>
            <p:cNvSpPr/>
            <p:nvPr/>
          </p:nvSpPr>
          <p:spPr>
            <a:xfrm>
              <a:off x="5834252" y="3559015"/>
              <a:ext cx="34766" cy="34766"/>
            </a:xfrm>
            <a:custGeom>
              <a:avLst/>
              <a:gdLst>
                <a:gd name="connsiteX0" fmla="*/ 0 w 34766"/>
                <a:gd name="connsiteY0" fmla="*/ 0 h 34766"/>
                <a:gd name="connsiteX1" fmla="*/ 34766 w 34766"/>
                <a:gd name="connsiteY1" fmla="*/ 0 h 34766"/>
                <a:gd name="connsiteX2" fmla="*/ 34766 w 34766"/>
                <a:gd name="connsiteY2" fmla="*/ 34766 h 34766"/>
                <a:gd name="connsiteX3" fmla="*/ 0 w 34766"/>
                <a:gd name="connsiteY3" fmla="*/ 34766 h 3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66" h="34766">
                  <a:moveTo>
                    <a:pt x="0" y="0"/>
                  </a:moveTo>
                  <a:lnTo>
                    <a:pt x="34766" y="0"/>
                  </a:lnTo>
                  <a:lnTo>
                    <a:pt x="34766" y="34766"/>
                  </a:lnTo>
                  <a:lnTo>
                    <a:pt x="0" y="34766"/>
                  </a:lnTo>
                  <a:close/>
                </a:path>
              </a:pathLst>
            </a:custGeom>
            <a:noFill/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5" name="Freihandform: Form 205">
              <a:extLst>
                <a:ext uri="{FF2B5EF4-FFF2-40B4-BE49-F238E27FC236}">
                  <a16:creationId xmlns:a16="http://schemas.microsoft.com/office/drawing/2014/main" id="{6E8D0DA3-656D-015C-0D1D-8D4D81166FAB}"/>
                </a:ext>
              </a:extLst>
            </p:cNvPr>
            <p:cNvSpPr/>
            <p:nvPr/>
          </p:nvSpPr>
          <p:spPr>
            <a:xfrm>
              <a:off x="5835300" y="3560063"/>
              <a:ext cx="32765" cy="32670"/>
            </a:xfrm>
            <a:custGeom>
              <a:avLst/>
              <a:gdLst>
                <a:gd name="connsiteX0" fmla="*/ 0 w 32765"/>
                <a:gd name="connsiteY0" fmla="*/ 0 h 32670"/>
                <a:gd name="connsiteX1" fmla="*/ 32766 w 32765"/>
                <a:gd name="connsiteY1" fmla="*/ 0 h 32670"/>
                <a:gd name="connsiteX2" fmla="*/ 32766 w 32765"/>
                <a:gd name="connsiteY2" fmla="*/ 32671 h 32670"/>
                <a:gd name="connsiteX3" fmla="*/ 0 w 32765"/>
                <a:gd name="connsiteY3" fmla="*/ 32671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65" h="32670">
                  <a:moveTo>
                    <a:pt x="0" y="0"/>
                  </a:moveTo>
                  <a:lnTo>
                    <a:pt x="32766" y="0"/>
                  </a:lnTo>
                  <a:lnTo>
                    <a:pt x="32766" y="32671"/>
                  </a:lnTo>
                  <a:lnTo>
                    <a:pt x="0" y="32671"/>
                  </a:lnTo>
                  <a:close/>
                </a:path>
              </a:pathLst>
            </a:custGeom>
            <a:solidFill>
              <a:srgbClr val="8A8A8A"/>
            </a:solidFill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6" name="Freihandform: Form 206">
              <a:extLst>
                <a:ext uri="{FF2B5EF4-FFF2-40B4-BE49-F238E27FC236}">
                  <a16:creationId xmlns:a16="http://schemas.microsoft.com/office/drawing/2014/main" id="{7118EC13-82DD-A786-2497-F5013988BA08}"/>
                </a:ext>
              </a:extLst>
            </p:cNvPr>
            <p:cNvSpPr/>
            <p:nvPr/>
          </p:nvSpPr>
          <p:spPr>
            <a:xfrm>
              <a:off x="5837967" y="3562635"/>
              <a:ext cx="27432" cy="27432"/>
            </a:xfrm>
            <a:custGeom>
              <a:avLst/>
              <a:gdLst>
                <a:gd name="connsiteX0" fmla="*/ 27432 w 27432"/>
                <a:gd name="connsiteY0" fmla="*/ 13716 h 27432"/>
                <a:gd name="connsiteX1" fmla="*/ 13716 w 27432"/>
                <a:gd name="connsiteY1" fmla="*/ 27432 h 27432"/>
                <a:gd name="connsiteX2" fmla="*/ 0 w 27432"/>
                <a:gd name="connsiteY2" fmla="*/ 13716 h 27432"/>
                <a:gd name="connsiteX3" fmla="*/ 13716 w 27432"/>
                <a:gd name="connsiteY3" fmla="*/ 0 h 27432"/>
                <a:gd name="connsiteX4" fmla="*/ 27432 w 27432"/>
                <a:gd name="connsiteY4" fmla="*/ 13716 h 2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32" h="27432">
                  <a:moveTo>
                    <a:pt x="27432" y="13716"/>
                  </a:moveTo>
                  <a:cubicBezTo>
                    <a:pt x="27432" y="21336"/>
                    <a:pt x="21241" y="27432"/>
                    <a:pt x="13716" y="27432"/>
                  </a:cubicBezTo>
                  <a:cubicBezTo>
                    <a:pt x="6191" y="27432"/>
                    <a:pt x="0" y="21336"/>
                    <a:pt x="0" y="13716"/>
                  </a:cubicBezTo>
                  <a:cubicBezTo>
                    <a:pt x="0" y="6096"/>
                    <a:pt x="6096" y="0"/>
                    <a:pt x="13716" y="0"/>
                  </a:cubicBezTo>
                  <a:cubicBezTo>
                    <a:pt x="21336" y="0"/>
                    <a:pt x="27432" y="6096"/>
                    <a:pt x="27432" y="13716"/>
                  </a:cubicBezTo>
                  <a:close/>
                </a:path>
              </a:pathLst>
            </a:custGeom>
            <a:solidFill>
              <a:srgbClr val="8A8A8A"/>
            </a:solidFill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7" name="Freihandform: Form 207">
              <a:extLst>
                <a:ext uri="{FF2B5EF4-FFF2-40B4-BE49-F238E27FC236}">
                  <a16:creationId xmlns:a16="http://schemas.microsoft.com/office/drawing/2014/main" id="{65711C6D-04B3-F4E8-EF1E-CDD2C4FCD99F}"/>
                </a:ext>
              </a:extLst>
            </p:cNvPr>
            <p:cNvSpPr/>
            <p:nvPr/>
          </p:nvSpPr>
          <p:spPr>
            <a:xfrm>
              <a:off x="5850921" y="3562635"/>
              <a:ext cx="1333" cy="6476"/>
            </a:xfrm>
            <a:custGeom>
              <a:avLst/>
              <a:gdLst>
                <a:gd name="connsiteX0" fmla="*/ 0 w 1333"/>
                <a:gd name="connsiteY0" fmla="*/ 0 h 6476"/>
                <a:gd name="connsiteX1" fmla="*/ 1334 w 1333"/>
                <a:gd name="connsiteY1" fmla="*/ 0 h 6476"/>
                <a:gd name="connsiteX2" fmla="*/ 1334 w 1333"/>
                <a:gd name="connsiteY2" fmla="*/ 6477 h 6476"/>
                <a:gd name="connsiteX3" fmla="*/ 0 w 1333"/>
                <a:gd name="connsiteY3" fmla="*/ 6477 h 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" h="6476">
                  <a:moveTo>
                    <a:pt x="0" y="0"/>
                  </a:moveTo>
                  <a:lnTo>
                    <a:pt x="1334" y="0"/>
                  </a:lnTo>
                  <a:lnTo>
                    <a:pt x="1334" y="6477"/>
                  </a:lnTo>
                  <a:lnTo>
                    <a:pt x="0" y="647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8" name="Freihandform: Form 208">
              <a:extLst>
                <a:ext uri="{FF2B5EF4-FFF2-40B4-BE49-F238E27FC236}">
                  <a16:creationId xmlns:a16="http://schemas.microsoft.com/office/drawing/2014/main" id="{3AD2E177-AB38-87D2-7B12-86C17988D0C8}"/>
                </a:ext>
              </a:extLst>
            </p:cNvPr>
            <p:cNvSpPr/>
            <p:nvPr/>
          </p:nvSpPr>
          <p:spPr>
            <a:xfrm>
              <a:off x="5843967" y="3568731"/>
              <a:ext cx="15239" cy="15240"/>
            </a:xfrm>
            <a:custGeom>
              <a:avLst/>
              <a:gdLst>
                <a:gd name="connsiteX0" fmla="*/ 15240 w 15239"/>
                <a:gd name="connsiteY0" fmla="*/ 7620 h 15240"/>
                <a:gd name="connsiteX1" fmla="*/ 7620 w 15239"/>
                <a:gd name="connsiteY1" fmla="*/ 15240 h 15240"/>
                <a:gd name="connsiteX2" fmla="*/ 0 w 15239"/>
                <a:gd name="connsiteY2" fmla="*/ 7620 h 15240"/>
                <a:gd name="connsiteX3" fmla="*/ 7620 w 15239"/>
                <a:gd name="connsiteY3" fmla="*/ 0 h 15240"/>
                <a:gd name="connsiteX4" fmla="*/ 15240 w 15239"/>
                <a:gd name="connsiteY4" fmla="*/ 7620 h 15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9" h="15240">
                  <a:moveTo>
                    <a:pt x="15240" y="7620"/>
                  </a:moveTo>
                  <a:cubicBezTo>
                    <a:pt x="15240" y="11811"/>
                    <a:pt x="11811" y="15240"/>
                    <a:pt x="7620" y="15240"/>
                  </a:cubicBezTo>
                  <a:cubicBezTo>
                    <a:pt x="3429" y="15240"/>
                    <a:pt x="0" y="11811"/>
                    <a:pt x="0" y="7620"/>
                  </a:cubicBezTo>
                  <a:cubicBezTo>
                    <a:pt x="0" y="3429"/>
                    <a:pt x="3429" y="0"/>
                    <a:pt x="7620" y="0"/>
                  </a:cubicBezTo>
                  <a:cubicBezTo>
                    <a:pt x="11811" y="0"/>
                    <a:pt x="15240" y="3429"/>
                    <a:pt x="15240" y="7620"/>
                  </a:cubicBezTo>
                  <a:close/>
                </a:path>
              </a:pathLst>
            </a:custGeom>
            <a:solidFill>
              <a:srgbClr val="D8D8D8"/>
            </a:solidFill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9" name="Freihandform: Form 209">
              <a:extLst>
                <a:ext uri="{FF2B5EF4-FFF2-40B4-BE49-F238E27FC236}">
                  <a16:creationId xmlns:a16="http://schemas.microsoft.com/office/drawing/2014/main" id="{556F2652-7F1C-A9D7-4D74-B707A7171E17}"/>
                </a:ext>
              </a:extLst>
            </p:cNvPr>
            <p:cNvSpPr/>
            <p:nvPr/>
          </p:nvSpPr>
          <p:spPr>
            <a:xfrm>
              <a:off x="5850921" y="3571112"/>
              <a:ext cx="1428" cy="10667"/>
            </a:xfrm>
            <a:custGeom>
              <a:avLst/>
              <a:gdLst>
                <a:gd name="connsiteX0" fmla="*/ 0 w 1428"/>
                <a:gd name="connsiteY0" fmla="*/ 0 h 10667"/>
                <a:gd name="connsiteX1" fmla="*/ 1429 w 1428"/>
                <a:gd name="connsiteY1" fmla="*/ 0 h 10667"/>
                <a:gd name="connsiteX2" fmla="*/ 1429 w 1428"/>
                <a:gd name="connsiteY2" fmla="*/ 10668 h 10667"/>
                <a:gd name="connsiteX3" fmla="*/ 0 w 1428"/>
                <a:gd name="connsiteY3" fmla="*/ 10668 h 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8" h="10667">
                  <a:moveTo>
                    <a:pt x="0" y="0"/>
                  </a:moveTo>
                  <a:lnTo>
                    <a:pt x="1429" y="0"/>
                  </a:lnTo>
                  <a:lnTo>
                    <a:pt x="1429" y="10668"/>
                  </a:lnTo>
                  <a:lnTo>
                    <a:pt x="0" y="10668"/>
                  </a:lnTo>
                  <a:close/>
                </a:path>
              </a:pathLst>
            </a:custGeom>
            <a:solidFill>
              <a:srgbClr val="2020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0" name="Freihandform: Form 210">
              <a:extLst>
                <a:ext uri="{FF2B5EF4-FFF2-40B4-BE49-F238E27FC236}">
                  <a16:creationId xmlns:a16="http://schemas.microsoft.com/office/drawing/2014/main" id="{42D8E9B8-D10C-A9BE-7240-A539B8300D58}"/>
                </a:ext>
              </a:extLst>
            </p:cNvPr>
            <p:cNvSpPr/>
            <p:nvPr/>
          </p:nvSpPr>
          <p:spPr>
            <a:xfrm>
              <a:off x="5849492" y="3562825"/>
              <a:ext cx="9525" cy="6286"/>
            </a:xfrm>
            <a:custGeom>
              <a:avLst/>
              <a:gdLst>
                <a:gd name="connsiteX0" fmla="*/ 0 w 9525"/>
                <a:gd name="connsiteY0" fmla="*/ 0 h 6286"/>
                <a:gd name="connsiteX1" fmla="*/ 0 w 9525"/>
                <a:gd name="connsiteY1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286">
                  <a:moveTo>
                    <a:pt x="0" y="0"/>
                  </a:moveTo>
                  <a:lnTo>
                    <a:pt x="0" y="6286"/>
                  </a:lnTo>
                </a:path>
              </a:pathLst>
            </a:custGeom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1" name="Freihandform: Form 211">
              <a:extLst>
                <a:ext uri="{FF2B5EF4-FFF2-40B4-BE49-F238E27FC236}">
                  <a16:creationId xmlns:a16="http://schemas.microsoft.com/office/drawing/2014/main" id="{8E1CB32B-A99E-7266-A985-BD2D84F02F79}"/>
                </a:ext>
              </a:extLst>
            </p:cNvPr>
            <p:cNvSpPr/>
            <p:nvPr/>
          </p:nvSpPr>
          <p:spPr>
            <a:xfrm>
              <a:off x="5853874" y="3562825"/>
              <a:ext cx="9525" cy="6286"/>
            </a:xfrm>
            <a:custGeom>
              <a:avLst/>
              <a:gdLst>
                <a:gd name="connsiteX0" fmla="*/ 0 w 9525"/>
                <a:gd name="connsiteY0" fmla="*/ 0 h 6286"/>
                <a:gd name="connsiteX1" fmla="*/ 0 w 9525"/>
                <a:gd name="connsiteY1" fmla="*/ 6286 h 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286">
                  <a:moveTo>
                    <a:pt x="0" y="0"/>
                  </a:moveTo>
                  <a:lnTo>
                    <a:pt x="0" y="6286"/>
                  </a:lnTo>
                </a:path>
              </a:pathLst>
            </a:custGeom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42" name="Grafik 112">
              <a:extLst>
                <a:ext uri="{FF2B5EF4-FFF2-40B4-BE49-F238E27FC236}">
                  <a16:creationId xmlns:a16="http://schemas.microsoft.com/office/drawing/2014/main" id="{F7C6A2CB-4EC6-18C2-8E12-E0C066E344A4}"/>
                </a:ext>
              </a:extLst>
            </p:cNvPr>
            <p:cNvGrpSpPr/>
            <p:nvPr/>
          </p:nvGrpSpPr>
          <p:grpSpPr>
            <a:xfrm>
              <a:off x="6320122" y="3557968"/>
              <a:ext cx="34766" cy="34766"/>
              <a:chOff x="6320122" y="3557968"/>
              <a:chExt cx="34766" cy="34766"/>
            </a:xfrm>
          </p:grpSpPr>
          <p:sp>
            <p:nvSpPr>
              <p:cNvPr id="2248" name="Freihandform: Form 213">
                <a:extLst>
                  <a:ext uri="{FF2B5EF4-FFF2-40B4-BE49-F238E27FC236}">
                    <a16:creationId xmlns:a16="http://schemas.microsoft.com/office/drawing/2014/main" id="{D7C543AA-C625-A550-82AD-9B6A938C7DB9}"/>
                  </a:ext>
                </a:extLst>
              </p:cNvPr>
              <p:cNvSpPr/>
              <p:nvPr/>
            </p:nvSpPr>
            <p:spPr>
              <a:xfrm>
                <a:off x="6320122" y="3557968"/>
                <a:ext cx="34766" cy="34766"/>
              </a:xfrm>
              <a:custGeom>
                <a:avLst/>
                <a:gdLst>
                  <a:gd name="connsiteX0" fmla="*/ 0 w 34766"/>
                  <a:gd name="connsiteY0" fmla="*/ 0 h 34766"/>
                  <a:gd name="connsiteX1" fmla="*/ 34766 w 34766"/>
                  <a:gd name="connsiteY1" fmla="*/ 0 h 34766"/>
                  <a:gd name="connsiteX2" fmla="*/ 34766 w 34766"/>
                  <a:gd name="connsiteY2" fmla="*/ 34766 h 34766"/>
                  <a:gd name="connsiteX3" fmla="*/ 0 w 34766"/>
                  <a:gd name="connsiteY3" fmla="*/ 34766 h 3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66" h="34766">
                    <a:moveTo>
                      <a:pt x="0" y="0"/>
                    </a:moveTo>
                    <a:lnTo>
                      <a:pt x="34766" y="0"/>
                    </a:lnTo>
                    <a:lnTo>
                      <a:pt x="34766" y="34766"/>
                    </a:lnTo>
                    <a:lnTo>
                      <a:pt x="0" y="34766"/>
                    </a:ln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49" name="Freihandform: Form 214">
                <a:extLst>
                  <a:ext uri="{FF2B5EF4-FFF2-40B4-BE49-F238E27FC236}">
                    <a16:creationId xmlns:a16="http://schemas.microsoft.com/office/drawing/2014/main" id="{194D81C4-EB38-1BE5-8211-BD2B4E761796}"/>
                  </a:ext>
                </a:extLst>
              </p:cNvPr>
              <p:cNvSpPr/>
              <p:nvPr/>
            </p:nvSpPr>
            <p:spPr>
              <a:xfrm>
                <a:off x="6321170" y="3559015"/>
                <a:ext cx="32670" cy="32670"/>
              </a:xfrm>
              <a:custGeom>
                <a:avLst/>
                <a:gdLst>
                  <a:gd name="connsiteX0" fmla="*/ 0 w 32670"/>
                  <a:gd name="connsiteY0" fmla="*/ 0 h 32670"/>
                  <a:gd name="connsiteX1" fmla="*/ 32671 w 32670"/>
                  <a:gd name="connsiteY1" fmla="*/ 0 h 32670"/>
                  <a:gd name="connsiteX2" fmla="*/ 32671 w 32670"/>
                  <a:gd name="connsiteY2" fmla="*/ 32671 h 32670"/>
                  <a:gd name="connsiteX3" fmla="*/ 0 w 32670"/>
                  <a:gd name="connsiteY3" fmla="*/ 32671 h 3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70" h="32670">
                    <a:moveTo>
                      <a:pt x="0" y="0"/>
                    </a:moveTo>
                    <a:lnTo>
                      <a:pt x="32671" y="0"/>
                    </a:lnTo>
                    <a:lnTo>
                      <a:pt x="32671" y="32671"/>
                    </a:lnTo>
                    <a:lnTo>
                      <a:pt x="0" y="32671"/>
                    </a:lnTo>
                    <a:close/>
                  </a:path>
                </a:pathLst>
              </a:custGeom>
              <a:solidFill>
                <a:srgbClr val="8A8A8A"/>
              </a:solidFill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43" name="Freihandform: Form 215">
              <a:extLst>
                <a:ext uri="{FF2B5EF4-FFF2-40B4-BE49-F238E27FC236}">
                  <a16:creationId xmlns:a16="http://schemas.microsoft.com/office/drawing/2014/main" id="{7C300EF2-1327-CFFE-4452-0406CF4E5C12}"/>
                </a:ext>
              </a:extLst>
            </p:cNvPr>
            <p:cNvSpPr/>
            <p:nvPr/>
          </p:nvSpPr>
          <p:spPr>
            <a:xfrm>
              <a:off x="6323266" y="3561301"/>
              <a:ext cx="28193" cy="28193"/>
            </a:xfrm>
            <a:custGeom>
              <a:avLst/>
              <a:gdLst>
                <a:gd name="connsiteX0" fmla="*/ 28194 w 28193"/>
                <a:gd name="connsiteY0" fmla="*/ 14097 h 28193"/>
                <a:gd name="connsiteX1" fmla="*/ 14097 w 28193"/>
                <a:gd name="connsiteY1" fmla="*/ 28194 h 28193"/>
                <a:gd name="connsiteX2" fmla="*/ 0 w 28193"/>
                <a:gd name="connsiteY2" fmla="*/ 14097 h 28193"/>
                <a:gd name="connsiteX3" fmla="*/ 14097 w 28193"/>
                <a:gd name="connsiteY3" fmla="*/ 0 h 28193"/>
                <a:gd name="connsiteX4" fmla="*/ 28194 w 28193"/>
                <a:gd name="connsiteY4" fmla="*/ 14097 h 2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3" h="28193">
                  <a:moveTo>
                    <a:pt x="28194" y="14097"/>
                  </a:moveTo>
                  <a:cubicBezTo>
                    <a:pt x="28194" y="21907"/>
                    <a:pt x="21908" y="28194"/>
                    <a:pt x="14097" y="28194"/>
                  </a:cubicBezTo>
                  <a:cubicBezTo>
                    <a:pt x="6286" y="28194"/>
                    <a:pt x="0" y="21907"/>
                    <a:pt x="0" y="14097"/>
                  </a:cubicBezTo>
                  <a:cubicBezTo>
                    <a:pt x="0" y="6286"/>
                    <a:pt x="6286" y="0"/>
                    <a:pt x="14097" y="0"/>
                  </a:cubicBezTo>
                  <a:cubicBezTo>
                    <a:pt x="21908" y="0"/>
                    <a:pt x="28194" y="6286"/>
                    <a:pt x="28194" y="14097"/>
                  </a:cubicBezTo>
                  <a:close/>
                </a:path>
              </a:pathLst>
            </a:custGeom>
            <a:noFill/>
            <a:ln w="1334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4" name="Freihandform: Form 216">
              <a:extLst>
                <a:ext uri="{FF2B5EF4-FFF2-40B4-BE49-F238E27FC236}">
                  <a16:creationId xmlns:a16="http://schemas.microsoft.com/office/drawing/2014/main" id="{9C05FF9C-AADD-7121-52B4-6AB4FCBD6659}"/>
                </a:ext>
              </a:extLst>
            </p:cNvPr>
            <p:cNvSpPr/>
            <p:nvPr/>
          </p:nvSpPr>
          <p:spPr>
            <a:xfrm>
              <a:off x="6326695" y="3564540"/>
              <a:ext cx="21621" cy="21621"/>
            </a:xfrm>
            <a:custGeom>
              <a:avLst/>
              <a:gdLst>
                <a:gd name="connsiteX0" fmla="*/ 21622 w 21621"/>
                <a:gd name="connsiteY0" fmla="*/ 18478 h 21621"/>
                <a:gd name="connsiteX1" fmla="*/ 18383 w 21621"/>
                <a:gd name="connsiteY1" fmla="*/ 21622 h 21621"/>
                <a:gd name="connsiteX2" fmla="*/ 0 w 21621"/>
                <a:gd name="connsiteY2" fmla="*/ 3239 h 21621"/>
                <a:gd name="connsiteX3" fmla="*/ 3143 w 21621"/>
                <a:gd name="connsiteY3" fmla="*/ 0 h 21621"/>
                <a:gd name="connsiteX4" fmla="*/ 21622 w 21621"/>
                <a:gd name="connsiteY4" fmla="*/ 18478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1" h="21621">
                  <a:moveTo>
                    <a:pt x="21622" y="18478"/>
                  </a:moveTo>
                  <a:lnTo>
                    <a:pt x="18383" y="21622"/>
                  </a:lnTo>
                  <a:lnTo>
                    <a:pt x="0" y="3239"/>
                  </a:lnTo>
                  <a:lnTo>
                    <a:pt x="3143" y="0"/>
                  </a:lnTo>
                  <a:lnTo>
                    <a:pt x="21622" y="18478"/>
                  </a:lnTo>
                  <a:close/>
                </a:path>
              </a:pathLst>
            </a:custGeom>
            <a:solidFill>
              <a:srgbClr val="20202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5" name="Freihandform: Form 217">
              <a:extLst>
                <a:ext uri="{FF2B5EF4-FFF2-40B4-BE49-F238E27FC236}">
                  <a16:creationId xmlns:a16="http://schemas.microsoft.com/office/drawing/2014/main" id="{598623FC-FD5F-47F5-AC59-B96597E7ACE1}"/>
                </a:ext>
              </a:extLst>
            </p:cNvPr>
            <p:cNvSpPr/>
            <p:nvPr/>
          </p:nvSpPr>
          <p:spPr>
            <a:xfrm>
              <a:off x="6327457" y="3565302"/>
              <a:ext cx="10763" cy="10858"/>
            </a:xfrm>
            <a:custGeom>
              <a:avLst/>
              <a:gdLst>
                <a:gd name="connsiteX0" fmla="*/ 10763 w 10763"/>
                <a:gd name="connsiteY0" fmla="*/ 9239 h 10858"/>
                <a:gd name="connsiteX1" fmla="*/ 9239 w 10763"/>
                <a:gd name="connsiteY1" fmla="*/ 10858 h 10858"/>
                <a:gd name="connsiteX2" fmla="*/ 0 w 10763"/>
                <a:gd name="connsiteY2" fmla="*/ 1619 h 10858"/>
                <a:gd name="connsiteX3" fmla="*/ 1524 w 10763"/>
                <a:gd name="connsiteY3" fmla="*/ 0 h 10858"/>
                <a:gd name="connsiteX4" fmla="*/ 10763 w 10763"/>
                <a:gd name="connsiteY4" fmla="*/ 9239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63" h="10858">
                  <a:moveTo>
                    <a:pt x="10763" y="9239"/>
                  </a:moveTo>
                  <a:lnTo>
                    <a:pt x="9239" y="10858"/>
                  </a:lnTo>
                  <a:lnTo>
                    <a:pt x="0" y="1619"/>
                  </a:lnTo>
                  <a:lnTo>
                    <a:pt x="1524" y="0"/>
                  </a:lnTo>
                  <a:lnTo>
                    <a:pt x="10763" y="923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46" name="Grafik 112">
              <a:extLst>
                <a:ext uri="{FF2B5EF4-FFF2-40B4-BE49-F238E27FC236}">
                  <a16:creationId xmlns:a16="http://schemas.microsoft.com/office/drawing/2014/main" id="{8598E1A3-4B2C-0466-0504-EBE12F852453}"/>
                </a:ext>
              </a:extLst>
            </p:cNvPr>
            <p:cNvGrpSpPr/>
            <p:nvPr/>
          </p:nvGrpSpPr>
          <p:grpSpPr>
            <a:xfrm>
              <a:off x="6042373" y="3315937"/>
              <a:ext cx="105536" cy="50958"/>
              <a:chOff x="6042373" y="3315937"/>
              <a:chExt cx="105536" cy="50958"/>
            </a:xfrm>
          </p:grpSpPr>
          <p:sp>
            <p:nvSpPr>
              <p:cNvPr id="55" name="Freihandform: Form 219">
                <a:extLst>
                  <a:ext uri="{FF2B5EF4-FFF2-40B4-BE49-F238E27FC236}">
                    <a16:creationId xmlns:a16="http://schemas.microsoft.com/office/drawing/2014/main" id="{86809499-94BB-DCA9-C2E8-C8408509C928}"/>
                  </a:ext>
                </a:extLst>
              </p:cNvPr>
              <p:cNvSpPr/>
              <p:nvPr/>
            </p:nvSpPr>
            <p:spPr>
              <a:xfrm>
                <a:off x="6042373" y="3315937"/>
                <a:ext cx="105536" cy="50958"/>
              </a:xfrm>
              <a:custGeom>
                <a:avLst/>
                <a:gdLst>
                  <a:gd name="connsiteX0" fmla="*/ 0 w 105536"/>
                  <a:gd name="connsiteY0" fmla="*/ 0 h 50958"/>
                  <a:gd name="connsiteX1" fmla="*/ 105537 w 105536"/>
                  <a:gd name="connsiteY1" fmla="*/ 0 h 50958"/>
                  <a:gd name="connsiteX2" fmla="*/ 105537 w 105536"/>
                  <a:gd name="connsiteY2" fmla="*/ 50959 h 50958"/>
                  <a:gd name="connsiteX3" fmla="*/ 0 w 105536"/>
                  <a:gd name="connsiteY3" fmla="*/ 50959 h 5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36" h="50958">
                    <a:moveTo>
                      <a:pt x="0" y="0"/>
                    </a:moveTo>
                    <a:lnTo>
                      <a:pt x="105537" y="0"/>
                    </a:lnTo>
                    <a:lnTo>
                      <a:pt x="105537" y="50959"/>
                    </a:lnTo>
                    <a:lnTo>
                      <a:pt x="0" y="50959"/>
                    </a:lnTo>
                    <a:close/>
                  </a:path>
                </a:pathLst>
              </a:custGeom>
              <a:noFill/>
              <a:ln w="1334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" name="Freihandform: Form 220">
                <a:extLst>
                  <a:ext uri="{FF2B5EF4-FFF2-40B4-BE49-F238E27FC236}">
                    <a16:creationId xmlns:a16="http://schemas.microsoft.com/office/drawing/2014/main" id="{58BE6519-70CC-E540-B914-4411468AFBA4}"/>
                  </a:ext>
                </a:extLst>
              </p:cNvPr>
              <p:cNvSpPr/>
              <p:nvPr/>
            </p:nvSpPr>
            <p:spPr>
              <a:xfrm>
                <a:off x="6055137" y="3333559"/>
                <a:ext cx="83534" cy="14573"/>
              </a:xfrm>
              <a:custGeom>
                <a:avLst/>
                <a:gdLst>
                  <a:gd name="connsiteX0" fmla="*/ 0 w 83534"/>
                  <a:gd name="connsiteY0" fmla="*/ 0 h 14573"/>
                  <a:gd name="connsiteX1" fmla="*/ 83534 w 83534"/>
                  <a:gd name="connsiteY1" fmla="*/ 0 h 14573"/>
                  <a:gd name="connsiteX2" fmla="*/ 83534 w 83534"/>
                  <a:gd name="connsiteY2" fmla="*/ 14573 h 14573"/>
                  <a:gd name="connsiteX3" fmla="*/ 0 w 83534"/>
                  <a:gd name="connsiteY3" fmla="*/ 14573 h 14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534" h="14573">
                    <a:moveTo>
                      <a:pt x="0" y="0"/>
                    </a:moveTo>
                    <a:lnTo>
                      <a:pt x="83534" y="0"/>
                    </a:lnTo>
                    <a:lnTo>
                      <a:pt x="83534" y="14573"/>
                    </a:lnTo>
                    <a:lnTo>
                      <a:pt x="0" y="14573"/>
                    </a:lnTo>
                    <a:close/>
                  </a:path>
                </a:pathLst>
              </a:custGeom>
              <a:solidFill>
                <a:srgbClr val="2B232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grpSp>
            <p:nvGrpSpPr>
              <p:cNvPr id="57" name="Grafik 112">
                <a:extLst>
                  <a:ext uri="{FF2B5EF4-FFF2-40B4-BE49-F238E27FC236}">
                    <a16:creationId xmlns:a16="http://schemas.microsoft.com/office/drawing/2014/main" id="{C6DD66FA-4824-0DC2-DC7D-B69ABDFF5AB3}"/>
                  </a:ext>
                </a:extLst>
              </p:cNvPr>
              <p:cNvGrpSpPr/>
              <p:nvPr/>
            </p:nvGrpSpPr>
            <p:grpSpPr>
              <a:xfrm>
                <a:off x="6070472" y="3321271"/>
                <a:ext cx="48672" cy="26384"/>
                <a:chOff x="6070472" y="3321271"/>
                <a:chExt cx="48672" cy="26384"/>
              </a:xfrm>
              <a:solidFill>
                <a:srgbClr val="B6361E"/>
              </a:solidFill>
            </p:grpSpPr>
            <p:sp>
              <p:nvSpPr>
                <p:cNvPr id="58" name="Textfeld 57">
                  <a:extLst>
                    <a:ext uri="{FF2B5EF4-FFF2-40B4-BE49-F238E27FC236}">
                      <a16:creationId xmlns:a16="http://schemas.microsoft.com/office/drawing/2014/main" id="{B177BCCA-6706-C8BE-55CF-A6D358B42C45}"/>
                    </a:ext>
                  </a:extLst>
                </p:cNvPr>
                <p:cNvSpPr txBox="1"/>
                <p:nvPr/>
              </p:nvSpPr>
              <p:spPr>
                <a:xfrm>
                  <a:off x="5979032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0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Z</a:t>
                  </a:r>
                </a:p>
              </p:txBody>
            </p:sp>
            <p:sp>
              <p:nvSpPr>
                <p:cNvPr id="59" name="Textfeld 58">
                  <a:extLst>
                    <a:ext uri="{FF2B5EF4-FFF2-40B4-BE49-F238E27FC236}">
                      <a16:creationId xmlns:a16="http://schemas.microsoft.com/office/drawing/2014/main" id="{517AE9A4-A574-DE82-E2B3-448948F8BC86}"/>
                    </a:ext>
                  </a:extLst>
                </p:cNvPr>
                <p:cNvSpPr txBox="1"/>
                <p:nvPr/>
              </p:nvSpPr>
              <p:spPr>
                <a:xfrm>
                  <a:off x="5983033" y="3275551"/>
                  <a:ext cx="201930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0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Ö</a:t>
                  </a:r>
                </a:p>
              </p:txBody>
            </p:sp>
            <p:sp>
              <p:nvSpPr>
                <p:cNvPr id="60" name="Textfeld 59">
                  <a:extLst>
                    <a:ext uri="{FF2B5EF4-FFF2-40B4-BE49-F238E27FC236}">
                      <a16:creationId xmlns:a16="http://schemas.microsoft.com/office/drawing/2014/main" id="{B7C66FF4-139D-A5BF-7E92-7314B9B0E6EA}"/>
                    </a:ext>
                  </a:extLst>
                </p:cNvPr>
                <p:cNvSpPr txBox="1"/>
                <p:nvPr/>
              </p:nvSpPr>
              <p:spPr>
                <a:xfrm>
                  <a:off x="5987986" y="3275551"/>
                  <a:ext cx="20116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8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LL</a:t>
                  </a:r>
                </a:p>
              </p:txBody>
            </p:sp>
            <p:sp>
              <p:nvSpPr>
                <p:cNvPr id="61" name="Textfeld 60">
                  <a:extLst>
                    <a:ext uri="{FF2B5EF4-FFF2-40B4-BE49-F238E27FC236}">
                      <a16:creationId xmlns:a16="http://schemas.microsoft.com/office/drawing/2014/main" id="{149A699D-E127-C263-9B0E-204287BA864E}"/>
                    </a:ext>
                  </a:extLst>
                </p:cNvPr>
                <p:cNvSpPr txBox="1"/>
                <p:nvPr/>
              </p:nvSpPr>
              <p:spPr>
                <a:xfrm>
                  <a:off x="5994939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3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N</a:t>
                  </a:r>
                </a:p>
              </p:txBody>
            </p:sp>
            <p:sp>
              <p:nvSpPr>
                <p:cNvPr id="62" name="Textfeld 61">
                  <a:extLst>
                    <a:ext uri="{FF2B5EF4-FFF2-40B4-BE49-F238E27FC236}">
                      <a16:creationId xmlns:a16="http://schemas.microsoft.com/office/drawing/2014/main" id="{5720E26C-7170-70F8-4A9C-1974FB1B819B}"/>
                    </a:ext>
                  </a:extLst>
                </p:cNvPr>
                <p:cNvSpPr txBox="1"/>
                <p:nvPr/>
              </p:nvSpPr>
              <p:spPr>
                <a:xfrm>
                  <a:off x="5999701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1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E</a:t>
                  </a:r>
                </a:p>
              </p:txBody>
            </p:sp>
            <p:sp>
              <p:nvSpPr>
                <p:cNvPr id="63" name="Textfeld 62">
                  <a:extLst>
                    <a:ext uri="{FF2B5EF4-FFF2-40B4-BE49-F238E27FC236}">
                      <a16:creationId xmlns:a16="http://schemas.microsoft.com/office/drawing/2014/main" id="{2505906E-8A87-79E3-61FB-E0A0F7EA87F2}"/>
                    </a:ext>
                  </a:extLst>
                </p:cNvPr>
                <p:cNvSpPr txBox="1"/>
                <p:nvPr/>
              </p:nvSpPr>
              <p:spPr>
                <a:xfrm>
                  <a:off x="6003226" y="3275551"/>
                  <a:ext cx="192404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2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R</a:t>
                  </a:r>
                </a:p>
              </p:txBody>
            </p:sp>
            <p:sp>
              <p:nvSpPr>
                <p:cNvPr id="2240" name="Textfeld 2239">
                  <a:extLst>
                    <a:ext uri="{FF2B5EF4-FFF2-40B4-BE49-F238E27FC236}">
                      <a16:creationId xmlns:a16="http://schemas.microsoft.com/office/drawing/2014/main" id="{5773171C-4538-E771-1932-B28F695EB90D}"/>
                    </a:ext>
                  </a:extLst>
                </p:cNvPr>
                <p:cNvSpPr txBox="1"/>
                <p:nvPr/>
              </p:nvSpPr>
              <p:spPr>
                <a:xfrm>
                  <a:off x="6007226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3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 </a:t>
                  </a:r>
                </a:p>
              </p:txBody>
            </p:sp>
            <p:sp>
              <p:nvSpPr>
                <p:cNvPr id="2241" name="Textfeld 2240">
                  <a:extLst>
                    <a:ext uri="{FF2B5EF4-FFF2-40B4-BE49-F238E27FC236}">
                      <a16:creationId xmlns:a16="http://schemas.microsoft.com/office/drawing/2014/main" id="{FDB68B71-8D07-FD6A-7F1B-28244566EE38}"/>
                    </a:ext>
                  </a:extLst>
                </p:cNvPr>
                <p:cNvSpPr txBox="1"/>
                <p:nvPr/>
              </p:nvSpPr>
              <p:spPr>
                <a:xfrm>
                  <a:off x="6008845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2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K</a:t>
                  </a:r>
                </a:p>
              </p:txBody>
            </p:sp>
            <p:sp>
              <p:nvSpPr>
                <p:cNvPr id="2242" name="Textfeld 2241">
                  <a:extLst>
                    <a:ext uri="{FF2B5EF4-FFF2-40B4-BE49-F238E27FC236}">
                      <a16:creationId xmlns:a16="http://schemas.microsoft.com/office/drawing/2014/main" id="{869B0B9D-A978-BDFA-FF9D-F5CC83E025BB}"/>
                    </a:ext>
                  </a:extLst>
                </p:cNvPr>
                <p:cNvSpPr txBox="1"/>
                <p:nvPr/>
              </p:nvSpPr>
              <p:spPr>
                <a:xfrm>
                  <a:off x="6012750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I</a:t>
                  </a:r>
                </a:p>
              </p:txBody>
            </p:sp>
            <p:sp>
              <p:nvSpPr>
                <p:cNvPr id="2243" name="Textfeld 2242">
                  <a:extLst>
                    <a:ext uri="{FF2B5EF4-FFF2-40B4-BE49-F238E27FC236}">
                      <a16:creationId xmlns:a16="http://schemas.microsoft.com/office/drawing/2014/main" id="{BD7564F0-98E0-AB3D-A040-CB7EEF14B083}"/>
                    </a:ext>
                  </a:extLst>
                </p:cNvPr>
                <p:cNvSpPr txBox="1"/>
                <p:nvPr/>
              </p:nvSpPr>
              <p:spPr>
                <a:xfrm>
                  <a:off x="6014560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1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E</a:t>
                  </a:r>
                </a:p>
              </p:txBody>
            </p:sp>
            <p:sp>
              <p:nvSpPr>
                <p:cNvPr id="2244" name="Textfeld 2243">
                  <a:extLst>
                    <a:ext uri="{FF2B5EF4-FFF2-40B4-BE49-F238E27FC236}">
                      <a16:creationId xmlns:a16="http://schemas.microsoft.com/office/drawing/2014/main" id="{9825A8A5-E3BB-7224-9240-30EDC0D58802}"/>
                    </a:ext>
                  </a:extLst>
                </p:cNvPr>
                <p:cNvSpPr txBox="1"/>
                <p:nvPr/>
              </p:nvSpPr>
              <p:spPr>
                <a:xfrm>
                  <a:off x="6018180" y="3275551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0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L</a:t>
                  </a:r>
                </a:p>
              </p:txBody>
            </p:sp>
            <p:sp>
              <p:nvSpPr>
                <p:cNvPr id="2245" name="Textfeld 2244">
                  <a:extLst>
                    <a:ext uri="{FF2B5EF4-FFF2-40B4-BE49-F238E27FC236}">
                      <a16:creationId xmlns:a16="http://schemas.microsoft.com/office/drawing/2014/main" id="{C4F50ED4-5461-24F3-C925-6A5879BB1573}"/>
                    </a:ext>
                  </a:extLst>
                </p:cNvPr>
                <p:cNvSpPr txBox="1"/>
                <p:nvPr/>
              </p:nvSpPr>
              <p:spPr>
                <a:xfrm>
                  <a:off x="5995129" y="3282886"/>
                  <a:ext cx="209369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11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SSE</a:t>
                  </a:r>
                </a:p>
              </p:txBody>
            </p:sp>
            <p:sp>
              <p:nvSpPr>
                <p:cNvPr id="2246" name="Textfeld 2245">
                  <a:extLst>
                    <a:ext uri="{FF2B5EF4-FFF2-40B4-BE49-F238E27FC236}">
                      <a16:creationId xmlns:a16="http://schemas.microsoft.com/office/drawing/2014/main" id="{04893210-6BE6-EA7C-C406-12BA7477CE60}"/>
                    </a:ext>
                  </a:extLst>
                </p:cNvPr>
                <p:cNvSpPr txBox="1"/>
                <p:nvPr/>
              </p:nvSpPr>
              <p:spPr>
                <a:xfrm>
                  <a:off x="6005988" y="3282886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-3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 </a:t>
                  </a:r>
                </a:p>
              </p:txBody>
            </p:sp>
            <p:sp>
              <p:nvSpPr>
                <p:cNvPr id="2247" name="Textfeld 2246">
                  <a:extLst>
                    <a:ext uri="{FF2B5EF4-FFF2-40B4-BE49-F238E27FC236}">
                      <a16:creationId xmlns:a16="http://schemas.microsoft.com/office/drawing/2014/main" id="{3FC92E9B-E820-F466-A41E-4F93B35B1FAB}"/>
                    </a:ext>
                  </a:extLst>
                </p:cNvPr>
                <p:cNvSpPr txBox="1"/>
                <p:nvPr/>
              </p:nvSpPr>
              <p:spPr>
                <a:xfrm>
                  <a:off x="6007607" y="3282886"/>
                  <a:ext cx="192405" cy="110490"/>
                </a:xfrm>
                <a:prstGeom prst="rect">
                  <a:avLst/>
                </a:prstGeom>
                <a:noFill/>
              </p:spPr>
              <p:txBody>
                <a:bodyPr vert="horz" wrap="none" lIns="91440" tIns="45720" rIns="91440" bIns="45720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00" b="1" i="0" u="none" strike="noStrike" kern="1200" cap="none" spc="0" normalizeH="0" baseline="0" noProof="0" dirty="0">
                      <a:ln/>
                      <a:solidFill>
                        <a:srgbClr val="B6361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  <a:rtl val="0"/>
                    </a:rPr>
                    <a:t>2</a:t>
                  </a:r>
                </a:p>
              </p:txBody>
            </p:sp>
          </p:grpSp>
        </p:grpSp>
        <p:sp>
          <p:nvSpPr>
            <p:cNvPr id="47" name="Freihandform: Form 236">
              <a:extLst>
                <a:ext uri="{FF2B5EF4-FFF2-40B4-BE49-F238E27FC236}">
                  <a16:creationId xmlns:a16="http://schemas.microsoft.com/office/drawing/2014/main" id="{53B61461-D1F6-0764-CF0F-627E3EC3EF31}"/>
                </a:ext>
              </a:extLst>
            </p:cNvPr>
            <p:cNvSpPr/>
            <p:nvPr/>
          </p:nvSpPr>
          <p:spPr>
            <a:xfrm>
              <a:off x="6039040" y="3312985"/>
              <a:ext cx="112109" cy="55054"/>
            </a:xfrm>
            <a:custGeom>
              <a:avLst/>
              <a:gdLst>
                <a:gd name="connsiteX0" fmla="*/ 0 w 112109"/>
                <a:gd name="connsiteY0" fmla="*/ 0 h 55054"/>
                <a:gd name="connsiteX1" fmla="*/ 112109 w 112109"/>
                <a:gd name="connsiteY1" fmla="*/ 0 h 55054"/>
                <a:gd name="connsiteX2" fmla="*/ 112109 w 112109"/>
                <a:gd name="connsiteY2" fmla="*/ 55055 h 55054"/>
                <a:gd name="connsiteX3" fmla="*/ 0 w 112109"/>
                <a:gd name="connsiteY3" fmla="*/ 55055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09" h="55054">
                  <a:moveTo>
                    <a:pt x="0" y="0"/>
                  </a:moveTo>
                  <a:lnTo>
                    <a:pt x="112109" y="0"/>
                  </a:lnTo>
                  <a:lnTo>
                    <a:pt x="112109" y="55055"/>
                  </a:lnTo>
                  <a:lnTo>
                    <a:pt x="0" y="55055"/>
                  </a:lnTo>
                  <a:close/>
                </a:path>
              </a:pathLst>
            </a:custGeom>
            <a:solidFill>
              <a:srgbClr val="F0F0F0"/>
            </a:solidFill>
            <a:ln w="191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8" name="Freihandform: Form 237">
              <a:extLst>
                <a:ext uri="{FF2B5EF4-FFF2-40B4-BE49-F238E27FC236}">
                  <a16:creationId xmlns:a16="http://schemas.microsoft.com/office/drawing/2014/main" id="{2185814D-0342-4E04-64F4-D529AD33C0E4}"/>
                </a:ext>
              </a:extLst>
            </p:cNvPr>
            <p:cNvSpPr/>
            <p:nvPr/>
          </p:nvSpPr>
          <p:spPr>
            <a:xfrm>
              <a:off x="6039040" y="3312985"/>
              <a:ext cx="112109" cy="55054"/>
            </a:xfrm>
            <a:custGeom>
              <a:avLst/>
              <a:gdLst>
                <a:gd name="connsiteX0" fmla="*/ 0 w 112109"/>
                <a:gd name="connsiteY0" fmla="*/ 0 h 55054"/>
                <a:gd name="connsiteX1" fmla="*/ 112109 w 112109"/>
                <a:gd name="connsiteY1" fmla="*/ 0 h 55054"/>
                <a:gd name="connsiteX2" fmla="*/ 112109 w 112109"/>
                <a:gd name="connsiteY2" fmla="*/ 55055 h 55054"/>
                <a:gd name="connsiteX3" fmla="*/ 0 w 112109"/>
                <a:gd name="connsiteY3" fmla="*/ 55055 h 5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109" h="55054">
                  <a:moveTo>
                    <a:pt x="0" y="0"/>
                  </a:moveTo>
                  <a:lnTo>
                    <a:pt x="112109" y="0"/>
                  </a:lnTo>
                  <a:lnTo>
                    <a:pt x="112109" y="55055"/>
                  </a:lnTo>
                  <a:lnTo>
                    <a:pt x="0" y="55055"/>
                  </a:lnTo>
                  <a:close/>
                </a:path>
              </a:pathLst>
            </a:custGeom>
            <a:solidFill>
              <a:srgbClr val="6E6E6E"/>
            </a:solidFill>
            <a:ln w="191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9" name="Freihandform: Form 238">
              <a:extLst>
                <a:ext uri="{FF2B5EF4-FFF2-40B4-BE49-F238E27FC236}">
                  <a16:creationId xmlns:a16="http://schemas.microsoft.com/office/drawing/2014/main" id="{E35A122F-E3D0-1FCD-7F21-9E7D840E1E83}"/>
                </a:ext>
              </a:extLst>
            </p:cNvPr>
            <p:cNvSpPr/>
            <p:nvPr/>
          </p:nvSpPr>
          <p:spPr>
            <a:xfrm>
              <a:off x="6044088" y="3317938"/>
              <a:ext cx="102108" cy="45053"/>
            </a:xfrm>
            <a:custGeom>
              <a:avLst/>
              <a:gdLst>
                <a:gd name="connsiteX0" fmla="*/ 0 w 102108"/>
                <a:gd name="connsiteY0" fmla="*/ 0 h 45053"/>
                <a:gd name="connsiteX1" fmla="*/ 0 w 102108"/>
                <a:gd name="connsiteY1" fmla="*/ 45053 h 45053"/>
                <a:gd name="connsiteX2" fmla="*/ 102108 w 102108"/>
                <a:gd name="connsiteY2" fmla="*/ 45053 h 45053"/>
                <a:gd name="connsiteX3" fmla="*/ 102108 w 102108"/>
                <a:gd name="connsiteY3" fmla="*/ 0 h 45053"/>
                <a:gd name="connsiteX4" fmla="*/ 0 w 102108"/>
                <a:gd name="connsiteY4" fmla="*/ 0 h 4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08" h="45053">
                  <a:moveTo>
                    <a:pt x="0" y="0"/>
                  </a:moveTo>
                  <a:lnTo>
                    <a:pt x="0" y="45053"/>
                  </a:lnTo>
                  <a:lnTo>
                    <a:pt x="102108" y="45053"/>
                  </a:lnTo>
                  <a:lnTo>
                    <a:pt x="1021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0" name="Freihandform: Form 239">
              <a:extLst>
                <a:ext uri="{FF2B5EF4-FFF2-40B4-BE49-F238E27FC236}">
                  <a16:creationId xmlns:a16="http://schemas.microsoft.com/office/drawing/2014/main" id="{36F8025F-EDDF-66DF-76EB-5168AEAF4024}"/>
                </a:ext>
              </a:extLst>
            </p:cNvPr>
            <p:cNvSpPr/>
            <p:nvPr/>
          </p:nvSpPr>
          <p:spPr>
            <a:xfrm>
              <a:off x="5840253" y="3415664"/>
              <a:ext cx="18859" cy="18859"/>
            </a:xfrm>
            <a:custGeom>
              <a:avLst/>
              <a:gdLst>
                <a:gd name="connsiteX0" fmla="*/ 18859 w 18859"/>
                <a:gd name="connsiteY0" fmla="*/ 9430 h 18859"/>
                <a:gd name="connsiteX1" fmla="*/ 9430 w 18859"/>
                <a:gd name="connsiteY1" fmla="*/ 18860 h 18859"/>
                <a:gd name="connsiteX2" fmla="*/ 0 w 18859"/>
                <a:gd name="connsiteY2" fmla="*/ 9430 h 18859"/>
                <a:gd name="connsiteX3" fmla="*/ 9430 w 18859"/>
                <a:gd name="connsiteY3" fmla="*/ 0 h 18859"/>
                <a:gd name="connsiteX4" fmla="*/ 18859 w 18859"/>
                <a:gd name="connsiteY4" fmla="*/ 9430 h 1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" h="18859">
                  <a:moveTo>
                    <a:pt x="18859" y="9430"/>
                  </a:moveTo>
                  <a:cubicBezTo>
                    <a:pt x="18859" y="14638"/>
                    <a:pt x="14638" y="18860"/>
                    <a:pt x="9430" y="18860"/>
                  </a:cubicBezTo>
                  <a:cubicBezTo>
                    <a:pt x="4222" y="18860"/>
                    <a:pt x="0" y="14638"/>
                    <a:pt x="0" y="9430"/>
                  </a:cubicBezTo>
                  <a:cubicBezTo>
                    <a:pt x="0" y="4222"/>
                    <a:pt x="4222" y="0"/>
                    <a:pt x="9430" y="0"/>
                  </a:cubicBezTo>
                  <a:cubicBezTo>
                    <a:pt x="14638" y="0"/>
                    <a:pt x="18859" y="4222"/>
                    <a:pt x="18859" y="9430"/>
                  </a:cubicBezTo>
                  <a:close/>
                </a:path>
              </a:pathLst>
            </a:custGeom>
            <a:solidFill>
              <a:srgbClr val="5A5C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1" name="Freihandform: Form 240">
              <a:extLst>
                <a:ext uri="{FF2B5EF4-FFF2-40B4-BE49-F238E27FC236}">
                  <a16:creationId xmlns:a16="http://schemas.microsoft.com/office/drawing/2014/main" id="{36B53C56-BDFA-5837-80FA-CB6E7E9D395B}"/>
                </a:ext>
              </a:extLst>
            </p:cNvPr>
            <p:cNvSpPr/>
            <p:nvPr/>
          </p:nvSpPr>
          <p:spPr>
            <a:xfrm>
              <a:off x="5836633" y="3327463"/>
              <a:ext cx="28955" cy="28955"/>
            </a:xfrm>
            <a:custGeom>
              <a:avLst/>
              <a:gdLst>
                <a:gd name="connsiteX0" fmla="*/ 28956 w 28955"/>
                <a:gd name="connsiteY0" fmla="*/ 14478 h 28955"/>
                <a:gd name="connsiteX1" fmla="*/ 14478 w 28955"/>
                <a:gd name="connsiteY1" fmla="*/ 28956 h 28955"/>
                <a:gd name="connsiteX2" fmla="*/ 0 w 28955"/>
                <a:gd name="connsiteY2" fmla="*/ 14478 h 28955"/>
                <a:gd name="connsiteX3" fmla="*/ 14478 w 28955"/>
                <a:gd name="connsiteY3" fmla="*/ 0 h 28955"/>
                <a:gd name="connsiteX4" fmla="*/ 28956 w 28955"/>
                <a:gd name="connsiteY4" fmla="*/ 14478 h 28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55" h="28955">
                  <a:moveTo>
                    <a:pt x="28956" y="14478"/>
                  </a:moveTo>
                  <a:cubicBezTo>
                    <a:pt x="28956" y="22474"/>
                    <a:pt x="22474" y="28956"/>
                    <a:pt x="14478" y="28956"/>
                  </a:cubicBezTo>
                  <a:cubicBezTo>
                    <a:pt x="6482" y="28956"/>
                    <a:pt x="0" y="22474"/>
                    <a:pt x="0" y="14478"/>
                  </a:cubicBezTo>
                  <a:cubicBezTo>
                    <a:pt x="0" y="6482"/>
                    <a:pt x="6482" y="0"/>
                    <a:pt x="14478" y="0"/>
                  </a:cubicBezTo>
                  <a:cubicBezTo>
                    <a:pt x="22474" y="0"/>
                    <a:pt x="28956" y="6482"/>
                    <a:pt x="28956" y="14478"/>
                  </a:cubicBezTo>
                  <a:close/>
                </a:path>
              </a:pathLst>
            </a:custGeom>
            <a:solidFill>
              <a:srgbClr val="B2191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2" name="Freihandform: Form 241">
              <a:extLst>
                <a:ext uri="{FF2B5EF4-FFF2-40B4-BE49-F238E27FC236}">
                  <a16:creationId xmlns:a16="http://schemas.microsoft.com/office/drawing/2014/main" id="{233811D0-BB3D-1272-CF99-1CCE4AD377A7}"/>
                </a:ext>
              </a:extLst>
            </p:cNvPr>
            <p:cNvSpPr/>
            <p:nvPr/>
          </p:nvSpPr>
          <p:spPr>
            <a:xfrm>
              <a:off x="6327838" y="3415664"/>
              <a:ext cx="18859" cy="18859"/>
            </a:xfrm>
            <a:custGeom>
              <a:avLst/>
              <a:gdLst>
                <a:gd name="connsiteX0" fmla="*/ 18859 w 18859"/>
                <a:gd name="connsiteY0" fmla="*/ 9430 h 18859"/>
                <a:gd name="connsiteX1" fmla="*/ 9430 w 18859"/>
                <a:gd name="connsiteY1" fmla="*/ 18860 h 18859"/>
                <a:gd name="connsiteX2" fmla="*/ 0 w 18859"/>
                <a:gd name="connsiteY2" fmla="*/ 9430 h 18859"/>
                <a:gd name="connsiteX3" fmla="*/ 9430 w 18859"/>
                <a:gd name="connsiteY3" fmla="*/ 0 h 18859"/>
                <a:gd name="connsiteX4" fmla="*/ 18859 w 18859"/>
                <a:gd name="connsiteY4" fmla="*/ 9430 h 1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" h="18859">
                  <a:moveTo>
                    <a:pt x="18859" y="9430"/>
                  </a:moveTo>
                  <a:cubicBezTo>
                    <a:pt x="18859" y="14638"/>
                    <a:pt x="14638" y="18860"/>
                    <a:pt x="9430" y="18860"/>
                  </a:cubicBezTo>
                  <a:cubicBezTo>
                    <a:pt x="4222" y="18860"/>
                    <a:pt x="0" y="14638"/>
                    <a:pt x="0" y="9430"/>
                  </a:cubicBezTo>
                  <a:cubicBezTo>
                    <a:pt x="0" y="4222"/>
                    <a:pt x="4222" y="0"/>
                    <a:pt x="9430" y="0"/>
                  </a:cubicBezTo>
                  <a:cubicBezTo>
                    <a:pt x="14638" y="0"/>
                    <a:pt x="18859" y="4222"/>
                    <a:pt x="18859" y="9430"/>
                  </a:cubicBezTo>
                  <a:close/>
                </a:path>
              </a:pathLst>
            </a:custGeom>
            <a:solidFill>
              <a:srgbClr val="5A5C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3" name="Freihandform: Form 242">
              <a:extLst>
                <a:ext uri="{FF2B5EF4-FFF2-40B4-BE49-F238E27FC236}">
                  <a16:creationId xmlns:a16="http://schemas.microsoft.com/office/drawing/2014/main" id="{9441FC12-F61D-7EF6-7EAF-575641BE9DE5}"/>
                </a:ext>
              </a:extLst>
            </p:cNvPr>
            <p:cNvSpPr/>
            <p:nvPr/>
          </p:nvSpPr>
          <p:spPr>
            <a:xfrm>
              <a:off x="5840253" y="3473767"/>
              <a:ext cx="18859" cy="18859"/>
            </a:xfrm>
            <a:custGeom>
              <a:avLst/>
              <a:gdLst>
                <a:gd name="connsiteX0" fmla="*/ 18859 w 18859"/>
                <a:gd name="connsiteY0" fmla="*/ 9430 h 18859"/>
                <a:gd name="connsiteX1" fmla="*/ 9430 w 18859"/>
                <a:gd name="connsiteY1" fmla="*/ 18860 h 18859"/>
                <a:gd name="connsiteX2" fmla="*/ 0 w 18859"/>
                <a:gd name="connsiteY2" fmla="*/ 9430 h 18859"/>
                <a:gd name="connsiteX3" fmla="*/ 9430 w 18859"/>
                <a:gd name="connsiteY3" fmla="*/ 0 h 18859"/>
                <a:gd name="connsiteX4" fmla="*/ 18859 w 18859"/>
                <a:gd name="connsiteY4" fmla="*/ 9430 h 1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" h="18859">
                  <a:moveTo>
                    <a:pt x="18859" y="9430"/>
                  </a:moveTo>
                  <a:cubicBezTo>
                    <a:pt x="18859" y="14638"/>
                    <a:pt x="14638" y="18860"/>
                    <a:pt x="9430" y="18860"/>
                  </a:cubicBezTo>
                  <a:cubicBezTo>
                    <a:pt x="4222" y="18860"/>
                    <a:pt x="0" y="14638"/>
                    <a:pt x="0" y="9430"/>
                  </a:cubicBezTo>
                  <a:cubicBezTo>
                    <a:pt x="0" y="4222"/>
                    <a:pt x="4222" y="0"/>
                    <a:pt x="9430" y="0"/>
                  </a:cubicBezTo>
                  <a:cubicBezTo>
                    <a:pt x="14638" y="0"/>
                    <a:pt x="18859" y="4222"/>
                    <a:pt x="18859" y="9430"/>
                  </a:cubicBezTo>
                  <a:close/>
                </a:path>
              </a:pathLst>
            </a:custGeom>
            <a:solidFill>
              <a:srgbClr val="5A5C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" name="Freihandform: Form 243">
              <a:extLst>
                <a:ext uri="{FF2B5EF4-FFF2-40B4-BE49-F238E27FC236}">
                  <a16:creationId xmlns:a16="http://schemas.microsoft.com/office/drawing/2014/main" id="{EB0B4492-1D56-5F5A-1D82-1C8AE67C856A}"/>
                </a:ext>
              </a:extLst>
            </p:cNvPr>
            <p:cNvSpPr/>
            <p:nvPr/>
          </p:nvSpPr>
          <p:spPr>
            <a:xfrm>
              <a:off x="6327838" y="3473767"/>
              <a:ext cx="18859" cy="18859"/>
            </a:xfrm>
            <a:custGeom>
              <a:avLst/>
              <a:gdLst>
                <a:gd name="connsiteX0" fmla="*/ 18859 w 18859"/>
                <a:gd name="connsiteY0" fmla="*/ 9430 h 18859"/>
                <a:gd name="connsiteX1" fmla="*/ 9430 w 18859"/>
                <a:gd name="connsiteY1" fmla="*/ 18860 h 18859"/>
                <a:gd name="connsiteX2" fmla="*/ 0 w 18859"/>
                <a:gd name="connsiteY2" fmla="*/ 9430 h 18859"/>
                <a:gd name="connsiteX3" fmla="*/ 9430 w 18859"/>
                <a:gd name="connsiteY3" fmla="*/ 0 h 18859"/>
                <a:gd name="connsiteX4" fmla="*/ 18859 w 18859"/>
                <a:gd name="connsiteY4" fmla="*/ 9430 h 18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" h="18859">
                  <a:moveTo>
                    <a:pt x="18859" y="9430"/>
                  </a:moveTo>
                  <a:cubicBezTo>
                    <a:pt x="18859" y="14638"/>
                    <a:pt x="14638" y="18860"/>
                    <a:pt x="9430" y="18860"/>
                  </a:cubicBezTo>
                  <a:cubicBezTo>
                    <a:pt x="4222" y="18860"/>
                    <a:pt x="0" y="14638"/>
                    <a:pt x="0" y="9430"/>
                  </a:cubicBezTo>
                  <a:cubicBezTo>
                    <a:pt x="0" y="4222"/>
                    <a:pt x="4222" y="0"/>
                    <a:pt x="9430" y="0"/>
                  </a:cubicBezTo>
                  <a:cubicBezTo>
                    <a:pt x="14638" y="0"/>
                    <a:pt x="18859" y="4222"/>
                    <a:pt x="18859" y="9430"/>
                  </a:cubicBezTo>
                  <a:close/>
                </a:path>
              </a:pathLst>
            </a:custGeom>
            <a:solidFill>
              <a:srgbClr val="5A5C6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68" name="Gruppieren 567">
            <a:extLst>
              <a:ext uri="{FF2B5EF4-FFF2-40B4-BE49-F238E27FC236}">
                <a16:creationId xmlns:a16="http://schemas.microsoft.com/office/drawing/2014/main" id="{AA3D62CF-A149-7BC0-A7B1-07B97C335C8F}"/>
              </a:ext>
            </a:extLst>
          </p:cNvPr>
          <p:cNvGrpSpPr/>
          <p:nvPr/>
        </p:nvGrpSpPr>
        <p:grpSpPr>
          <a:xfrm rot="5400000">
            <a:off x="430237" y="3773016"/>
            <a:ext cx="348069" cy="247082"/>
            <a:chOff x="4691401" y="5325620"/>
            <a:chExt cx="348069" cy="247082"/>
          </a:xfrm>
        </p:grpSpPr>
        <p:sp>
          <p:nvSpPr>
            <p:cNvPr id="536" name="Freihandform: Form 383">
              <a:extLst>
                <a:ext uri="{FF2B5EF4-FFF2-40B4-BE49-F238E27FC236}">
                  <a16:creationId xmlns:a16="http://schemas.microsoft.com/office/drawing/2014/main" id="{03583D6D-D9FC-B1F8-CF29-A0C977E9857B}"/>
                </a:ext>
              </a:extLst>
            </p:cNvPr>
            <p:cNvSpPr/>
            <p:nvPr/>
          </p:nvSpPr>
          <p:spPr>
            <a:xfrm>
              <a:off x="4710418" y="5380904"/>
              <a:ext cx="14742" cy="737"/>
            </a:xfrm>
            <a:custGeom>
              <a:avLst/>
              <a:gdLst>
                <a:gd name="connsiteX0" fmla="*/ 0 w 9525"/>
                <a:gd name="connsiteY0" fmla="*/ 0 h 476"/>
                <a:gd name="connsiteX1" fmla="*/ 0 w 952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">
                  <a:moveTo>
                    <a:pt x="0" y="0"/>
                  </a:moveTo>
                  <a:lnTo>
                    <a:pt x="0" y="476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37" name="Freihandform: Form 384">
              <a:extLst>
                <a:ext uri="{FF2B5EF4-FFF2-40B4-BE49-F238E27FC236}">
                  <a16:creationId xmlns:a16="http://schemas.microsoft.com/office/drawing/2014/main" id="{AA6304F9-43D2-0A90-107E-3B58B4EAACFF}"/>
                </a:ext>
              </a:extLst>
            </p:cNvPr>
            <p:cNvSpPr/>
            <p:nvPr/>
          </p:nvSpPr>
          <p:spPr>
            <a:xfrm>
              <a:off x="4768209" y="5374269"/>
              <a:ext cx="30073" cy="47323"/>
            </a:xfrm>
            <a:custGeom>
              <a:avLst/>
              <a:gdLst>
                <a:gd name="connsiteX0" fmla="*/ 953 w 19430"/>
                <a:gd name="connsiteY0" fmla="*/ 95 h 30575"/>
                <a:gd name="connsiteX1" fmla="*/ 19145 w 19430"/>
                <a:gd name="connsiteY1" fmla="*/ 0 h 30575"/>
                <a:gd name="connsiteX2" fmla="*/ 19431 w 19430"/>
                <a:gd name="connsiteY2" fmla="*/ 30480 h 30575"/>
                <a:gd name="connsiteX3" fmla="*/ 1238 w 19430"/>
                <a:gd name="connsiteY3" fmla="*/ 30575 h 30575"/>
                <a:gd name="connsiteX4" fmla="*/ 190 w 19430"/>
                <a:gd name="connsiteY4" fmla="*/ 29623 h 30575"/>
                <a:gd name="connsiteX5" fmla="*/ 0 w 19430"/>
                <a:gd name="connsiteY5" fmla="*/ 1048 h 30575"/>
                <a:gd name="connsiteX6" fmla="*/ 953 w 19430"/>
                <a:gd name="connsiteY6" fmla="*/ 95 h 3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0" h="30575">
                  <a:moveTo>
                    <a:pt x="953" y="95"/>
                  </a:moveTo>
                  <a:lnTo>
                    <a:pt x="19145" y="0"/>
                  </a:lnTo>
                  <a:lnTo>
                    <a:pt x="19431" y="30480"/>
                  </a:lnTo>
                  <a:lnTo>
                    <a:pt x="1238" y="30575"/>
                  </a:lnTo>
                  <a:lnTo>
                    <a:pt x="190" y="29623"/>
                  </a:lnTo>
                  <a:lnTo>
                    <a:pt x="0" y="1048"/>
                  </a:lnTo>
                  <a:lnTo>
                    <a:pt x="953" y="95"/>
                  </a:lnTo>
                  <a:close/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38" name="Freihandform: Form 385">
              <a:extLst>
                <a:ext uri="{FF2B5EF4-FFF2-40B4-BE49-F238E27FC236}">
                  <a16:creationId xmlns:a16="http://schemas.microsoft.com/office/drawing/2014/main" id="{C986961B-B590-CABE-5421-9997C4534D64}"/>
                </a:ext>
              </a:extLst>
            </p:cNvPr>
            <p:cNvSpPr/>
            <p:nvPr/>
          </p:nvSpPr>
          <p:spPr>
            <a:xfrm>
              <a:off x="4768504" y="5419824"/>
              <a:ext cx="29779" cy="294"/>
            </a:xfrm>
            <a:custGeom>
              <a:avLst/>
              <a:gdLst>
                <a:gd name="connsiteX0" fmla="*/ 19240 w 19240"/>
                <a:gd name="connsiteY0" fmla="*/ 0 h 190"/>
                <a:gd name="connsiteX1" fmla="*/ 0 w 19240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190">
                  <a:moveTo>
                    <a:pt x="19240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39" name="Freihandform: Form 386">
              <a:extLst>
                <a:ext uri="{FF2B5EF4-FFF2-40B4-BE49-F238E27FC236}">
                  <a16:creationId xmlns:a16="http://schemas.microsoft.com/office/drawing/2014/main" id="{9997813B-74BA-53FC-D574-645A989466F0}"/>
                </a:ext>
              </a:extLst>
            </p:cNvPr>
            <p:cNvSpPr/>
            <p:nvPr/>
          </p:nvSpPr>
          <p:spPr>
            <a:xfrm>
              <a:off x="4768504" y="5413042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0" name="Freihandform: Form 387">
              <a:extLst>
                <a:ext uri="{FF2B5EF4-FFF2-40B4-BE49-F238E27FC236}">
                  <a16:creationId xmlns:a16="http://schemas.microsoft.com/office/drawing/2014/main" id="{6E7B520E-4439-9866-61E1-41B7EB3A5F78}"/>
                </a:ext>
              </a:extLst>
            </p:cNvPr>
            <p:cNvSpPr/>
            <p:nvPr/>
          </p:nvSpPr>
          <p:spPr>
            <a:xfrm>
              <a:off x="4768504" y="5415254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1" name="Freihandform: Form 388">
              <a:extLst>
                <a:ext uri="{FF2B5EF4-FFF2-40B4-BE49-F238E27FC236}">
                  <a16:creationId xmlns:a16="http://schemas.microsoft.com/office/drawing/2014/main" id="{7CD8AA21-AC0F-678F-6689-FA08524DC659}"/>
                </a:ext>
              </a:extLst>
            </p:cNvPr>
            <p:cNvSpPr/>
            <p:nvPr/>
          </p:nvSpPr>
          <p:spPr>
            <a:xfrm>
              <a:off x="4768504" y="5405376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2" name="Freihandform: Form 389">
              <a:extLst>
                <a:ext uri="{FF2B5EF4-FFF2-40B4-BE49-F238E27FC236}">
                  <a16:creationId xmlns:a16="http://schemas.microsoft.com/office/drawing/2014/main" id="{99E6EA7B-66E1-6538-8886-623D6AF93418}"/>
                </a:ext>
              </a:extLst>
            </p:cNvPr>
            <p:cNvSpPr/>
            <p:nvPr/>
          </p:nvSpPr>
          <p:spPr>
            <a:xfrm>
              <a:off x="4768504" y="5408473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3" name="Freihandform: Form 390">
              <a:extLst>
                <a:ext uri="{FF2B5EF4-FFF2-40B4-BE49-F238E27FC236}">
                  <a16:creationId xmlns:a16="http://schemas.microsoft.com/office/drawing/2014/main" id="{B9A4B8BC-14F4-285E-AD57-53B880D6DB9F}"/>
                </a:ext>
              </a:extLst>
            </p:cNvPr>
            <p:cNvSpPr/>
            <p:nvPr/>
          </p:nvSpPr>
          <p:spPr>
            <a:xfrm>
              <a:off x="4731943" y="5414960"/>
              <a:ext cx="14742" cy="441"/>
            </a:xfrm>
            <a:custGeom>
              <a:avLst/>
              <a:gdLst>
                <a:gd name="connsiteX0" fmla="*/ 0 w 9525"/>
                <a:gd name="connsiteY0" fmla="*/ 286 h 285"/>
                <a:gd name="connsiteX1" fmla="*/ 0 w 9525"/>
                <a:gd name="connsiteY1" fmla="*/ 0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">
                  <a:moveTo>
                    <a:pt x="0" y="286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4" name="Freihandform: Form 391">
              <a:extLst>
                <a:ext uri="{FF2B5EF4-FFF2-40B4-BE49-F238E27FC236}">
                  <a16:creationId xmlns:a16="http://schemas.microsoft.com/office/drawing/2014/main" id="{838F9946-A49B-B78D-EB03-C13AA461F24B}"/>
                </a:ext>
              </a:extLst>
            </p:cNvPr>
            <p:cNvSpPr/>
            <p:nvPr/>
          </p:nvSpPr>
          <p:spPr>
            <a:xfrm>
              <a:off x="4709092" y="5402133"/>
              <a:ext cx="1473" cy="147"/>
            </a:xfrm>
            <a:custGeom>
              <a:avLst/>
              <a:gdLst>
                <a:gd name="connsiteX0" fmla="*/ 953 w 952"/>
                <a:gd name="connsiteY0" fmla="*/ 0 h 95"/>
                <a:gd name="connsiteX1" fmla="*/ 0 w 952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" h="95">
                  <a:moveTo>
                    <a:pt x="953" y="0"/>
                  </a:moveTo>
                  <a:lnTo>
                    <a:pt x="0" y="95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5" name="Freihandform: Form 392">
              <a:extLst>
                <a:ext uri="{FF2B5EF4-FFF2-40B4-BE49-F238E27FC236}">
                  <a16:creationId xmlns:a16="http://schemas.microsoft.com/office/drawing/2014/main" id="{F8FCB340-DF17-6AA1-8C87-FC447AA5C3AC}"/>
                </a:ext>
              </a:extLst>
            </p:cNvPr>
            <p:cNvSpPr/>
            <p:nvPr/>
          </p:nvSpPr>
          <p:spPr>
            <a:xfrm>
              <a:off x="4710714" y="5414960"/>
              <a:ext cx="14742" cy="884"/>
            </a:xfrm>
            <a:custGeom>
              <a:avLst/>
              <a:gdLst>
                <a:gd name="connsiteX0" fmla="*/ 0 w 9525"/>
                <a:gd name="connsiteY0" fmla="*/ 572 h 571"/>
                <a:gd name="connsiteX1" fmla="*/ 0 w 9525"/>
                <a:gd name="connsiteY1" fmla="*/ 0 h 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">
                  <a:moveTo>
                    <a:pt x="0" y="572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6" name="Freihandform: Form 393">
              <a:extLst>
                <a:ext uri="{FF2B5EF4-FFF2-40B4-BE49-F238E27FC236}">
                  <a16:creationId xmlns:a16="http://schemas.microsoft.com/office/drawing/2014/main" id="{54BE4AC0-DABA-00C1-402D-6190A966B13B}"/>
                </a:ext>
              </a:extLst>
            </p:cNvPr>
            <p:cNvSpPr/>
            <p:nvPr/>
          </p:nvSpPr>
          <p:spPr>
            <a:xfrm>
              <a:off x="4731794" y="5381198"/>
              <a:ext cx="36119" cy="33464"/>
            </a:xfrm>
            <a:custGeom>
              <a:avLst/>
              <a:gdLst>
                <a:gd name="connsiteX0" fmla="*/ 95 w 23336"/>
                <a:gd name="connsiteY0" fmla="*/ 20860 h 21621"/>
                <a:gd name="connsiteX1" fmla="*/ 23336 w 23336"/>
                <a:gd name="connsiteY1" fmla="*/ 21622 h 21621"/>
                <a:gd name="connsiteX2" fmla="*/ 23051 w 23336"/>
                <a:gd name="connsiteY2" fmla="*/ 0 h 21621"/>
                <a:gd name="connsiteX3" fmla="*/ 0 w 23336"/>
                <a:gd name="connsiteY3" fmla="*/ 1143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" h="21621">
                  <a:moveTo>
                    <a:pt x="95" y="20860"/>
                  </a:moveTo>
                  <a:lnTo>
                    <a:pt x="23336" y="21622"/>
                  </a:lnTo>
                  <a:lnTo>
                    <a:pt x="23051" y="0"/>
                  </a:lnTo>
                  <a:lnTo>
                    <a:pt x="0" y="1143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7" name="Freihandform: Form 394">
              <a:extLst>
                <a:ext uri="{FF2B5EF4-FFF2-40B4-BE49-F238E27FC236}">
                  <a16:creationId xmlns:a16="http://schemas.microsoft.com/office/drawing/2014/main" id="{3442A222-DD34-0AFF-8BE8-5B9E7C67AAAC}"/>
                </a:ext>
              </a:extLst>
            </p:cNvPr>
            <p:cNvSpPr/>
            <p:nvPr/>
          </p:nvSpPr>
          <p:spPr>
            <a:xfrm>
              <a:off x="4768209" y="5380314"/>
              <a:ext cx="29779" cy="147"/>
            </a:xfrm>
            <a:custGeom>
              <a:avLst/>
              <a:gdLst>
                <a:gd name="connsiteX0" fmla="*/ 19240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0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8" name="Freihandform: Form 395">
              <a:extLst>
                <a:ext uri="{FF2B5EF4-FFF2-40B4-BE49-F238E27FC236}">
                  <a16:creationId xmlns:a16="http://schemas.microsoft.com/office/drawing/2014/main" id="{982F26A2-4871-AB99-6649-0415A0D1B61F}"/>
                </a:ext>
              </a:extLst>
            </p:cNvPr>
            <p:cNvSpPr/>
            <p:nvPr/>
          </p:nvSpPr>
          <p:spPr>
            <a:xfrm>
              <a:off x="4768356" y="5382526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9" name="Freihandform: Form 396">
              <a:extLst>
                <a:ext uri="{FF2B5EF4-FFF2-40B4-BE49-F238E27FC236}">
                  <a16:creationId xmlns:a16="http://schemas.microsoft.com/office/drawing/2014/main" id="{0825A089-03C1-5F6E-BA79-AAFDC9958636}"/>
                </a:ext>
              </a:extLst>
            </p:cNvPr>
            <p:cNvSpPr/>
            <p:nvPr/>
          </p:nvSpPr>
          <p:spPr>
            <a:xfrm>
              <a:off x="4768356" y="5387095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0" name="Freihandform: Form 397">
              <a:extLst>
                <a:ext uri="{FF2B5EF4-FFF2-40B4-BE49-F238E27FC236}">
                  <a16:creationId xmlns:a16="http://schemas.microsoft.com/office/drawing/2014/main" id="{725A0439-69B9-534C-5665-CF7379CD5A46}"/>
                </a:ext>
              </a:extLst>
            </p:cNvPr>
            <p:cNvSpPr/>
            <p:nvPr/>
          </p:nvSpPr>
          <p:spPr>
            <a:xfrm>
              <a:off x="4768356" y="5390192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1" name="Freihandform: Form 398">
              <a:extLst>
                <a:ext uri="{FF2B5EF4-FFF2-40B4-BE49-F238E27FC236}">
                  <a16:creationId xmlns:a16="http://schemas.microsoft.com/office/drawing/2014/main" id="{E9166825-CBD4-B8E8-DA8E-12B878D35AA7}"/>
                </a:ext>
              </a:extLst>
            </p:cNvPr>
            <p:cNvSpPr/>
            <p:nvPr/>
          </p:nvSpPr>
          <p:spPr>
            <a:xfrm>
              <a:off x="4768356" y="5396236"/>
              <a:ext cx="29779" cy="294"/>
            </a:xfrm>
            <a:custGeom>
              <a:avLst/>
              <a:gdLst>
                <a:gd name="connsiteX0" fmla="*/ 19240 w 19240"/>
                <a:gd name="connsiteY0" fmla="*/ 0 h 190"/>
                <a:gd name="connsiteX1" fmla="*/ 0 w 19240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190">
                  <a:moveTo>
                    <a:pt x="19240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2" name="Freihandform: Form 399">
              <a:extLst>
                <a:ext uri="{FF2B5EF4-FFF2-40B4-BE49-F238E27FC236}">
                  <a16:creationId xmlns:a16="http://schemas.microsoft.com/office/drawing/2014/main" id="{FF6F2C5B-2FB0-36ED-CE3C-B3E30B045614}"/>
                </a:ext>
              </a:extLst>
            </p:cNvPr>
            <p:cNvSpPr/>
            <p:nvPr/>
          </p:nvSpPr>
          <p:spPr>
            <a:xfrm>
              <a:off x="4768356" y="5399332"/>
              <a:ext cx="29779" cy="147"/>
            </a:xfrm>
            <a:custGeom>
              <a:avLst/>
              <a:gdLst>
                <a:gd name="connsiteX0" fmla="*/ 19240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0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3" name="Freihandform: Form 400">
              <a:extLst>
                <a:ext uri="{FF2B5EF4-FFF2-40B4-BE49-F238E27FC236}">
                  <a16:creationId xmlns:a16="http://schemas.microsoft.com/office/drawing/2014/main" id="{606BA7EC-A7C1-70BB-3945-DC0F0535641B}"/>
                </a:ext>
              </a:extLst>
            </p:cNvPr>
            <p:cNvSpPr/>
            <p:nvPr/>
          </p:nvSpPr>
          <p:spPr>
            <a:xfrm>
              <a:off x="4768209" y="5375744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4" name="Freihandform: Form 401">
              <a:extLst>
                <a:ext uri="{FF2B5EF4-FFF2-40B4-BE49-F238E27FC236}">
                  <a16:creationId xmlns:a16="http://schemas.microsoft.com/office/drawing/2014/main" id="{1F57FFC5-AE5A-8B04-515B-90500C4B28E0}"/>
                </a:ext>
              </a:extLst>
            </p:cNvPr>
            <p:cNvSpPr/>
            <p:nvPr/>
          </p:nvSpPr>
          <p:spPr>
            <a:xfrm>
              <a:off x="4731794" y="5381788"/>
              <a:ext cx="147" cy="33170"/>
            </a:xfrm>
            <a:custGeom>
              <a:avLst/>
              <a:gdLst>
                <a:gd name="connsiteX0" fmla="*/ 0 w 95"/>
                <a:gd name="connsiteY0" fmla="*/ 0 h 21431"/>
                <a:gd name="connsiteX1" fmla="*/ 95 w 95"/>
                <a:gd name="connsiteY1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21431">
                  <a:moveTo>
                    <a:pt x="0" y="0"/>
                  </a:moveTo>
                  <a:lnTo>
                    <a:pt x="95" y="21431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5" name="Freihandform: Form 402">
              <a:extLst>
                <a:ext uri="{FF2B5EF4-FFF2-40B4-BE49-F238E27FC236}">
                  <a16:creationId xmlns:a16="http://schemas.microsoft.com/office/drawing/2014/main" id="{EFED88C5-2EA4-098E-FB23-1AE9D7714CBA}"/>
                </a:ext>
              </a:extLst>
            </p:cNvPr>
            <p:cNvSpPr/>
            <p:nvPr/>
          </p:nvSpPr>
          <p:spPr>
            <a:xfrm>
              <a:off x="4710418" y="5379282"/>
              <a:ext cx="21523" cy="38035"/>
            </a:xfrm>
            <a:custGeom>
              <a:avLst/>
              <a:gdLst>
                <a:gd name="connsiteX0" fmla="*/ 191 w 13906"/>
                <a:gd name="connsiteY0" fmla="*/ 23622 h 24574"/>
                <a:gd name="connsiteX1" fmla="*/ 13906 w 13906"/>
                <a:gd name="connsiteY1" fmla="*/ 24575 h 24574"/>
                <a:gd name="connsiteX2" fmla="*/ 13811 w 13906"/>
                <a:gd name="connsiteY2" fmla="*/ 0 h 24574"/>
                <a:gd name="connsiteX3" fmla="*/ 0 w 13906"/>
                <a:gd name="connsiteY3" fmla="*/ 1048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6" h="24574">
                  <a:moveTo>
                    <a:pt x="191" y="23622"/>
                  </a:moveTo>
                  <a:lnTo>
                    <a:pt x="13906" y="24575"/>
                  </a:lnTo>
                  <a:lnTo>
                    <a:pt x="13811" y="0"/>
                  </a:lnTo>
                  <a:lnTo>
                    <a:pt x="0" y="1048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6" name="Freihandform: Form 403">
              <a:extLst>
                <a:ext uri="{FF2B5EF4-FFF2-40B4-BE49-F238E27FC236}">
                  <a16:creationId xmlns:a16="http://schemas.microsoft.com/office/drawing/2014/main" id="{0C89BC35-AE08-D6C9-64D5-D767A450853C}"/>
                </a:ext>
              </a:extLst>
            </p:cNvPr>
            <p:cNvSpPr/>
            <p:nvPr/>
          </p:nvSpPr>
          <p:spPr>
            <a:xfrm>
              <a:off x="4691401" y="5380904"/>
              <a:ext cx="19311" cy="34939"/>
            </a:xfrm>
            <a:custGeom>
              <a:avLst/>
              <a:gdLst>
                <a:gd name="connsiteX0" fmla="*/ 12287 w 12477"/>
                <a:gd name="connsiteY0" fmla="*/ 0 h 22574"/>
                <a:gd name="connsiteX1" fmla="*/ 0 w 12477"/>
                <a:gd name="connsiteY1" fmla="*/ 571 h 22574"/>
                <a:gd name="connsiteX2" fmla="*/ 191 w 12477"/>
                <a:gd name="connsiteY2" fmla="*/ 22193 h 22574"/>
                <a:gd name="connsiteX3" fmla="*/ 12478 w 12477"/>
                <a:gd name="connsiteY3" fmla="*/ 22574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574">
                  <a:moveTo>
                    <a:pt x="12287" y="0"/>
                  </a:moveTo>
                  <a:lnTo>
                    <a:pt x="0" y="571"/>
                  </a:lnTo>
                  <a:lnTo>
                    <a:pt x="191" y="22193"/>
                  </a:lnTo>
                  <a:lnTo>
                    <a:pt x="12478" y="22574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7" name="Freihandform: Form 404">
              <a:extLst>
                <a:ext uri="{FF2B5EF4-FFF2-40B4-BE49-F238E27FC236}">
                  <a16:creationId xmlns:a16="http://schemas.microsoft.com/office/drawing/2014/main" id="{92FBA5BB-4522-EE4C-A783-982EF91A54DF}"/>
                </a:ext>
              </a:extLst>
            </p:cNvPr>
            <p:cNvSpPr/>
            <p:nvPr/>
          </p:nvSpPr>
          <p:spPr>
            <a:xfrm>
              <a:off x="4700246" y="5402133"/>
              <a:ext cx="9287" cy="11645"/>
            </a:xfrm>
            <a:custGeom>
              <a:avLst/>
              <a:gdLst>
                <a:gd name="connsiteX0" fmla="*/ 6001 w 6000"/>
                <a:gd name="connsiteY0" fmla="*/ 7525 h 7524"/>
                <a:gd name="connsiteX1" fmla="*/ 95 w 6000"/>
                <a:gd name="connsiteY1" fmla="*/ 7525 h 7524"/>
                <a:gd name="connsiteX2" fmla="*/ 0 w 6000"/>
                <a:gd name="connsiteY2" fmla="*/ 0 h 7524"/>
                <a:gd name="connsiteX3" fmla="*/ 5715 w 6000"/>
                <a:gd name="connsiteY3" fmla="*/ 95 h 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" h="7524">
                  <a:moveTo>
                    <a:pt x="6001" y="7525"/>
                  </a:moveTo>
                  <a:lnTo>
                    <a:pt x="95" y="7525"/>
                  </a:lnTo>
                  <a:lnTo>
                    <a:pt x="0" y="0"/>
                  </a:lnTo>
                  <a:lnTo>
                    <a:pt x="5715" y="95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8" name="Freihandform: Form 405">
              <a:extLst>
                <a:ext uri="{FF2B5EF4-FFF2-40B4-BE49-F238E27FC236}">
                  <a16:creationId xmlns:a16="http://schemas.microsoft.com/office/drawing/2014/main" id="{24AD4639-19A5-F4D4-CCC0-050A4D7FF26A}"/>
                </a:ext>
              </a:extLst>
            </p:cNvPr>
            <p:cNvSpPr/>
            <p:nvPr/>
          </p:nvSpPr>
          <p:spPr>
            <a:xfrm>
              <a:off x="4699804" y="5382967"/>
              <a:ext cx="10762" cy="10909"/>
            </a:xfrm>
            <a:custGeom>
              <a:avLst/>
              <a:gdLst>
                <a:gd name="connsiteX0" fmla="*/ 6953 w 6953"/>
                <a:gd name="connsiteY0" fmla="*/ 0 h 7048"/>
                <a:gd name="connsiteX1" fmla="*/ 0 w 6953"/>
                <a:gd name="connsiteY1" fmla="*/ 286 h 7048"/>
                <a:gd name="connsiteX2" fmla="*/ 95 w 6953"/>
                <a:gd name="connsiteY2" fmla="*/ 7048 h 7048"/>
                <a:gd name="connsiteX3" fmla="*/ 6191 w 6953"/>
                <a:gd name="connsiteY3" fmla="*/ 6953 h 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" h="7048">
                  <a:moveTo>
                    <a:pt x="6953" y="0"/>
                  </a:moveTo>
                  <a:lnTo>
                    <a:pt x="0" y="286"/>
                  </a:lnTo>
                  <a:lnTo>
                    <a:pt x="95" y="7048"/>
                  </a:lnTo>
                  <a:lnTo>
                    <a:pt x="6191" y="6953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9" name="Freihandform: Form 406">
              <a:extLst>
                <a:ext uri="{FF2B5EF4-FFF2-40B4-BE49-F238E27FC236}">
                  <a16:creationId xmlns:a16="http://schemas.microsoft.com/office/drawing/2014/main" id="{146C2003-5A67-DF98-E8EA-B26602DBDBC5}"/>
                </a:ext>
              </a:extLst>
            </p:cNvPr>
            <p:cNvSpPr/>
            <p:nvPr/>
          </p:nvSpPr>
          <p:spPr>
            <a:xfrm>
              <a:off x="4710418" y="5381641"/>
              <a:ext cx="294" cy="33464"/>
            </a:xfrm>
            <a:custGeom>
              <a:avLst/>
              <a:gdLst>
                <a:gd name="connsiteX0" fmla="*/ 0 w 190"/>
                <a:gd name="connsiteY0" fmla="*/ 0 h 21621"/>
                <a:gd name="connsiteX1" fmla="*/ 191 w 190"/>
                <a:gd name="connsiteY1" fmla="*/ 21622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" h="21621">
                  <a:moveTo>
                    <a:pt x="0" y="0"/>
                  </a:moveTo>
                  <a:lnTo>
                    <a:pt x="191" y="21622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560" name="Grafik 363">
              <a:extLst>
                <a:ext uri="{FF2B5EF4-FFF2-40B4-BE49-F238E27FC236}">
                  <a16:creationId xmlns:a16="http://schemas.microsoft.com/office/drawing/2014/main" id="{DC4CF965-4359-9D1C-7E73-4F0503E3E5AF}"/>
                </a:ext>
              </a:extLst>
            </p:cNvPr>
            <p:cNvGrpSpPr/>
            <p:nvPr/>
          </p:nvGrpSpPr>
          <p:grpSpPr>
            <a:xfrm>
              <a:off x="4792386" y="5325620"/>
              <a:ext cx="247084" cy="247082"/>
              <a:chOff x="4728586" y="3622157"/>
              <a:chExt cx="159639" cy="159638"/>
            </a:xfrm>
          </p:grpSpPr>
          <p:sp>
            <p:nvSpPr>
              <p:cNvPr id="561" name="Freihandform: Form 432">
                <a:extLst>
                  <a:ext uri="{FF2B5EF4-FFF2-40B4-BE49-F238E27FC236}">
                    <a16:creationId xmlns:a16="http://schemas.microsoft.com/office/drawing/2014/main" id="{071CDE1D-F195-9224-203B-0B33DFE99DB5}"/>
                  </a:ext>
                </a:extLst>
              </p:cNvPr>
              <p:cNvSpPr/>
              <p:nvPr/>
            </p:nvSpPr>
            <p:spPr>
              <a:xfrm>
                <a:off x="4728586" y="3622157"/>
                <a:ext cx="159639" cy="159638"/>
              </a:xfrm>
              <a:custGeom>
                <a:avLst/>
                <a:gdLst>
                  <a:gd name="connsiteX0" fmla="*/ 9716 w 159639"/>
                  <a:gd name="connsiteY0" fmla="*/ 0 h 159638"/>
                  <a:gd name="connsiteX1" fmla="*/ 149828 w 159639"/>
                  <a:gd name="connsiteY1" fmla="*/ 0 h 159638"/>
                  <a:gd name="connsiteX2" fmla="*/ 159639 w 159639"/>
                  <a:gd name="connsiteY2" fmla="*/ 9811 h 159638"/>
                  <a:gd name="connsiteX3" fmla="*/ 159639 w 159639"/>
                  <a:gd name="connsiteY3" fmla="*/ 149828 h 159638"/>
                  <a:gd name="connsiteX4" fmla="*/ 149828 w 159639"/>
                  <a:gd name="connsiteY4" fmla="*/ 159639 h 159638"/>
                  <a:gd name="connsiteX5" fmla="*/ 9811 w 159639"/>
                  <a:gd name="connsiteY5" fmla="*/ 159639 h 159638"/>
                  <a:gd name="connsiteX6" fmla="*/ 0 w 159639"/>
                  <a:gd name="connsiteY6" fmla="*/ 149828 h 159638"/>
                  <a:gd name="connsiteX7" fmla="*/ 0 w 159639"/>
                  <a:gd name="connsiteY7" fmla="*/ 9811 h 159638"/>
                  <a:gd name="connsiteX8" fmla="*/ 9811 w 159639"/>
                  <a:gd name="connsiteY8" fmla="*/ 0 h 15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39" h="159638">
                    <a:moveTo>
                      <a:pt x="9716" y="0"/>
                    </a:moveTo>
                    <a:lnTo>
                      <a:pt x="149828" y="0"/>
                    </a:lnTo>
                    <a:cubicBezTo>
                      <a:pt x="155258" y="0"/>
                      <a:pt x="159639" y="4381"/>
                      <a:pt x="159639" y="9811"/>
                    </a:cubicBezTo>
                    <a:lnTo>
                      <a:pt x="159639" y="149828"/>
                    </a:lnTo>
                    <a:cubicBezTo>
                      <a:pt x="159639" y="155258"/>
                      <a:pt x="155258" y="159639"/>
                      <a:pt x="149828" y="159639"/>
                    </a:cubicBezTo>
                    <a:lnTo>
                      <a:pt x="9811" y="159639"/>
                    </a:lnTo>
                    <a:cubicBezTo>
                      <a:pt x="4382" y="159639"/>
                      <a:pt x="0" y="155258"/>
                      <a:pt x="0" y="149828"/>
                    </a:cubicBezTo>
                    <a:lnTo>
                      <a:pt x="0" y="9811"/>
                    </a:lnTo>
                    <a:cubicBezTo>
                      <a:pt x="0" y="4381"/>
                      <a:pt x="4382" y="0"/>
                      <a:pt x="9811" y="0"/>
                    </a:cubicBezTo>
                    <a:close/>
                  </a:path>
                </a:pathLst>
              </a:custGeom>
              <a:solidFill>
                <a:srgbClr val="BABABA"/>
              </a:solidFill>
              <a:ln w="2000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2" name="Freihandform: Form 433">
                <a:extLst>
                  <a:ext uri="{FF2B5EF4-FFF2-40B4-BE49-F238E27FC236}">
                    <a16:creationId xmlns:a16="http://schemas.microsoft.com/office/drawing/2014/main" id="{78CB6023-E8FC-F1A7-0F47-B4DCE14515CC}"/>
                  </a:ext>
                </a:extLst>
              </p:cNvPr>
              <p:cNvSpPr/>
              <p:nvPr/>
            </p:nvSpPr>
            <p:spPr>
              <a:xfrm>
                <a:off x="4871366" y="3626062"/>
                <a:ext cx="13906" cy="13906"/>
              </a:xfrm>
              <a:custGeom>
                <a:avLst/>
                <a:gdLst>
                  <a:gd name="connsiteX0" fmla="*/ 6953 w 13906"/>
                  <a:gd name="connsiteY0" fmla="*/ 13907 h 13906"/>
                  <a:gd name="connsiteX1" fmla="*/ 0 w 13906"/>
                  <a:gd name="connsiteY1" fmla="*/ 6953 h 13906"/>
                  <a:gd name="connsiteX2" fmla="*/ 6953 w 13906"/>
                  <a:gd name="connsiteY2" fmla="*/ 0 h 13906"/>
                  <a:gd name="connsiteX3" fmla="*/ 13906 w 13906"/>
                  <a:gd name="connsiteY3" fmla="*/ 6953 h 13906"/>
                  <a:gd name="connsiteX4" fmla="*/ 6953 w 13906"/>
                  <a:gd name="connsiteY4" fmla="*/ 13907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13907"/>
                    </a:moveTo>
                    <a:cubicBezTo>
                      <a:pt x="3143" y="13907"/>
                      <a:pt x="0" y="10763"/>
                      <a:pt x="0" y="6953"/>
                    </a:cubicBezTo>
                    <a:cubicBezTo>
                      <a:pt x="0" y="3143"/>
                      <a:pt x="3143" y="0"/>
                      <a:pt x="6953" y="0"/>
                    </a:cubicBezTo>
                    <a:cubicBezTo>
                      <a:pt x="10763" y="0"/>
                      <a:pt x="13906" y="3143"/>
                      <a:pt x="13906" y="6953"/>
                    </a:cubicBezTo>
                    <a:cubicBezTo>
                      <a:pt x="13906" y="10763"/>
                      <a:pt x="10763" y="13907"/>
                      <a:pt x="6953" y="13907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3" name="Freihandform: Form 434">
                <a:extLst>
                  <a:ext uri="{FF2B5EF4-FFF2-40B4-BE49-F238E27FC236}">
                    <a16:creationId xmlns:a16="http://schemas.microsoft.com/office/drawing/2014/main" id="{3A24D2C2-2E79-5CAE-5FC2-348AE9ECD865}"/>
                  </a:ext>
                </a:extLst>
              </p:cNvPr>
              <p:cNvSpPr/>
              <p:nvPr/>
            </p:nvSpPr>
            <p:spPr>
              <a:xfrm>
                <a:off x="4871366" y="3763984"/>
                <a:ext cx="13906" cy="13906"/>
              </a:xfrm>
              <a:custGeom>
                <a:avLst/>
                <a:gdLst>
                  <a:gd name="connsiteX0" fmla="*/ 6953 w 13906"/>
                  <a:gd name="connsiteY0" fmla="*/ 0 h 13906"/>
                  <a:gd name="connsiteX1" fmla="*/ 0 w 13906"/>
                  <a:gd name="connsiteY1" fmla="*/ 6953 h 13906"/>
                  <a:gd name="connsiteX2" fmla="*/ 6953 w 13906"/>
                  <a:gd name="connsiteY2" fmla="*/ 13906 h 13906"/>
                  <a:gd name="connsiteX3" fmla="*/ 13906 w 13906"/>
                  <a:gd name="connsiteY3" fmla="*/ 6953 h 13906"/>
                  <a:gd name="connsiteX4" fmla="*/ 6953 w 13906"/>
                  <a:gd name="connsiteY4" fmla="*/ 0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0"/>
                    </a:moveTo>
                    <a:cubicBezTo>
                      <a:pt x="3143" y="0"/>
                      <a:pt x="0" y="3143"/>
                      <a:pt x="0" y="6953"/>
                    </a:cubicBezTo>
                    <a:cubicBezTo>
                      <a:pt x="0" y="10763"/>
                      <a:pt x="3143" y="13906"/>
                      <a:pt x="6953" y="13906"/>
                    </a:cubicBezTo>
                    <a:cubicBezTo>
                      <a:pt x="10763" y="13906"/>
                      <a:pt x="13906" y="10763"/>
                      <a:pt x="13906" y="6953"/>
                    </a:cubicBezTo>
                    <a:cubicBezTo>
                      <a:pt x="13906" y="3143"/>
                      <a:pt x="10763" y="0"/>
                      <a:pt x="6953" y="0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4" name="Freihandform: Form 435">
                <a:extLst>
                  <a:ext uri="{FF2B5EF4-FFF2-40B4-BE49-F238E27FC236}">
                    <a16:creationId xmlns:a16="http://schemas.microsoft.com/office/drawing/2014/main" id="{B77E0C4D-F3A3-08B5-640F-00FC16F096F2}"/>
                  </a:ext>
                </a:extLst>
              </p:cNvPr>
              <p:cNvSpPr/>
              <p:nvPr/>
            </p:nvSpPr>
            <p:spPr>
              <a:xfrm>
                <a:off x="4733730" y="3626062"/>
                <a:ext cx="13906" cy="13906"/>
              </a:xfrm>
              <a:custGeom>
                <a:avLst/>
                <a:gdLst>
                  <a:gd name="connsiteX0" fmla="*/ 6953 w 13906"/>
                  <a:gd name="connsiteY0" fmla="*/ 13907 h 13906"/>
                  <a:gd name="connsiteX1" fmla="*/ 13906 w 13906"/>
                  <a:gd name="connsiteY1" fmla="*/ 6953 h 13906"/>
                  <a:gd name="connsiteX2" fmla="*/ 6953 w 13906"/>
                  <a:gd name="connsiteY2" fmla="*/ 0 h 13906"/>
                  <a:gd name="connsiteX3" fmla="*/ 0 w 13906"/>
                  <a:gd name="connsiteY3" fmla="*/ 6953 h 13906"/>
                  <a:gd name="connsiteX4" fmla="*/ 6953 w 13906"/>
                  <a:gd name="connsiteY4" fmla="*/ 13907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13907"/>
                    </a:moveTo>
                    <a:cubicBezTo>
                      <a:pt x="10763" y="13907"/>
                      <a:pt x="13906" y="10763"/>
                      <a:pt x="13906" y="6953"/>
                    </a:cubicBezTo>
                    <a:cubicBezTo>
                      <a:pt x="13906" y="3143"/>
                      <a:pt x="10763" y="0"/>
                      <a:pt x="6953" y="0"/>
                    </a:cubicBezTo>
                    <a:cubicBezTo>
                      <a:pt x="3143" y="0"/>
                      <a:pt x="0" y="3143"/>
                      <a:pt x="0" y="6953"/>
                    </a:cubicBezTo>
                    <a:cubicBezTo>
                      <a:pt x="0" y="10763"/>
                      <a:pt x="3143" y="13907"/>
                      <a:pt x="6953" y="13907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5" name="Freihandform: Form 436">
                <a:extLst>
                  <a:ext uri="{FF2B5EF4-FFF2-40B4-BE49-F238E27FC236}">
                    <a16:creationId xmlns:a16="http://schemas.microsoft.com/office/drawing/2014/main" id="{2107088E-E349-BDE0-8CF0-05E05A0AB567}"/>
                  </a:ext>
                </a:extLst>
              </p:cNvPr>
              <p:cNvSpPr/>
              <p:nvPr/>
            </p:nvSpPr>
            <p:spPr>
              <a:xfrm>
                <a:off x="4733730" y="3763984"/>
                <a:ext cx="13906" cy="13906"/>
              </a:xfrm>
              <a:custGeom>
                <a:avLst/>
                <a:gdLst>
                  <a:gd name="connsiteX0" fmla="*/ 6953 w 13906"/>
                  <a:gd name="connsiteY0" fmla="*/ 0 h 13906"/>
                  <a:gd name="connsiteX1" fmla="*/ 13906 w 13906"/>
                  <a:gd name="connsiteY1" fmla="*/ 6953 h 13906"/>
                  <a:gd name="connsiteX2" fmla="*/ 6953 w 13906"/>
                  <a:gd name="connsiteY2" fmla="*/ 13906 h 13906"/>
                  <a:gd name="connsiteX3" fmla="*/ 0 w 13906"/>
                  <a:gd name="connsiteY3" fmla="*/ 6953 h 13906"/>
                  <a:gd name="connsiteX4" fmla="*/ 6953 w 13906"/>
                  <a:gd name="connsiteY4" fmla="*/ 0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0"/>
                    </a:moveTo>
                    <a:cubicBezTo>
                      <a:pt x="10763" y="0"/>
                      <a:pt x="13906" y="3143"/>
                      <a:pt x="13906" y="6953"/>
                    </a:cubicBezTo>
                    <a:cubicBezTo>
                      <a:pt x="13906" y="10763"/>
                      <a:pt x="10763" y="13906"/>
                      <a:pt x="6953" y="13906"/>
                    </a:cubicBezTo>
                    <a:cubicBezTo>
                      <a:pt x="3143" y="13906"/>
                      <a:pt x="0" y="10763"/>
                      <a:pt x="0" y="6953"/>
                    </a:cubicBezTo>
                    <a:cubicBezTo>
                      <a:pt x="0" y="3143"/>
                      <a:pt x="3143" y="0"/>
                      <a:pt x="6953" y="0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0" name="Gruppieren 569">
            <a:extLst>
              <a:ext uri="{FF2B5EF4-FFF2-40B4-BE49-F238E27FC236}">
                <a16:creationId xmlns:a16="http://schemas.microsoft.com/office/drawing/2014/main" id="{ADC82A87-E8CD-F75D-7AE2-0E7B01B462B6}"/>
              </a:ext>
            </a:extLst>
          </p:cNvPr>
          <p:cNvGrpSpPr/>
          <p:nvPr/>
        </p:nvGrpSpPr>
        <p:grpSpPr>
          <a:xfrm rot="16200000" flipH="1">
            <a:off x="10634024" y="3760437"/>
            <a:ext cx="355588" cy="247230"/>
            <a:chOff x="11093642" y="5163315"/>
            <a:chExt cx="355588" cy="247230"/>
          </a:xfrm>
        </p:grpSpPr>
        <p:sp>
          <p:nvSpPr>
            <p:cNvPr id="571" name="Freihandform: Form 407">
              <a:extLst>
                <a:ext uri="{FF2B5EF4-FFF2-40B4-BE49-F238E27FC236}">
                  <a16:creationId xmlns:a16="http://schemas.microsoft.com/office/drawing/2014/main" id="{2E97F3F5-EEFA-8B69-A5D6-6E86B06F8AD2}"/>
                </a:ext>
              </a:extLst>
            </p:cNvPr>
            <p:cNvSpPr/>
            <p:nvPr/>
          </p:nvSpPr>
          <p:spPr>
            <a:xfrm>
              <a:off x="11112659" y="5222727"/>
              <a:ext cx="14742" cy="737"/>
            </a:xfrm>
            <a:custGeom>
              <a:avLst/>
              <a:gdLst>
                <a:gd name="connsiteX0" fmla="*/ 0 w 9525"/>
                <a:gd name="connsiteY0" fmla="*/ 0 h 476"/>
                <a:gd name="connsiteX1" fmla="*/ 0 w 952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">
                  <a:moveTo>
                    <a:pt x="0" y="0"/>
                  </a:moveTo>
                  <a:lnTo>
                    <a:pt x="0" y="476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72" name="Freihandform: Form 408">
              <a:extLst>
                <a:ext uri="{FF2B5EF4-FFF2-40B4-BE49-F238E27FC236}">
                  <a16:creationId xmlns:a16="http://schemas.microsoft.com/office/drawing/2014/main" id="{8E14E4B2-2523-FD3B-CD49-BE3AC782A864}"/>
                </a:ext>
              </a:extLst>
            </p:cNvPr>
            <p:cNvSpPr/>
            <p:nvPr/>
          </p:nvSpPr>
          <p:spPr>
            <a:xfrm>
              <a:off x="11170450" y="5216092"/>
              <a:ext cx="30075" cy="47323"/>
            </a:xfrm>
            <a:custGeom>
              <a:avLst/>
              <a:gdLst>
                <a:gd name="connsiteX0" fmla="*/ 1048 w 19431"/>
                <a:gd name="connsiteY0" fmla="*/ 95 h 30575"/>
                <a:gd name="connsiteX1" fmla="*/ 19241 w 19431"/>
                <a:gd name="connsiteY1" fmla="*/ 0 h 30575"/>
                <a:gd name="connsiteX2" fmla="*/ 19431 w 19431"/>
                <a:gd name="connsiteY2" fmla="*/ 30480 h 30575"/>
                <a:gd name="connsiteX3" fmla="*/ 1238 w 19431"/>
                <a:gd name="connsiteY3" fmla="*/ 30575 h 30575"/>
                <a:gd name="connsiteX4" fmla="*/ 191 w 19431"/>
                <a:gd name="connsiteY4" fmla="*/ 29623 h 30575"/>
                <a:gd name="connsiteX5" fmla="*/ 0 w 19431"/>
                <a:gd name="connsiteY5" fmla="*/ 1143 h 30575"/>
                <a:gd name="connsiteX6" fmla="*/ 1048 w 19431"/>
                <a:gd name="connsiteY6" fmla="*/ 95 h 3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1" h="30575">
                  <a:moveTo>
                    <a:pt x="1048" y="95"/>
                  </a:moveTo>
                  <a:lnTo>
                    <a:pt x="19241" y="0"/>
                  </a:lnTo>
                  <a:lnTo>
                    <a:pt x="19431" y="30480"/>
                  </a:lnTo>
                  <a:lnTo>
                    <a:pt x="1238" y="30575"/>
                  </a:lnTo>
                  <a:lnTo>
                    <a:pt x="191" y="29623"/>
                  </a:lnTo>
                  <a:lnTo>
                    <a:pt x="0" y="1143"/>
                  </a:lnTo>
                  <a:lnTo>
                    <a:pt x="1048" y="95"/>
                  </a:lnTo>
                  <a:close/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73" name="Freihandform: Form 409">
              <a:extLst>
                <a:ext uri="{FF2B5EF4-FFF2-40B4-BE49-F238E27FC236}">
                  <a16:creationId xmlns:a16="http://schemas.microsoft.com/office/drawing/2014/main" id="{9EBBC053-90F1-36B1-229A-14737CA8221B}"/>
                </a:ext>
              </a:extLst>
            </p:cNvPr>
            <p:cNvSpPr/>
            <p:nvPr/>
          </p:nvSpPr>
          <p:spPr>
            <a:xfrm>
              <a:off x="11170745" y="5261794"/>
              <a:ext cx="29779" cy="147"/>
            </a:xfrm>
            <a:custGeom>
              <a:avLst/>
              <a:gdLst>
                <a:gd name="connsiteX0" fmla="*/ 19240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0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74" name="Freihandform: Form 410">
              <a:extLst>
                <a:ext uri="{FF2B5EF4-FFF2-40B4-BE49-F238E27FC236}">
                  <a16:creationId xmlns:a16="http://schemas.microsoft.com/office/drawing/2014/main" id="{4A4F5120-531E-2890-2163-969DCAA949EC}"/>
                </a:ext>
              </a:extLst>
            </p:cNvPr>
            <p:cNvSpPr/>
            <p:nvPr/>
          </p:nvSpPr>
          <p:spPr>
            <a:xfrm>
              <a:off x="11170745" y="5254865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75" name="Freihandform: Form 411">
              <a:extLst>
                <a:ext uri="{FF2B5EF4-FFF2-40B4-BE49-F238E27FC236}">
                  <a16:creationId xmlns:a16="http://schemas.microsoft.com/office/drawing/2014/main" id="{A47DDD48-DA0E-D383-2D58-4D90C58A4EE2}"/>
                </a:ext>
              </a:extLst>
            </p:cNvPr>
            <p:cNvSpPr/>
            <p:nvPr/>
          </p:nvSpPr>
          <p:spPr>
            <a:xfrm>
              <a:off x="11170745" y="5257224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ihandform: Form 412">
              <a:extLst>
                <a:ext uri="{FF2B5EF4-FFF2-40B4-BE49-F238E27FC236}">
                  <a16:creationId xmlns:a16="http://schemas.microsoft.com/office/drawing/2014/main" id="{16667755-61B5-2569-15F4-7DE0BE38DF55}"/>
                </a:ext>
              </a:extLst>
            </p:cNvPr>
            <p:cNvSpPr/>
            <p:nvPr/>
          </p:nvSpPr>
          <p:spPr>
            <a:xfrm>
              <a:off x="11170745" y="5247346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9" name="Freihandform: Form 413">
              <a:extLst>
                <a:ext uri="{FF2B5EF4-FFF2-40B4-BE49-F238E27FC236}">
                  <a16:creationId xmlns:a16="http://schemas.microsoft.com/office/drawing/2014/main" id="{4760E5E5-4D90-0A35-3765-EA73D37F8D73}"/>
                </a:ext>
              </a:extLst>
            </p:cNvPr>
            <p:cNvSpPr/>
            <p:nvPr/>
          </p:nvSpPr>
          <p:spPr>
            <a:xfrm>
              <a:off x="11170745" y="5250294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0" name="Freihandform: Form 414">
              <a:extLst>
                <a:ext uri="{FF2B5EF4-FFF2-40B4-BE49-F238E27FC236}">
                  <a16:creationId xmlns:a16="http://schemas.microsoft.com/office/drawing/2014/main" id="{3257AB61-0497-F83B-6880-9637F4AB9D88}"/>
                </a:ext>
              </a:extLst>
            </p:cNvPr>
            <p:cNvSpPr/>
            <p:nvPr/>
          </p:nvSpPr>
          <p:spPr>
            <a:xfrm>
              <a:off x="11134184" y="5256781"/>
              <a:ext cx="14742" cy="441"/>
            </a:xfrm>
            <a:custGeom>
              <a:avLst/>
              <a:gdLst>
                <a:gd name="connsiteX0" fmla="*/ 0 w 9525"/>
                <a:gd name="connsiteY0" fmla="*/ 286 h 285"/>
                <a:gd name="connsiteX1" fmla="*/ 0 w 9525"/>
                <a:gd name="connsiteY1" fmla="*/ 0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">
                  <a:moveTo>
                    <a:pt x="0" y="286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1" name="Freihandform: Form 415">
              <a:extLst>
                <a:ext uri="{FF2B5EF4-FFF2-40B4-BE49-F238E27FC236}">
                  <a16:creationId xmlns:a16="http://schemas.microsoft.com/office/drawing/2014/main" id="{F57C505C-C09A-E4ED-955D-1F5319720B23}"/>
                </a:ext>
              </a:extLst>
            </p:cNvPr>
            <p:cNvSpPr/>
            <p:nvPr/>
          </p:nvSpPr>
          <p:spPr>
            <a:xfrm>
              <a:off x="11111333" y="5244103"/>
              <a:ext cx="1473" cy="14742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2" name="Freihandform: Form 416">
              <a:extLst>
                <a:ext uri="{FF2B5EF4-FFF2-40B4-BE49-F238E27FC236}">
                  <a16:creationId xmlns:a16="http://schemas.microsoft.com/office/drawing/2014/main" id="{6C9F6466-CE80-1035-6C21-45BA31B32EF2}"/>
                </a:ext>
              </a:extLst>
            </p:cNvPr>
            <p:cNvSpPr/>
            <p:nvPr/>
          </p:nvSpPr>
          <p:spPr>
            <a:xfrm>
              <a:off x="11112955" y="5256781"/>
              <a:ext cx="14742" cy="1031"/>
            </a:xfrm>
            <a:custGeom>
              <a:avLst/>
              <a:gdLst>
                <a:gd name="connsiteX0" fmla="*/ 0 w 9525"/>
                <a:gd name="connsiteY0" fmla="*/ 667 h 666"/>
                <a:gd name="connsiteX1" fmla="*/ 0 w 9525"/>
                <a:gd name="connsiteY1" fmla="*/ 0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">
                  <a:moveTo>
                    <a:pt x="0" y="667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3" name="Freihandform: Form 417">
              <a:extLst>
                <a:ext uri="{FF2B5EF4-FFF2-40B4-BE49-F238E27FC236}">
                  <a16:creationId xmlns:a16="http://schemas.microsoft.com/office/drawing/2014/main" id="{F9C75DF1-C68E-2DB7-443E-382A15FB884C}"/>
                </a:ext>
              </a:extLst>
            </p:cNvPr>
            <p:cNvSpPr/>
            <p:nvPr/>
          </p:nvSpPr>
          <p:spPr>
            <a:xfrm>
              <a:off x="11134035" y="5223021"/>
              <a:ext cx="36119" cy="33611"/>
            </a:xfrm>
            <a:custGeom>
              <a:avLst/>
              <a:gdLst>
                <a:gd name="connsiteX0" fmla="*/ 95 w 23336"/>
                <a:gd name="connsiteY0" fmla="*/ 20860 h 21716"/>
                <a:gd name="connsiteX1" fmla="*/ 23336 w 23336"/>
                <a:gd name="connsiteY1" fmla="*/ 21717 h 21716"/>
                <a:gd name="connsiteX2" fmla="*/ 23051 w 23336"/>
                <a:gd name="connsiteY2" fmla="*/ 0 h 21716"/>
                <a:gd name="connsiteX3" fmla="*/ 0 w 23336"/>
                <a:gd name="connsiteY3" fmla="*/ 1238 h 21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" h="21716">
                  <a:moveTo>
                    <a:pt x="95" y="20860"/>
                  </a:moveTo>
                  <a:lnTo>
                    <a:pt x="23336" y="21717"/>
                  </a:lnTo>
                  <a:lnTo>
                    <a:pt x="23051" y="0"/>
                  </a:lnTo>
                  <a:lnTo>
                    <a:pt x="0" y="1238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4" name="Freihandform: Form 418">
              <a:extLst>
                <a:ext uri="{FF2B5EF4-FFF2-40B4-BE49-F238E27FC236}">
                  <a16:creationId xmlns:a16="http://schemas.microsoft.com/office/drawing/2014/main" id="{E390DB11-BBC2-0FA8-EF67-DFFF24213FF0}"/>
                </a:ext>
              </a:extLst>
            </p:cNvPr>
            <p:cNvSpPr/>
            <p:nvPr/>
          </p:nvSpPr>
          <p:spPr>
            <a:xfrm>
              <a:off x="11170598" y="5222137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7" name="Freihandform: Form 419">
              <a:extLst>
                <a:ext uri="{FF2B5EF4-FFF2-40B4-BE49-F238E27FC236}">
                  <a16:creationId xmlns:a16="http://schemas.microsoft.com/office/drawing/2014/main" id="{8F0C0D2A-FFB7-7DFC-B5E8-6B5C4D634DDD}"/>
                </a:ext>
              </a:extLst>
            </p:cNvPr>
            <p:cNvSpPr/>
            <p:nvPr/>
          </p:nvSpPr>
          <p:spPr>
            <a:xfrm>
              <a:off x="11170598" y="5224496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8" name="Freihandform: Form 420">
              <a:extLst>
                <a:ext uri="{FF2B5EF4-FFF2-40B4-BE49-F238E27FC236}">
                  <a16:creationId xmlns:a16="http://schemas.microsoft.com/office/drawing/2014/main" id="{3988C950-B0DD-161D-2FA3-2831830EA626}"/>
                </a:ext>
              </a:extLst>
            </p:cNvPr>
            <p:cNvSpPr/>
            <p:nvPr/>
          </p:nvSpPr>
          <p:spPr>
            <a:xfrm>
              <a:off x="11170598" y="5229065"/>
              <a:ext cx="29632" cy="147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9" name="Freihandform: Form 421">
              <a:extLst>
                <a:ext uri="{FF2B5EF4-FFF2-40B4-BE49-F238E27FC236}">
                  <a16:creationId xmlns:a16="http://schemas.microsoft.com/office/drawing/2014/main" id="{97A7CE71-D1C3-B2E7-7EDA-95DD22734ED4}"/>
                </a:ext>
              </a:extLst>
            </p:cNvPr>
            <p:cNvSpPr/>
            <p:nvPr/>
          </p:nvSpPr>
          <p:spPr>
            <a:xfrm>
              <a:off x="11170598" y="5232014"/>
              <a:ext cx="29632" cy="29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ihandform: Form 422">
              <a:extLst>
                <a:ext uri="{FF2B5EF4-FFF2-40B4-BE49-F238E27FC236}">
                  <a16:creationId xmlns:a16="http://schemas.microsoft.com/office/drawing/2014/main" id="{243A4C53-85C7-F667-B300-944D8E31E392}"/>
                </a:ext>
              </a:extLst>
            </p:cNvPr>
            <p:cNvSpPr/>
            <p:nvPr/>
          </p:nvSpPr>
          <p:spPr>
            <a:xfrm>
              <a:off x="11170598" y="5238206"/>
              <a:ext cx="29779" cy="147"/>
            </a:xfrm>
            <a:custGeom>
              <a:avLst/>
              <a:gdLst>
                <a:gd name="connsiteX0" fmla="*/ 19240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0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98" name="Freihandform: Form 423">
              <a:extLst>
                <a:ext uri="{FF2B5EF4-FFF2-40B4-BE49-F238E27FC236}">
                  <a16:creationId xmlns:a16="http://schemas.microsoft.com/office/drawing/2014/main" id="{1472717E-7114-B787-99A4-822BAD8847BD}"/>
                </a:ext>
              </a:extLst>
            </p:cNvPr>
            <p:cNvSpPr/>
            <p:nvPr/>
          </p:nvSpPr>
          <p:spPr>
            <a:xfrm>
              <a:off x="11170598" y="5241155"/>
              <a:ext cx="29779" cy="294"/>
            </a:xfrm>
            <a:custGeom>
              <a:avLst/>
              <a:gdLst>
                <a:gd name="connsiteX0" fmla="*/ 19240 w 19240"/>
                <a:gd name="connsiteY0" fmla="*/ 0 h 190"/>
                <a:gd name="connsiteX1" fmla="*/ 0 w 19240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190">
                  <a:moveTo>
                    <a:pt x="19240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99" name="Freihandform: Form 424">
              <a:extLst>
                <a:ext uri="{FF2B5EF4-FFF2-40B4-BE49-F238E27FC236}">
                  <a16:creationId xmlns:a16="http://schemas.microsoft.com/office/drawing/2014/main" id="{10513121-BCB8-D167-79D0-3B8F55D2A516}"/>
                </a:ext>
              </a:extLst>
            </p:cNvPr>
            <p:cNvSpPr/>
            <p:nvPr/>
          </p:nvSpPr>
          <p:spPr>
            <a:xfrm>
              <a:off x="11170450" y="5217567"/>
              <a:ext cx="29779" cy="294"/>
            </a:xfrm>
            <a:custGeom>
              <a:avLst/>
              <a:gdLst>
                <a:gd name="connsiteX0" fmla="*/ 19241 w 19240"/>
                <a:gd name="connsiteY0" fmla="*/ 0 h 190"/>
                <a:gd name="connsiteX1" fmla="*/ 0 w 19240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190">
                  <a:moveTo>
                    <a:pt x="19241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0" name="Freihandform: Form 425">
              <a:extLst>
                <a:ext uri="{FF2B5EF4-FFF2-40B4-BE49-F238E27FC236}">
                  <a16:creationId xmlns:a16="http://schemas.microsoft.com/office/drawing/2014/main" id="{B0057549-B2E8-EE49-82BA-CCCEF616BA9A}"/>
                </a:ext>
              </a:extLst>
            </p:cNvPr>
            <p:cNvSpPr/>
            <p:nvPr/>
          </p:nvSpPr>
          <p:spPr>
            <a:xfrm>
              <a:off x="11134037" y="5223611"/>
              <a:ext cx="147" cy="33170"/>
            </a:xfrm>
            <a:custGeom>
              <a:avLst/>
              <a:gdLst>
                <a:gd name="connsiteX0" fmla="*/ 0 w 95"/>
                <a:gd name="connsiteY0" fmla="*/ 0 h 21431"/>
                <a:gd name="connsiteX1" fmla="*/ 95 w 95"/>
                <a:gd name="connsiteY1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21431">
                  <a:moveTo>
                    <a:pt x="0" y="0"/>
                  </a:moveTo>
                  <a:lnTo>
                    <a:pt x="95" y="21431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1" name="Freihandform: Form 426">
              <a:extLst>
                <a:ext uri="{FF2B5EF4-FFF2-40B4-BE49-F238E27FC236}">
                  <a16:creationId xmlns:a16="http://schemas.microsoft.com/office/drawing/2014/main" id="{B628EE2B-B32F-E3C0-DB82-15ADFB84E134}"/>
                </a:ext>
              </a:extLst>
            </p:cNvPr>
            <p:cNvSpPr/>
            <p:nvPr/>
          </p:nvSpPr>
          <p:spPr>
            <a:xfrm>
              <a:off x="11112659" y="5221105"/>
              <a:ext cx="21523" cy="38035"/>
            </a:xfrm>
            <a:custGeom>
              <a:avLst/>
              <a:gdLst>
                <a:gd name="connsiteX0" fmla="*/ 190 w 13906"/>
                <a:gd name="connsiteY0" fmla="*/ 23717 h 24574"/>
                <a:gd name="connsiteX1" fmla="*/ 13906 w 13906"/>
                <a:gd name="connsiteY1" fmla="*/ 24575 h 24574"/>
                <a:gd name="connsiteX2" fmla="*/ 13811 w 13906"/>
                <a:gd name="connsiteY2" fmla="*/ 0 h 24574"/>
                <a:gd name="connsiteX3" fmla="*/ 0 w 13906"/>
                <a:gd name="connsiteY3" fmla="*/ 1048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6" h="24574">
                  <a:moveTo>
                    <a:pt x="190" y="23717"/>
                  </a:moveTo>
                  <a:lnTo>
                    <a:pt x="13906" y="24575"/>
                  </a:lnTo>
                  <a:lnTo>
                    <a:pt x="13811" y="0"/>
                  </a:lnTo>
                  <a:lnTo>
                    <a:pt x="0" y="1048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2" name="Freihandform: Form 427">
              <a:extLst>
                <a:ext uri="{FF2B5EF4-FFF2-40B4-BE49-F238E27FC236}">
                  <a16:creationId xmlns:a16="http://schemas.microsoft.com/office/drawing/2014/main" id="{2986E029-3E0C-F7A2-A140-09052139487D}"/>
                </a:ext>
              </a:extLst>
            </p:cNvPr>
            <p:cNvSpPr/>
            <p:nvPr/>
          </p:nvSpPr>
          <p:spPr>
            <a:xfrm>
              <a:off x="11093642" y="5222727"/>
              <a:ext cx="19311" cy="35086"/>
            </a:xfrm>
            <a:custGeom>
              <a:avLst/>
              <a:gdLst>
                <a:gd name="connsiteX0" fmla="*/ 12287 w 12477"/>
                <a:gd name="connsiteY0" fmla="*/ 0 h 22669"/>
                <a:gd name="connsiteX1" fmla="*/ 0 w 12477"/>
                <a:gd name="connsiteY1" fmla="*/ 571 h 22669"/>
                <a:gd name="connsiteX2" fmla="*/ 191 w 12477"/>
                <a:gd name="connsiteY2" fmla="*/ 22193 h 22669"/>
                <a:gd name="connsiteX3" fmla="*/ 12478 w 12477"/>
                <a:gd name="connsiteY3" fmla="*/ 22669 h 2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77" h="22669">
                  <a:moveTo>
                    <a:pt x="12287" y="0"/>
                  </a:moveTo>
                  <a:lnTo>
                    <a:pt x="0" y="571"/>
                  </a:lnTo>
                  <a:lnTo>
                    <a:pt x="191" y="22193"/>
                  </a:lnTo>
                  <a:lnTo>
                    <a:pt x="12478" y="22669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3" name="Freihandform: Form 428">
              <a:extLst>
                <a:ext uri="{FF2B5EF4-FFF2-40B4-BE49-F238E27FC236}">
                  <a16:creationId xmlns:a16="http://schemas.microsoft.com/office/drawing/2014/main" id="{87D50C06-4773-F7B8-B609-560B8CC309D7}"/>
                </a:ext>
              </a:extLst>
            </p:cNvPr>
            <p:cNvSpPr/>
            <p:nvPr/>
          </p:nvSpPr>
          <p:spPr>
            <a:xfrm>
              <a:off x="11102487" y="5243955"/>
              <a:ext cx="9287" cy="11645"/>
            </a:xfrm>
            <a:custGeom>
              <a:avLst/>
              <a:gdLst>
                <a:gd name="connsiteX0" fmla="*/ 6001 w 6000"/>
                <a:gd name="connsiteY0" fmla="*/ 7525 h 7524"/>
                <a:gd name="connsiteX1" fmla="*/ 95 w 6000"/>
                <a:gd name="connsiteY1" fmla="*/ 7525 h 7524"/>
                <a:gd name="connsiteX2" fmla="*/ 0 w 6000"/>
                <a:gd name="connsiteY2" fmla="*/ 0 h 7524"/>
                <a:gd name="connsiteX3" fmla="*/ 5715 w 6000"/>
                <a:gd name="connsiteY3" fmla="*/ 95 h 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" h="7524">
                  <a:moveTo>
                    <a:pt x="6001" y="7525"/>
                  </a:moveTo>
                  <a:lnTo>
                    <a:pt x="95" y="7525"/>
                  </a:lnTo>
                  <a:lnTo>
                    <a:pt x="0" y="0"/>
                  </a:lnTo>
                  <a:lnTo>
                    <a:pt x="5715" y="95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4" name="Freihandform: Form 429">
              <a:extLst>
                <a:ext uri="{FF2B5EF4-FFF2-40B4-BE49-F238E27FC236}">
                  <a16:creationId xmlns:a16="http://schemas.microsoft.com/office/drawing/2014/main" id="{C345C64F-D9E0-542A-EEBC-7C7FD49E3C43}"/>
                </a:ext>
              </a:extLst>
            </p:cNvPr>
            <p:cNvSpPr/>
            <p:nvPr/>
          </p:nvSpPr>
          <p:spPr>
            <a:xfrm>
              <a:off x="11102045" y="5224790"/>
              <a:ext cx="10762" cy="10909"/>
            </a:xfrm>
            <a:custGeom>
              <a:avLst/>
              <a:gdLst>
                <a:gd name="connsiteX0" fmla="*/ 6953 w 6953"/>
                <a:gd name="connsiteY0" fmla="*/ 0 h 7048"/>
                <a:gd name="connsiteX1" fmla="*/ 0 w 6953"/>
                <a:gd name="connsiteY1" fmla="*/ 286 h 7048"/>
                <a:gd name="connsiteX2" fmla="*/ 95 w 6953"/>
                <a:gd name="connsiteY2" fmla="*/ 7048 h 7048"/>
                <a:gd name="connsiteX3" fmla="*/ 6191 w 6953"/>
                <a:gd name="connsiteY3" fmla="*/ 6953 h 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" h="7048">
                  <a:moveTo>
                    <a:pt x="6953" y="0"/>
                  </a:moveTo>
                  <a:lnTo>
                    <a:pt x="0" y="286"/>
                  </a:lnTo>
                  <a:lnTo>
                    <a:pt x="95" y="7048"/>
                  </a:lnTo>
                  <a:lnTo>
                    <a:pt x="6191" y="6953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05" name="Freihandform: Form 430">
              <a:extLst>
                <a:ext uri="{FF2B5EF4-FFF2-40B4-BE49-F238E27FC236}">
                  <a16:creationId xmlns:a16="http://schemas.microsoft.com/office/drawing/2014/main" id="{18FDA4B8-773A-0EC7-3663-E188A06E3D22}"/>
                </a:ext>
              </a:extLst>
            </p:cNvPr>
            <p:cNvSpPr/>
            <p:nvPr/>
          </p:nvSpPr>
          <p:spPr>
            <a:xfrm>
              <a:off x="11112659" y="5223464"/>
              <a:ext cx="294" cy="33613"/>
            </a:xfrm>
            <a:custGeom>
              <a:avLst/>
              <a:gdLst>
                <a:gd name="connsiteX0" fmla="*/ 0 w 190"/>
                <a:gd name="connsiteY0" fmla="*/ 0 h 21717"/>
                <a:gd name="connsiteX1" fmla="*/ 190 w 190"/>
                <a:gd name="connsiteY1" fmla="*/ 21717 h 2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" h="21717">
                  <a:moveTo>
                    <a:pt x="0" y="0"/>
                  </a:moveTo>
                  <a:lnTo>
                    <a:pt x="190" y="21717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06" name="Grafik 363">
              <a:extLst>
                <a:ext uri="{FF2B5EF4-FFF2-40B4-BE49-F238E27FC236}">
                  <a16:creationId xmlns:a16="http://schemas.microsoft.com/office/drawing/2014/main" id="{7548FBF1-EBAD-4882-90D2-AA0127A907C4}"/>
                </a:ext>
              </a:extLst>
            </p:cNvPr>
            <p:cNvGrpSpPr/>
            <p:nvPr/>
          </p:nvGrpSpPr>
          <p:grpSpPr>
            <a:xfrm>
              <a:off x="11201999" y="5163315"/>
              <a:ext cx="247231" cy="247230"/>
              <a:chOff x="8875676" y="3622062"/>
              <a:chExt cx="159734" cy="159734"/>
            </a:xfrm>
          </p:grpSpPr>
          <p:sp>
            <p:nvSpPr>
              <p:cNvPr id="207" name="Freihandform: Form 438">
                <a:extLst>
                  <a:ext uri="{FF2B5EF4-FFF2-40B4-BE49-F238E27FC236}">
                    <a16:creationId xmlns:a16="http://schemas.microsoft.com/office/drawing/2014/main" id="{557A55A8-F880-56B0-3FC9-104C7E494DC7}"/>
                  </a:ext>
                </a:extLst>
              </p:cNvPr>
              <p:cNvSpPr/>
              <p:nvPr/>
            </p:nvSpPr>
            <p:spPr>
              <a:xfrm>
                <a:off x="8875676" y="3622062"/>
                <a:ext cx="159734" cy="159734"/>
              </a:xfrm>
              <a:custGeom>
                <a:avLst/>
                <a:gdLst>
                  <a:gd name="connsiteX0" fmla="*/ 9811 w 159734"/>
                  <a:gd name="connsiteY0" fmla="*/ 95 h 159734"/>
                  <a:gd name="connsiteX1" fmla="*/ 149923 w 159734"/>
                  <a:gd name="connsiteY1" fmla="*/ 95 h 159734"/>
                  <a:gd name="connsiteX2" fmla="*/ 159734 w 159734"/>
                  <a:gd name="connsiteY2" fmla="*/ 9906 h 159734"/>
                  <a:gd name="connsiteX3" fmla="*/ 159734 w 159734"/>
                  <a:gd name="connsiteY3" fmla="*/ 149924 h 159734"/>
                  <a:gd name="connsiteX4" fmla="*/ 149923 w 159734"/>
                  <a:gd name="connsiteY4" fmla="*/ 159734 h 159734"/>
                  <a:gd name="connsiteX5" fmla="*/ 9811 w 159734"/>
                  <a:gd name="connsiteY5" fmla="*/ 159734 h 159734"/>
                  <a:gd name="connsiteX6" fmla="*/ 0 w 159734"/>
                  <a:gd name="connsiteY6" fmla="*/ 149924 h 159734"/>
                  <a:gd name="connsiteX7" fmla="*/ 0 w 159734"/>
                  <a:gd name="connsiteY7" fmla="*/ 9811 h 159734"/>
                  <a:gd name="connsiteX8" fmla="*/ 9811 w 159734"/>
                  <a:gd name="connsiteY8" fmla="*/ 0 h 1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734" h="159734">
                    <a:moveTo>
                      <a:pt x="9811" y="95"/>
                    </a:moveTo>
                    <a:lnTo>
                      <a:pt x="149923" y="95"/>
                    </a:lnTo>
                    <a:cubicBezTo>
                      <a:pt x="155353" y="95"/>
                      <a:pt x="159734" y="4477"/>
                      <a:pt x="159734" y="9906"/>
                    </a:cubicBezTo>
                    <a:lnTo>
                      <a:pt x="159734" y="149924"/>
                    </a:lnTo>
                    <a:cubicBezTo>
                      <a:pt x="159734" y="155353"/>
                      <a:pt x="155353" y="159734"/>
                      <a:pt x="149923" y="159734"/>
                    </a:cubicBezTo>
                    <a:lnTo>
                      <a:pt x="9811" y="159734"/>
                    </a:lnTo>
                    <a:cubicBezTo>
                      <a:pt x="4381" y="159734"/>
                      <a:pt x="0" y="155353"/>
                      <a:pt x="0" y="149924"/>
                    </a:cubicBezTo>
                    <a:lnTo>
                      <a:pt x="0" y="9811"/>
                    </a:lnTo>
                    <a:cubicBezTo>
                      <a:pt x="0" y="4382"/>
                      <a:pt x="4381" y="0"/>
                      <a:pt x="9811" y="0"/>
                    </a:cubicBezTo>
                    <a:close/>
                  </a:path>
                </a:pathLst>
              </a:custGeom>
              <a:solidFill>
                <a:srgbClr val="BABABA"/>
              </a:solidFill>
              <a:ln w="2000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08" name="Freihandform: Form 439">
                <a:extLst>
                  <a:ext uri="{FF2B5EF4-FFF2-40B4-BE49-F238E27FC236}">
                    <a16:creationId xmlns:a16="http://schemas.microsoft.com/office/drawing/2014/main" id="{2DA14429-5917-91F1-5DFF-719626BF85D9}"/>
                  </a:ext>
                </a:extLst>
              </p:cNvPr>
              <p:cNvSpPr/>
              <p:nvPr/>
            </p:nvSpPr>
            <p:spPr>
              <a:xfrm>
                <a:off x="9018455" y="3626062"/>
                <a:ext cx="13906" cy="13906"/>
              </a:xfrm>
              <a:custGeom>
                <a:avLst/>
                <a:gdLst>
                  <a:gd name="connsiteX0" fmla="*/ 6953 w 13906"/>
                  <a:gd name="connsiteY0" fmla="*/ 13907 h 13906"/>
                  <a:gd name="connsiteX1" fmla="*/ 0 w 13906"/>
                  <a:gd name="connsiteY1" fmla="*/ 6953 h 13906"/>
                  <a:gd name="connsiteX2" fmla="*/ 6953 w 13906"/>
                  <a:gd name="connsiteY2" fmla="*/ 0 h 13906"/>
                  <a:gd name="connsiteX3" fmla="*/ 13907 w 13906"/>
                  <a:gd name="connsiteY3" fmla="*/ 6953 h 13906"/>
                  <a:gd name="connsiteX4" fmla="*/ 6953 w 13906"/>
                  <a:gd name="connsiteY4" fmla="*/ 13907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13907"/>
                    </a:moveTo>
                    <a:cubicBezTo>
                      <a:pt x="3143" y="13907"/>
                      <a:pt x="0" y="10763"/>
                      <a:pt x="0" y="6953"/>
                    </a:cubicBezTo>
                    <a:cubicBezTo>
                      <a:pt x="0" y="3143"/>
                      <a:pt x="3143" y="0"/>
                      <a:pt x="6953" y="0"/>
                    </a:cubicBezTo>
                    <a:cubicBezTo>
                      <a:pt x="10763" y="0"/>
                      <a:pt x="13907" y="3143"/>
                      <a:pt x="13907" y="6953"/>
                    </a:cubicBezTo>
                    <a:cubicBezTo>
                      <a:pt x="13907" y="10763"/>
                      <a:pt x="10763" y="13907"/>
                      <a:pt x="6953" y="13907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09" name="Freihandform: Form 440">
                <a:extLst>
                  <a:ext uri="{FF2B5EF4-FFF2-40B4-BE49-F238E27FC236}">
                    <a16:creationId xmlns:a16="http://schemas.microsoft.com/office/drawing/2014/main" id="{F6053490-44F3-4976-DC39-67FF294CF7BD}"/>
                  </a:ext>
                </a:extLst>
              </p:cNvPr>
              <p:cNvSpPr/>
              <p:nvPr/>
            </p:nvSpPr>
            <p:spPr>
              <a:xfrm>
                <a:off x="9018455" y="3763984"/>
                <a:ext cx="13906" cy="13906"/>
              </a:xfrm>
              <a:custGeom>
                <a:avLst/>
                <a:gdLst>
                  <a:gd name="connsiteX0" fmla="*/ 6953 w 13906"/>
                  <a:gd name="connsiteY0" fmla="*/ 0 h 13906"/>
                  <a:gd name="connsiteX1" fmla="*/ 0 w 13906"/>
                  <a:gd name="connsiteY1" fmla="*/ 6953 h 13906"/>
                  <a:gd name="connsiteX2" fmla="*/ 6953 w 13906"/>
                  <a:gd name="connsiteY2" fmla="*/ 13906 h 13906"/>
                  <a:gd name="connsiteX3" fmla="*/ 13907 w 13906"/>
                  <a:gd name="connsiteY3" fmla="*/ 6953 h 13906"/>
                  <a:gd name="connsiteX4" fmla="*/ 6953 w 13906"/>
                  <a:gd name="connsiteY4" fmla="*/ 0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0"/>
                    </a:moveTo>
                    <a:cubicBezTo>
                      <a:pt x="3143" y="0"/>
                      <a:pt x="0" y="3143"/>
                      <a:pt x="0" y="6953"/>
                    </a:cubicBezTo>
                    <a:cubicBezTo>
                      <a:pt x="0" y="10763"/>
                      <a:pt x="3143" y="13906"/>
                      <a:pt x="6953" y="13906"/>
                    </a:cubicBezTo>
                    <a:cubicBezTo>
                      <a:pt x="10763" y="13906"/>
                      <a:pt x="13907" y="10763"/>
                      <a:pt x="13907" y="6953"/>
                    </a:cubicBezTo>
                    <a:cubicBezTo>
                      <a:pt x="13907" y="3143"/>
                      <a:pt x="10763" y="0"/>
                      <a:pt x="6953" y="0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0" name="Freihandform: Form 441">
                <a:extLst>
                  <a:ext uri="{FF2B5EF4-FFF2-40B4-BE49-F238E27FC236}">
                    <a16:creationId xmlns:a16="http://schemas.microsoft.com/office/drawing/2014/main" id="{38D26453-6D9B-7C7C-9811-8DC90C2644A9}"/>
                  </a:ext>
                </a:extLst>
              </p:cNvPr>
              <p:cNvSpPr/>
              <p:nvPr/>
            </p:nvSpPr>
            <p:spPr>
              <a:xfrm>
                <a:off x="8880819" y="3626062"/>
                <a:ext cx="13906" cy="13906"/>
              </a:xfrm>
              <a:custGeom>
                <a:avLst/>
                <a:gdLst>
                  <a:gd name="connsiteX0" fmla="*/ 6953 w 13906"/>
                  <a:gd name="connsiteY0" fmla="*/ 13907 h 13906"/>
                  <a:gd name="connsiteX1" fmla="*/ 13906 w 13906"/>
                  <a:gd name="connsiteY1" fmla="*/ 6953 h 13906"/>
                  <a:gd name="connsiteX2" fmla="*/ 6953 w 13906"/>
                  <a:gd name="connsiteY2" fmla="*/ 0 h 13906"/>
                  <a:gd name="connsiteX3" fmla="*/ 0 w 13906"/>
                  <a:gd name="connsiteY3" fmla="*/ 6953 h 13906"/>
                  <a:gd name="connsiteX4" fmla="*/ 6953 w 13906"/>
                  <a:gd name="connsiteY4" fmla="*/ 13907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13907"/>
                    </a:moveTo>
                    <a:cubicBezTo>
                      <a:pt x="10763" y="13907"/>
                      <a:pt x="13906" y="10763"/>
                      <a:pt x="13906" y="6953"/>
                    </a:cubicBezTo>
                    <a:cubicBezTo>
                      <a:pt x="13906" y="3143"/>
                      <a:pt x="10763" y="0"/>
                      <a:pt x="6953" y="0"/>
                    </a:cubicBezTo>
                    <a:cubicBezTo>
                      <a:pt x="3143" y="0"/>
                      <a:pt x="0" y="3143"/>
                      <a:pt x="0" y="6953"/>
                    </a:cubicBezTo>
                    <a:cubicBezTo>
                      <a:pt x="0" y="10763"/>
                      <a:pt x="3143" y="13907"/>
                      <a:pt x="6953" y="13907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1" name="Freihandform: Form 442">
                <a:extLst>
                  <a:ext uri="{FF2B5EF4-FFF2-40B4-BE49-F238E27FC236}">
                    <a16:creationId xmlns:a16="http://schemas.microsoft.com/office/drawing/2014/main" id="{22988669-27BD-101C-730F-947F73A654C5}"/>
                  </a:ext>
                </a:extLst>
              </p:cNvPr>
              <p:cNvSpPr/>
              <p:nvPr/>
            </p:nvSpPr>
            <p:spPr>
              <a:xfrm>
                <a:off x="8880819" y="3763984"/>
                <a:ext cx="13906" cy="13906"/>
              </a:xfrm>
              <a:custGeom>
                <a:avLst/>
                <a:gdLst>
                  <a:gd name="connsiteX0" fmla="*/ 6953 w 13906"/>
                  <a:gd name="connsiteY0" fmla="*/ 0 h 13906"/>
                  <a:gd name="connsiteX1" fmla="*/ 13906 w 13906"/>
                  <a:gd name="connsiteY1" fmla="*/ 6953 h 13906"/>
                  <a:gd name="connsiteX2" fmla="*/ 6953 w 13906"/>
                  <a:gd name="connsiteY2" fmla="*/ 13906 h 13906"/>
                  <a:gd name="connsiteX3" fmla="*/ 0 w 13906"/>
                  <a:gd name="connsiteY3" fmla="*/ 6953 h 13906"/>
                  <a:gd name="connsiteX4" fmla="*/ 6953 w 13906"/>
                  <a:gd name="connsiteY4" fmla="*/ 0 h 1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06" h="13906">
                    <a:moveTo>
                      <a:pt x="6953" y="0"/>
                    </a:moveTo>
                    <a:cubicBezTo>
                      <a:pt x="10763" y="0"/>
                      <a:pt x="13906" y="3143"/>
                      <a:pt x="13906" y="6953"/>
                    </a:cubicBezTo>
                    <a:cubicBezTo>
                      <a:pt x="13906" y="10763"/>
                      <a:pt x="10763" y="13906"/>
                      <a:pt x="6953" y="13906"/>
                    </a:cubicBezTo>
                    <a:cubicBezTo>
                      <a:pt x="3143" y="13906"/>
                      <a:pt x="0" y="10763"/>
                      <a:pt x="0" y="6953"/>
                    </a:cubicBezTo>
                    <a:cubicBezTo>
                      <a:pt x="0" y="3143"/>
                      <a:pt x="3143" y="0"/>
                      <a:pt x="6953" y="0"/>
                    </a:cubicBezTo>
                    <a:close/>
                  </a:path>
                </a:pathLst>
              </a:custGeom>
              <a:noFill/>
              <a:ln w="667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5" name="Gruppieren 214">
            <a:extLst>
              <a:ext uri="{FF2B5EF4-FFF2-40B4-BE49-F238E27FC236}">
                <a16:creationId xmlns:a16="http://schemas.microsoft.com/office/drawing/2014/main" id="{E1E1AC99-51CC-9C82-56D0-E4B6E72B6F6E}"/>
              </a:ext>
            </a:extLst>
          </p:cNvPr>
          <p:cNvGrpSpPr/>
          <p:nvPr/>
        </p:nvGrpSpPr>
        <p:grpSpPr>
          <a:xfrm rot="10800000">
            <a:off x="8671806" y="5271214"/>
            <a:ext cx="94415" cy="49146"/>
            <a:chOff x="5861115" y="3698402"/>
            <a:chExt cx="94415" cy="49146"/>
          </a:xfrm>
        </p:grpSpPr>
        <p:sp>
          <p:nvSpPr>
            <p:cNvPr id="263" name="Freihandform: Form 7">
              <a:extLst>
                <a:ext uri="{FF2B5EF4-FFF2-40B4-BE49-F238E27FC236}">
                  <a16:creationId xmlns:a16="http://schemas.microsoft.com/office/drawing/2014/main" id="{2C945172-9917-537C-E4B9-C3C79C3141B2}"/>
                </a:ext>
              </a:extLst>
            </p:cNvPr>
            <p:cNvSpPr/>
            <p:nvPr/>
          </p:nvSpPr>
          <p:spPr>
            <a:xfrm>
              <a:off x="5877937" y="3705424"/>
              <a:ext cx="13041" cy="763"/>
            </a:xfrm>
            <a:custGeom>
              <a:avLst/>
              <a:gdLst>
                <a:gd name="connsiteX0" fmla="*/ 0 w 9525"/>
                <a:gd name="connsiteY0" fmla="*/ 0 h 476"/>
                <a:gd name="connsiteX1" fmla="*/ 0 w 9525"/>
                <a:gd name="connsiteY1" fmla="*/ 476 h 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476">
                  <a:moveTo>
                    <a:pt x="0" y="0"/>
                  </a:moveTo>
                  <a:lnTo>
                    <a:pt x="0" y="476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4" name="Freihandform: Form 8">
              <a:extLst>
                <a:ext uri="{FF2B5EF4-FFF2-40B4-BE49-F238E27FC236}">
                  <a16:creationId xmlns:a16="http://schemas.microsoft.com/office/drawing/2014/main" id="{4CCD7FBB-EF05-CB9E-9107-A35E36FCA600}"/>
                </a:ext>
              </a:extLst>
            </p:cNvPr>
            <p:cNvSpPr/>
            <p:nvPr/>
          </p:nvSpPr>
          <p:spPr>
            <a:xfrm>
              <a:off x="5929058" y="3698402"/>
              <a:ext cx="26472" cy="49146"/>
            </a:xfrm>
            <a:custGeom>
              <a:avLst/>
              <a:gdLst>
                <a:gd name="connsiteX0" fmla="*/ 952 w 19335"/>
                <a:gd name="connsiteY0" fmla="*/ 190 h 30670"/>
                <a:gd name="connsiteX1" fmla="*/ 19145 w 19335"/>
                <a:gd name="connsiteY1" fmla="*/ 0 h 30670"/>
                <a:gd name="connsiteX2" fmla="*/ 19336 w 19335"/>
                <a:gd name="connsiteY2" fmla="*/ 30480 h 30670"/>
                <a:gd name="connsiteX3" fmla="*/ 1143 w 19335"/>
                <a:gd name="connsiteY3" fmla="*/ 30670 h 30670"/>
                <a:gd name="connsiteX4" fmla="*/ 191 w 19335"/>
                <a:gd name="connsiteY4" fmla="*/ 29718 h 30670"/>
                <a:gd name="connsiteX5" fmla="*/ 0 w 19335"/>
                <a:gd name="connsiteY5" fmla="*/ 1143 h 30670"/>
                <a:gd name="connsiteX6" fmla="*/ 952 w 19335"/>
                <a:gd name="connsiteY6" fmla="*/ 19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35" h="30670">
                  <a:moveTo>
                    <a:pt x="952" y="190"/>
                  </a:moveTo>
                  <a:lnTo>
                    <a:pt x="19145" y="0"/>
                  </a:lnTo>
                  <a:lnTo>
                    <a:pt x="19336" y="30480"/>
                  </a:lnTo>
                  <a:lnTo>
                    <a:pt x="1143" y="30670"/>
                  </a:lnTo>
                  <a:lnTo>
                    <a:pt x="191" y="29718"/>
                  </a:lnTo>
                  <a:lnTo>
                    <a:pt x="0" y="1143"/>
                  </a:lnTo>
                  <a:lnTo>
                    <a:pt x="952" y="190"/>
                  </a:lnTo>
                  <a:close/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5" name="Freihandform: Form 9">
              <a:extLst>
                <a:ext uri="{FF2B5EF4-FFF2-40B4-BE49-F238E27FC236}">
                  <a16:creationId xmlns:a16="http://schemas.microsoft.com/office/drawing/2014/main" id="{AAC4E152-7031-C1E6-3CE6-308C6EECA31D}"/>
                </a:ext>
              </a:extLst>
            </p:cNvPr>
            <p:cNvSpPr/>
            <p:nvPr/>
          </p:nvSpPr>
          <p:spPr>
            <a:xfrm>
              <a:off x="5929318" y="3745718"/>
              <a:ext cx="26212" cy="30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0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0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6" name="Freihandform: Form 11">
              <a:extLst>
                <a:ext uri="{FF2B5EF4-FFF2-40B4-BE49-F238E27FC236}">
                  <a16:creationId xmlns:a16="http://schemas.microsoft.com/office/drawing/2014/main" id="{86B9936E-5EFC-C0E0-4223-3A59126DF854}"/>
                </a:ext>
              </a:extLst>
            </p:cNvPr>
            <p:cNvSpPr/>
            <p:nvPr/>
          </p:nvSpPr>
          <p:spPr>
            <a:xfrm>
              <a:off x="5929188" y="3738697"/>
              <a:ext cx="26342" cy="152"/>
            </a:xfrm>
            <a:custGeom>
              <a:avLst/>
              <a:gdLst>
                <a:gd name="connsiteX0" fmla="*/ 19241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1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7" name="Freihandform: Form 12">
              <a:extLst>
                <a:ext uri="{FF2B5EF4-FFF2-40B4-BE49-F238E27FC236}">
                  <a16:creationId xmlns:a16="http://schemas.microsoft.com/office/drawing/2014/main" id="{C89F6F93-0A4A-44BB-77F0-AB7FF901AAF8}"/>
                </a:ext>
              </a:extLst>
            </p:cNvPr>
            <p:cNvSpPr/>
            <p:nvPr/>
          </p:nvSpPr>
          <p:spPr>
            <a:xfrm>
              <a:off x="5929318" y="3740987"/>
              <a:ext cx="26212" cy="152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8" name="Freihandform: Form 13">
              <a:extLst>
                <a:ext uri="{FF2B5EF4-FFF2-40B4-BE49-F238E27FC236}">
                  <a16:creationId xmlns:a16="http://schemas.microsoft.com/office/drawing/2014/main" id="{608B8AA1-D768-6C0F-1FF1-BC4ABAE523CE}"/>
                </a:ext>
              </a:extLst>
            </p:cNvPr>
            <p:cNvSpPr/>
            <p:nvPr/>
          </p:nvSpPr>
          <p:spPr>
            <a:xfrm>
              <a:off x="5929188" y="3730760"/>
              <a:ext cx="26342" cy="152"/>
            </a:xfrm>
            <a:custGeom>
              <a:avLst/>
              <a:gdLst>
                <a:gd name="connsiteX0" fmla="*/ 19241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1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9" name="Freihandform: Form 14">
              <a:extLst>
                <a:ext uri="{FF2B5EF4-FFF2-40B4-BE49-F238E27FC236}">
                  <a16:creationId xmlns:a16="http://schemas.microsoft.com/office/drawing/2014/main" id="{17EEDD1C-6776-487A-A2AA-8A8488263AE1}"/>
                </a:ext>
              </a:extLst>
            </p:cNvPr>
            <p:cNvSpPr/>
            <p:nvPr/>
          </p:nvSpPr>
          <p:spPr>
            <a:xfrm>
              <a:off x="5929188" y="3733966"/>
              <a:ext cx="26342" cy="152"/>
            </a:xfrm>
            <a:custGeom>
              <a:avLst/>
              <a:gdLst>
                <a:gd name="connsiteX0" fmla="*/ 19241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1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0" name="Freihandform: Form 15">
              <a:extLst>
                <a:ext uri="{FF2B5EF4-FFF2-40B4-BE49-F238E27FC236}">
                  <a16:creationId xmlns:a16="http://schemas.microsoft.com/office/drawing/2014/main" id="{1929C053-FF7A-4560-F885-6439566878AB}"/>
                </a:ext>
              </a:extLst>
            </p:cNvPr>
            <p:cNvSpPr/>
            <p:nvPr/>
          </p:nvSpPr>
          <p:spPr>
            <a:xfrm>
              <a:off x="5896977" y="3740682"/>
              <a:ext cx="13041" cy="457"/>
            </a:xfrm>
            <a:custGeom>
              <a:avLst/>
              <a:gdLst>
                <a:gd name="connsiteX0" fmla="*/ 0 w 9525"/>
                <a:gd name="connsiteY0" fmla="*/ 286 h 285"/>
                <a:gd name="connsiteX1" fmla="*/ 0 w 9525"/>
                <a:gd name="connsiteY1" fmla="*/ 0 h 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285">
                  <a:moveTo>
                    <a:pt x="0" y="286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1" name="Freihandform: Form 16">
              <a:extLst>
                <a:ext uri="{FF2B5EF4-FFF2-40B4-BE49-F238E27FC236}">
                  <a16:creationId xmlns:a16="http://schemas.microsoft.com/office/drawing/2014/main" id="{C4CDFD59-020E-9844-D47B-7C22502109C2}"/>
                </a:ext>
              </a:extLst>
            </p:cNvPr>
            <p:cNvSpPr/>
            <p:nvPr/>
          </p:nvSpPr>
          <p:spPr>
            <a:xfrm>
              <a:off x="5876633" y="3727403"/>
              <a:ext cx="1433" cy="15263"/>
            </a:xfrm>
            <a:custGeom>
              <a:avLst/>
              <a:gdLst>
                <a:gd name="connsiteX0" fmla="*/ 1048 w 1047"/>
                <a:gd name="connsiteY0" fmla="*/ 0 h 9525"/>
                <a:gd name="connsiteX1" fmla="*/ 0 w 104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" h="9525">
                  <a:moveTo>
                    <a:pt x="1048" y="0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2" name="Freihandform: Form 17">
              <a:extLst>
                <a:ext uri="{FF2B5EF4-FFF2-40B4-BE49-F238E27FC236}">
                  <a16:creationId xmlns:a16="http://schemas.microsoft.com/office/drawing/2014/main" id="{E80D2D7E-D823-B5AD-B7A1-957D78B7C6A4}"/>
                </a:ext>
              </a:extLst>
            </p:cNvPr>
            <p:cNvSpPr/>
            <p:nvPr/>
          </p:nvSpPr>
          <p:spPr>
            <a:xfrm>
              <a:off x="5878068" y="3740528"/>
              <a:ext cx="13041" cy="1067"/>
            </a:xfrm>
            <a:custGeom>
              <a:avLst/>
              <a:gdLst>
                <a:gd name="connsiteX0" fmla="*/ 0 w 9525"/>
                <a:gd name="connsiteY0" fmla="*/ 667 h 666"/>
                <a:gd name="connsiteX1" fmla="*/ 0 w 9525"/>
                <a:gd name="connsiteY1" fmla="*/ 0 h 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66">
                  <a:moveTo>
                    <a:pt x="0" y="667"/>
                  </a:moveTo>
                  <a:lnTo>
                    <a:pt x="0" y="0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3" name="Freihandform: Form 18">
              <a:extLst>
                <a:ext uri="{FF2B5EF4-FFF2-40B4-BE49-F238E27FC236}">
                  <a16:creationId xmlns:a16="http://schemas.microsoft.com/office/drawing/2014/main" id="{34A5EC72-9B34-44FD-F367-854C67DF04B7}"/>
                </a:ext>
              </a:extLst>
            </p:cNvPr>
            <p:cNvSpPr/>
            <p:nvPr/>
          </p:nvSpPr>
          <p:spPr>
            <a:xfrm>
              <a:off x="5896716" y="3705728"/>
              <a:ext cx="31950" cy="34646"/>
            </a:xfrm>
            <a:custGeom>
              <a:avLst/>
              <a:gdLst>
                <a:gd name="connsiteX0" fmla="*/ 191 w 23336"/>
                <a:gd name="connsiteY0" fmla="*/ 20860 h 21621"/>
                <a:gd name="connsiteX1" fmla="*/ 23336 w 23336"/>
                <a:gd name="connsiteY1" fmla="*/ 21622 h 21621"/>
                <a:gd name="connsiteX2" fmla="*/ 23051 w 23336"/>
                <a:gd name="connsiteY2" fmla="*/ 0 h 21621"/>
                <a:gd name="connsiteX3" fmla="*/ 0 w 23336"/>
                <a:gd name="connsiteY3" fmla="*/ 1143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36" h="21621">
                  <a:moveTo>
                    <a:pt x="191" y="20860"/>
                  </a:moveTo>
                  <a:lnTo>
                    <a:pt x="23336" y="21622"/>
                  </a:lnTo>
                  <a:lnTo>
                    <a:pt x="23051" y="0"/>
                  </a:lnTo>
                  <a:lnTo>
                    <a:pt x="0" y="1143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4" name="Freihandform: Form 19">
              <a:extLst>
                <a:ext uri="{FF2B5EF4-FFF2-40B4-BE49-F238E27FC236}">
                  <a16:creationId xmlns:a16="http://schemas.microsoft.com/office/drawing/2014/main" id="{E35B66BA-4938-709E-E3DB-F44DC1D78D7B}"/>
                </a:ext>
              </a:extLst>
            </p:cNvPr>
            <p:cNvSpPr/>
            <p:nvPr/>
          </p:nvSpPr>
          <p:spPr>
            <a:xfrm>
              <a:off x="5929058" y="3704813"/>
              <a:ext cx="26212" cy="152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5" name="Freihandform: Form 20">
              <a:extLst>
                <a:ext uri="{FF2B5EF4-FFF2-40B4-BE49-F238E27FC236}">
                  <a16:creationId xmlns:a16="http://schemas.microsoft.com/office/drawing/2014/main" id="{6093FC21-83E1-C55C-E08F-C15321F14905}"/>
                </a:ext>
              </a:extLst>
            </p:cNvPr>
            <p:cNvSpPr/>
            <p:nvPr/>
          </p:nvSpPr>
          <p:spPr>
            <a:xfrm>
              <a:off x="5929058" y="3707103"/>
              <a:ext cx="26212" cy="304"/>
            </a:xfrm>
            <a:custGeom>
              <a:avLst/>
              <a:gdLst>
                <a:gd name="connsiteX0" fmla="*/ 19145 w 19145"/>
                <a:gd name="connsiteY0" fmla="*/ 0 h 190"/>
                <a:gd name="connsiteX1" fmla="*/ 0 w 19145"/>
                <a:gd name="connsiteY1" fmla="*/ 191 h 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190">
                  <a:moveTo>
                    <a:pt x="19145" y="0"/>
                  </a:moveTo>
                  <a:lnTo>
                    <a:pt x="0" y="191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6" name="Freihandform: Form 21">
              <a:extLst>
                <a:ext uri="{FF2B5EF4-FFF2-40B4-BE49-F238E27FC236}">
                  <a16:creationId xmlns:a16="http://schemas.microsoft.com/office/drawing/2014/main" id="{4181EC5C-9DE8-023A-18EA-54AC787E5ADE}"/>
                </a:ext>
              </a:extLst>
            </p:cNvPr>
            <p:cNvSpPr/>
            <p:nvPr/>
          </p:nvSpPr>
          <p:spPr>
            <a:xfrm>
              <a:off x="5929058" y="3711834"/>
              <a:ext cx="26342" cy="152"/>
            </a:xfrm>
            <a:custGeom>
              <a:avLst/>
              <a:gdLst>
                <a:gd name="connsiteX0" fmla="*/ 19241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1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7" name="Freihandform: Form 22">
              <a:extLst>
                <a:ext uri="{FF2B5EF4-FFF2-40B4-BE49-F238E27FC236}">
                  <a16:creationId xmlns:a16="http://schemas.microsoft.com/office/drawing/2014/main" id="{022753E7-05D4-9A0C-828C-582E1380C647}"/>
                </a:ext>
              </a:extLst>
            </p:cNvPr>
            <p:cNvSpPr/>
            <p:nvPr/>
          </p:nvSpPr>
          <p:spPr>
            <a:xfrm>
              <a:off x="5929058" y="3715040"/>
              <a:ext cx="26342" cy="152"/>
            </a:xfrm>
            <a:custGeom>
              <a:avLst/>
              <a:gdLst>
                <a:gd name="connsiteX0" fmla="*/ 19241 w 19240"/>
                <a:gd name="connsiteY0" fmla="*/ 0 h 95"/>
                <a:gd name="connsiteX1" fmla="*/ 0 w 19240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240" h="95">
                  <a:moveTo>
                    <a:pt x="19241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8" name="Freihandform: Form 23">
              <a:extLst>
                <a:ext uri="{FF2B5EF4-FFF2-40B4-BE49-F238E27FC236}">
                  <a16:creationId xmlns:a16="http://schemas.microsoft.com/office/drawing/2014/main" id="{F39086CE-0997-153F-4CCC-F8CA0BA46792}"/>
                </a:ext>
              </a:extLst>
            </p:cNvPr>
            <p:cNvSpPr/>
            <p:nvPr/>
          </p:nvSpPr>
          <p:spPr>
            <a:xfrm>
              <a:off x="5929188" y="3721298"/>
              <a:ext cx="26212" cy="152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9" name="Freihandform: Form 24">
              <a:extLst>
                <a:ext uri="{FF2B5EF4-FFF2-40B4-BE49-F238E27FC236}">
                  <a16:creationId xmlns:a16="http://schemas.microsoft.com/office/drawing/2014/main" id="{09C1AAAA-99B8-F0C5-6E42-3C64FCC11E4A}"/>
                </a:ext>
              </a:extLst>
            </p:cNvPr>
            <p:cNvSpPr/>
            <p:nvPr/>
          </p:nvSpPr>
          <p:spPr>
            <a:xfrm>
              <a:off x="5929188" y="3724502"/>
              <a:ext cx="26212" cy="152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0" name="Freihandform: Form 25">
              <a:extLst>
                <a:ext uri="{FF2B5EF4-FFF2-40B4-BE49-F238E27FC236}">
                  <a16:creationId xmlns:a16="http://schemas.microsoft.com/office/drawing/2014/main" id="{83229963-1510-806C-3778-F6498542F6E7}"/>
                </a:ext>
              </a:extLst>
            </p:cNvPr>
            <p:cNvSpPr/>
            <p:nvPr/>
          </p:nvSpPr>
          <p:spPr>
            <a:xfrm>
              <a:off x="5929058" y="3700082"/>
              <a:ext cx="26212" cy="152"/>
            </a:xfrm>
            <a:custGeom>
              <a:avLst/>
              <a:gdLst>
                <a:gd name="connsiteX0" fmla="*/ 19145 w 19145"/>
                <a:gd name="connsiteY0" fmla="*/ 0 h 95"/>
                <a:gd name="connsiteX1" fmla="*/ 0 w 19145"/>
                <a:gd name="connsiteY1" fmla="*/ 95 h 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5" h="95">
                  <a:moveTo>
                    <a:pt x="19145" y="0"/>
                  </a:moveTo>
                  <a:lnTo>
                    <a:pt x="0" y="95"/>
                  </a:lnTo>
                </a:path>
              </a:pathLst>
            </a:custGeom>
            <a:ln w="1715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1" name="Freihandform: Form 26">
              <a:extLst>
                <a:ext uri="{FF2B5EF4-FFF2-40B4-BE49-F238E27FC236}">
                  <a16:creationId xmlns:a16="http://schemas.microsoft.com/office/drawing/2014/main" id="{83D29475-372B-45F6-3330-B59863045F14}"/>
                </a:ext>
              </a:extLst>
            </p:cNvPr>
            <p:cNvSpPr/>
            <p:nvPr/>
          </p:nvSpPr>
          <p:spPr>
            <a:xfrm>
              <a:off x="5896716" y="3706339"/>
              <a:ext cx="260" cy="34341"/>
            </a:xfrm>
            <a:custGeom>
              <a:avLst/>
              <a:gdLst>
                <a:gd name="connsiteX0" fmla="*/ 0 w 190"/>
                <a:gd name="connsiteY0" fmla="*/ 0 h 21431"/>
                <a:gd name="connsiteX1" fmla="*/ 191 w 190"/>
                <a:gd name="connsiteY1" fmla="*/ 21431 h 2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" h="21431">
                  <a:moveTo>
                    <a:pt x="0" y="0"/>
                  </a:moveTo>
                  <a:lnTo>
                    <a:pt x="191" y="21431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2" name="Freihandform: Form 27">
              <a:extLst>
                <a:ext uri="{FF2B5EF4-FFF2-40B4-BE49-F238E27FC236}">
                  <a16:creationId xmlns:a16="http://schemas.microsoft.com/office/drawing/2014/main" id="{D588436C-DEF1-F58C-6F82-3C5DF12FB058}"/>
                </a:ext>
              </a:extLst>
            </p:cNvPr>
            <p:cNvSpPr/>
            <p:nvPr/>
          </p:nvSpPr>
          <p:spPr>
            <a:xfrm>
              <a:off x="5877937" y="3703592"/>
              <a:ext cx="19039" cy="39378"/>
            </a:xfrm>
            <a:custGeom>
              <a:avLst/>
              <a:gdLst>
                <a:gd name="connsiteX0" fmla="*/ 95 w 13906"/>
                <a:gd name="connsiteY0" fmla="*/ 23717 h 24574"/>
                <a:gd name="connsiteX1" fmla="*/ 13907 w 13906"/>
                <a:gd name="connsiteY1" fmla="*/ 24575 h 24574"/>
                <a:gd name="connsiteX2" fmla="*/ 13716 w 13906"/>
                <a:gd name="connsiteY2" fmla="*/ 0 h 24574"/>
                <a:gd name="connsiteX3" fmla="*/ 0 w 13906"/>
                <a:gd name="connsiteY3" fmla="*/ 1143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06" h="24574">
                  <a:moveTo>
                    <a:pt x="95" y="23717"/>
                  </a:moveTo>
                  <a:lnTo>
                    <a:pt x="13907" y="24575"/>
                  </a:lnTo>
                  <a:lnTo>
                    <a:pt x="13716" y="0"/>
                  </a:lnTo>
                  <a:lnTo>
                    <a:pt x="0" y="1143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3" name="Freihandform: Form 28">
              <a:extLst>
                <a:ext uri="{FF2B5EF4-FFF2-40B4-BE49-F238E27FC236}">
                  <a16:creationId xmlns:a16="http://schemas.microsoft.com/office/drawing/2014/main" id="{4878F2C1-D5D9-8C72-931B-28B4AAC56568}"/>
                </a:ext>
              </a:extLst>
            </p:cNvPr>
            <p:cNvSpPr/>
            <p:nvPr/>
          </p:nvSpPr>
          <p:spPr>
            <a:xfrm>
              <a:off x="5861115" y="3705424"/>
              <a:ext cx="16953" cy="36173"/>
            </a:xfrm>
            <a:custGeom>
              <a:avLst/>
              <a:gdLst>
                <a:gd name="connsiteX0" fmla="*/ 12287 w 12382"/>
                <a:gd name="connsiteY0" fmla="*/ 0 h 22574"/>
                <a:gd name="connsiteX1" fmla="*/ 0 w 12382"/>
                <a:gd name="connsiteY1" fmla="*/ 571 h 22574"/>
                <a:gd name="connsiteX2" fmla="*/ 95 w 12382"/>
                <a:gd name="connsiteY2" fmla="*/ 22193 h 22574"/>
                <a:gd name="connsiteX3" fmla="*/ 12382 w 12382"/>
                <a:gd name="connsiteY3" fmla="*/ 22574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" h="22574">
                  <a:moveTo>
                    <a:pt x="12287" y="0"/>
                  </a:moveTo>
                  <a:lnTo>
                    <a:pt x="0" y="571"/>
                  </a:lnTo>
                  <a:lnTo>
                    <a:pt x="95" y="22193"/>
                  </a:lnTo>
                  <a:lnTo>
                    <a:pt x="12382" y="22574"/>
                  </a:lnTo>
                </a:path>
              </a:pathLst>
            </a:custGeom>
            <a:solidFill>
              <a:srgbClr val="8E8C99"/>
            </a:solidFill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4" name="Freihandform: Form 29">
              <a:extLst>
                <a:ext uri="{FF2B5EF4-FFF2-40B4-BE49-F238E27FC236}">
                  <a16:creationId xmlns:a16="http://schemas.microsoft.com/office/drawing/2014/main" id="{F54CD1DE-5F5A-D59E-4C99-6AA7AD4BF53C}"/>
                </a:ext>
              </a:extLst>
            </p:cNvPr>
            <p:cNvSpPr/>
            <p:nvPr/>
          </p:nvSpPr>
          <p:spPr>
            <a:xfrm>
              <a:off x="5868808" y="3727403"/>
              <a:ext cx="8215" cy="12057"/>
            </a:xfrm>
            <a:custGeom>
              <a:avLst/>
              <a:gdLst>
                <a:gd name="connsiteX0" fmla="*/ 6001 w 6000"/>
                <a:gd name="connsiteY0" fmla="*/ 7525 h 7524"/>
                <a:gd name="connsiteX1" fmla="*/ 95 w 6000"/>
                <a:gd name="connsiteY1" fmla="*/ 7525 h 7524"/>
                <a:gd name="connsiteX2" fmla="*/ 0 w 6000"/>
                <a:gd name="connsiteY2" fmla="*/ 0 h 7524"/>
                <a:gd name="connsiteX3" fmla="*/ 5715 w 6000"/>
                <a:gd name="connsiteY3" fmla="*/ 0 h 7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" h="7524">
                  <a:moveTo>
                    <a:pt x="6001" y="7525"/>
                  </a:moveTo>
                  <a:lnTo>
                    <a:pt x="95" y="7525"/>
                  </a:lnTo>
                  <a:lnTo>
                    <a:pt x="0" y="0"/>
                  </a:lnTo>
                  <a:lnTo>
                    <a:pt x="5715" y="0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5" name="Freihandform: Form 30">
              <a:extLst>
                <a:ext uri="{FF2B5EF4-FFF2-40B4-BE49-F238E27FC236}">
                  <a16:creationId xmlns:a16="http://schemas.microsoft.com/office/drawing/2014/main" id="{18ECDACA-16D5-8DB1-FBD6-E614A2F479AB}"/>
                </a:ext>
              </a:extLst>
            </p:cNvPr>
            <p:cNvSpPr/>
            <p:nvPr/>
          </p:nvSpPr>
          <p:spPr>
            <a:xfrm>
              <a:off x="5868548" y="3707560"/>
              <a:ext cx="9520" cy="11294"/>
            </a:xfrm>
            <a:custGeom>
              <a:avLst/>
              <a:gdLst>
                <a:gd name="connsiteX0" fmla="*/ 6953 w 6953"/>
                <a:gd name="connsiteY0" fmla="*/ 0 h 7048"/>
                <a:gd name="connsiteX1" fmla="*/ 0 w 6953"/>
                <a:gd name="connsiteY1" fmla="*/ 286 h 7048"/>
                <a:gd name="connsiteX2" fmla="*/ 0 w 6953"/>
                <a:gd name="connsiteY2" fmla="*/ 7049 h 7048"/>
                <a:gd name="connsiteX3" fmla="*/ 6096 w 6953"/>
                <a:gd name="connsiteY3" fmla="*/ 6858 h 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3" h="7048">
                  <a:moveTo>
                    <a:pt x="6953" y="0"/>
                  </a:moveTo>
                  <a:lnTo>
                    <a:pt x="0" y="286"/>
                  </a:lnTo>
                  <a:lnTo>
                    <a:pt x="0" y="7049"/>
                  </a:lnTo>
                  <a:lnTo>
                    <a:pt x="6096" y="6858"/>
                  </a:lnTo>
                </a:path>
              </a:pathLst>
            </a:custGeom>
            <a:noFill/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0" name="Freihandform: Form 32">
              <a:extLst>
                <a:ext uri="{FF2B5EF4-FFF2-40B4-BE49-F238E27FC236}">
                  <a16:creationId xmlns:a16="http://schemas.microsoft.com/office/drawing/2014/main" id="{C8F2554C-3F7B-008A-FA38-79FB8B015506}"/>
                </a:ext>
              </a:extLst>
            </p:cNvPr>
            <p:cNvSpPr/>
            <p:nvPr/>
          </p:nvSpPr>
          <p:spPr>
            <a:xfrm>
              <a:off x="5877937" y="3706187"/>
              <a:ext cx="130" cy="34646"/>
            </a:xfrm>
            <a:custGeom>
              <a:avLst/>
              <a:gdLst>
                <a:gd name="connsiteX0" fmla="*/ 0 w 95"/>
                <a:gd name="connsiteY0" fmla="*/ 0 h 21621"/>
                <a:gd name="connsiteX1" fmla="*/ 95 w 95"/>
                <a:gd name="connsiteY1" fmla="*/ 21622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21621">
                  <a:moveTo>
                    <a:pt x="0" y="0"/>
                  </a:moveTo>
                  <a:lnTo>
                    <a:pt x="95" y="21622"/>
                  </a:lnTo>
                </a:path>
              </a:pathLst>
            </a:custGeom>
            <a:ln w="2572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cxnSp>
        <p:nvCxnSpPr>
          <p:cNvPr id="314" name="Gerader Verbinder 313">
            <a:extLst>
              <a:ext uri="{FF2B5EF4-FFF2-40B4-BE49-F238E27FC236}">
                <a16:creationId xmlns:a16="http://schemas.microsoft.com/office/drawing/2014/main" id="{1517E715-BA28-E83E-6FF9-06654AF59DCF}"/>
              </a:ext>
            </a:extLst>
          </p:cNvPr>
          <p:cNvCxnSpPr>
            <a:cxnSpLocks/>
          </p:cNvCxnSpPr>
          <p:nvPr/>
        </p:nvCxnSpPr>
        <p:spPr>
          <a:xfrm>
            <a:off x="5764562" y="3295602"/>
            <a:ext cx="3008862" cy="0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cxnSp>
        <p:nvCxnSpPr>
          <p:cNvPr id="2048" name="Gerader Verbinder 2047">
            <a:extLst>
              <a:ext uri="{FF2B5EF4-FFF2-40B4-BE49-F238E27FC236}">
                <a16:creationId xmlns:a16="http://schemas.microsoft.com/office/drawing/2014/main" id="{68D80A97-431F-06CF-BA4C-D3003EAE0273}"/>
              </a:ext>
            </a:extLst>
          </p:cNvPr>
          <p:cNvCxnSpPr>
            <a:cxnSpLocks/>
            <a:endCxn id="2357" idx="1"/>
          </p:cNvCxnSpPr>
          <p:nvPr/>
        </p:nvCxnSpPr>
        <p:spPr>
          <a:xfrm>
            <a:off x="5034003" y="2626856"/>
            <a:ext cx="6153" cy="789137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2053" name="Bogen 2052">
            <a:extLst>
              <a:ext uri="{FF2B5EF4-FFF2-40B4-BE49-F238E27FC236}">
                <a16:creationId xmlns:a16="http://schemas.microsoft.com/office/drawing/2014/main" id="{D3BFD00A-FD8B-975E-54E3-D6A6DB12B0B0}"/>
              </a:ext>
            </a:extLst>
          </p:cNvPr>
          <p:cNvSpPr/>
          <p:nvPr/>
        </p:nvSpPr>
        <p:spPr>
          <a:xfrm rot="10800000" flipV="1">
            <a:off x="655539" y="2372473"/>
            <a:ext cx="464927" cy="315912"/>
          </a:xfrm>
          <a:prstGeom prst="arc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30" name="Gruppieren 229"/>
          <p:cNvGrpSpPr/>
          <p:nvPr/>
        </p:nvGrpSpPr>
        <p:grpSpPr>
          <a:xfrm>
            <a:off x="1951806" y="3358925"/>
            <a:ext cx="384693" cy="695204"/>
            <a:chOff x="3098800" y="1987551"/>
            <a:chExt cx="454025" cy="823912"/>
          </a:xfrm>
        </p:grpSpPr>
        <p:sp>
          <p:nvSpPr>
            <p:cNvPr id="251" name="Rectangle 79"/>
            <p:cNvSpPr>
              <a:spLocks noChangeArrowheads="1"/>
            </p:cNvSpPr>
            <p:nvPr/>
          </p:nvSpPr>
          <p:spPr bwMode="auto">
            <a:xfrm>
              <a:off x="3238500" y="2089151"/>
              <a:ext cx="174625" cy="223838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2" name="Freeform 80"/>
            <p:cNvSpPr>
              <a:spLocks noEditPoints="1"/>
            </p:cNvSpPr>
            <p:nvPr/>
          </p:nvSpPr>
          <p:spPr bwMode="auto">
            <a:xfrm>
              <a:off x="3098800" y="2386013"/>
              <a:ext cx="454025" cy="425450"/>
            </a:xfrm>
            <a:custGeom>
              <a:avLst/>
              <a:gdLst>
                <a:gd name="T0" fmla="*/ 73 w 120"/>
                <a:gd name="T1" fmla="*/ 14 h 112"/>
                <a:gd name="T2" fmla="*/ 74 w 120"/>
                <a:gd name="T3" fmla="*/ 13 h 112"/>
                <a:gd name="T4" fmla="*/ 120 w 120"/>
                <a:gd name="T5" fmla="*/ 112 h 112"/>
                <a:gd name="T6" fmla="*/ 110 w 120"/>
                <a:gd name="T7" fmla="*/ 112 h 112"/>
                <a:gd name="T8" fmla="*/ 73 w 120"/>
                <a:gd name="T9" fmla="*/ 37 h 112"/>
                <a:gd name="T10" fmla="*/ 73 w 120"/>
                <a:gd name="T11" fmla="*/ 14 h 112"/>
                <a:gd name="T12" fmla="*/ 11 w 120"/>
                <a:gd name="T13" fmla="*/ 112 h 112"/>
                <a:gd name="T14" fmla="*/ 0 w 120"/>
                <a:gd name="T15" fmla="*/ 112 h 112"/>
                <a:gd name="T16" fmla="*/ 47 w 120"/>
                <a:gd name="T17" fmla="*/ 13 h 112"/>
                <a:gd name="T18" fmla="*/ 48 w 120"/>
                <a:gd name="T19" fmla="*/ 14 h 112"/>
                <a:gd name="T20" fmla="*/ 48 w 120"/>
                <a:gd name="T21" fmla="*/ 37 h 112"/>
                <a:gd name="T22" fmla="*/ 11 w 120"/>
                <a:gd name="T23" fmla="*/ 112 h 112"/>
                <a:gd name="T24" fmla="*/ 70 w 120"/>
                <a:gd name="T25" fmla="*/ 7 h 112"/>
                <a:gd name="T26" fmla="*/ 51 w 120"/>
                <a:gd name="T27" fmla="*/ 7 h 112"/>
                <a:gd name="T28" fmla="*/ 48 w 120"/>
                <a:gd name="T29" fmla="*/ 3 h 112"/>
                <a:gd name="T30" fmla="*/ 48 w 120"/>
                <a:gd name="T31" fmla="*/ 0 h 112"/>
                <a:gd name="T32" fmla="*/ 73 w 120"/>
                <a:gd name="T33" fmla="*/ 0 h 112"/>
                <a:gd name="T34" fmla="*/ 73 w 120"/>
                <a:gd name="T35" fmla="*/ 3 h 112"/>
                <a:gd name="T36" fmla="*/ 70 w 120"/>
                <a:gd name="T37" fmla="*/ 7 h 112"/>
                <a:gd name="T38" fmla="*/ 67 w 120"/>
                <a:gd name="T39" fmla="*/ 112 h 112"/>
                <a:gd name="T40" fmla="*/ 54 w 120"/>
                <a:gd name="T41" fmla="*/ 112 h 112"/>
                <a:gd name="T42" fmla="*/ 54 w 120"/>
                <a:gd name="T43" fmla="*/ 15 h 112"/>
                <a:gd name="T44" fmla="*/ 67 w 120"/>
                <a:gd name="T45" fmla="*/ 15 h 112"/>
                <a:gd name="T46" fmla="*/ 67 w 120"/>
                <a:gd name="T4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12">
                  <a:moveTo>
                    <a:pt x="73" y="14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73" y="37"/>
                    <a:pt x="73" y="37"/>
                    <a:pt x="73" y="37"/>
                  </a:cubicBezTo>
                  <a:lnTo>
                    <a:pt x="73" y="14"/>
                  </a:lnTo>
                  <a:close/>
                  <a:moveTo>
                    <a:pt x="11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7"/>
                    <a:pt x="48" y="37"/>
                    <a:pt x="48" y="37"/>
                  </a:cubicBezTo>
                  <a:lnTo>
                    <a:pt x="11" y="112"/>
                  </a:lnTo>
                  <a:close/>
                  <a:moveTo>
                    <a:pt x="70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8" y="5"/>
                    <a:pt x="48" y="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5"/>
                    <a:pt x="72" y="7"/>
                    <a:pt x="70" y="7"/>
                  </a:cubicBezTo>
                  <a:moveTo>
                    <a:pt x="67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67" y="15"/>
                    <a:pt x="67" y="15"/>
                    <a:pt x="67" y="15"/>
                  </a:cubicBezTo>
                  <a:lnTo>
                    <a:pt x="67" y="112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3" name="Rectangle 81"/>
            <p:cNvSpPr>
              <a:spLocks noChangeArrowheads="1"/>
            </p:cNvSpPr>
            <p:nvPr/>
          </p:nvSpPr>
          <p:spPr bwMode="auto">
            <a:xfrm>
              <a:off x="321310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4" name="Rectangle 82"/>
            <p:cNvSpPr>
              <a:spLocks noChangeArrowheads="1"/>
            </p:cNvSpPr>
            <p:nvPr/>
          </p:nvSpPr>
          <p:spPr bwMode="auto">
            <a:xfrm>
              <a:off x="337185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5" name="Freeform 83"/>
            <p:cNvSpPr>
              <a:spLocks noEditPoints="1"/>
            </p:cNvSpPr>
            <p:nvPr/>
          </p:nvSpPr>
          <p:spPr bwMode="auto">
            <a:xfrm>
              <a:off x="3208338" y="1987551"/>
              <a:ext cx="234950" cy="376238"/>
            </a:xfrm>
            <a:custGeom>
              <a:avLst/>
              <a:gdLst>
                <a:gd name="T0" fmla="*/ 46 w 62"/>
                <a:gd name="T1" fmla="*/ 9 h 99"/>
                <a:gd name="T2" fmla="*/ 53 w 62"/>
                <a:gd name="T3" fmla="*/ 5 h 99"/>
                <a:gd name="T4" fmla="*/ 48 w 62"/>
                <a:gd name="T5" fmla="*/ 4 h 99"/>
                <a:gd name="T6" fmla="*/ 17 w 62"/>
                <a:gd name="T7" fmla="*/ 4 h 99"/>
                <a:gd name="T8" fmla="*/ 11 w 62"/>
                <a:gd name="T9" fmla="*/ 4 h 99"/>
                <a:gd name="T10" fmla="*/ 11 w 62"/>
                <a:gd name="T11" fmla="*/ 9 h 99"/>
                <a:gd name="T12" fmla="*/ 25 w 62"/>
                <a:gd name="T13" fmla="*/ 7 h 99"/>
                <a:gd name="T14" fmla="*/ 34 w 62"/>
                <a:gd name="T15" fmla="*/ 9 h 99"/>
                <a:gd name="T16" fmla="*/ 5 w 62"/>
                <a:gd name="T17" fmla="*/ 10 h 99"/>
                <a:gd name="T18" fmla="*/ 5 w 62"/>
                <a:gd name="T19" fmla="*/ 24 h 99"/>
                <a:gd name="T20" fmla="*/ 15 w 62"/>
                <a:gd name="T21" fmla="*/ 10 h 99"/>
                <a:gd name="T22" fmla="*/ 58 w 62"/>
                <a:gd name="T23" fmla="*/ 10 h 99"/>
                <a:gd name="T24" fmla="*/ 49 w 62"/>
                <a:gd name="T25" fmla="*/ 23 h 99"/>
                <a:gd name="T26" fmla="*/ 59 w 62"/>
                <a:gd name="T27" fmla="*/ 24 h 99"/>
                <a:gd name="T28" fmla="*/ 31 w 62"/>
                <a:gd name="T29" fmla="*/ 45 h 99"/>
                <a:gd name="T30" fmla="*/ 20 w 62"/>
                <a:gd name="T31" fmla="*/ 56 h 99"/>
                <a:gd name="T32" fmla="*/ 17 w 62"/>
                <a:gd name="T33" fmla="*/ 37 h 99"/>
                <a:gd name="T34" fmla="*/ 13 w 62"/>
                <a:gd name="T35" fmla="*/ 55 h 99"/>
                <a:gd name="T36" fmla="*/ 11 w 62"/>
                <a:gd name="T37" fmla="*/ 69 h 99"/>
                <a:gd name="T38" fmla="*/ 26 w 62"/>
                <a:gd name="T39" fmla="*/ 80 h 99"/>
                <a:gd name="T40" fmla="*/ 48 w 62"/>
                <a:gd name="T41" fmla="*/ 74 h 99"/>
                <a:gd name="T42" fmla="*/ 50 w 62"/>
                <a:gd name="T43" fmla="*/ 55 h 99"/>
                <a:gd name="T44" fmla="*/ 38 w 62"/>
                <a:gd name="T45" fmla="*/ 33 h 99"/>
                <a:gd name="T46" fmla="*/ 28 w 62"/>
                <a:gd name="T47" fmla="*/ 90 h 99"/>
                <a:gd name="T48" fmla="*/ 17 w 62"/>
                <a:gd name="T49" fmla="*/ 90 h 99"/>
                <a:gd name="T50" fmla="*/ 10 w 62"/>
                <a:gd name="T51" fmla="*/ 94 h 99"/>
                <a:gd name="T52" fmla="*/ 15 w 62"/>
                <a:gd name="T53" fmla="*/ 94 h 99"/>
                <a:gd name="T54" fmla="*/ 46 w 62"/>
                <a:gd name="T55" fmla="*/ 94 h 99"/>
                <a:gd name="T56" fmla="*/ 52 w 62"/>
                <a:gd name="T57" fmla="*/ 94 h 99"/>
                <a:gd name="T58" fmla="*/ 51 w 62"/>
                <a:gd name="T59" fmla="*/ 90 h 99"/>
                <a:gd name="T60" fmla="*/ 37 w 62"/>
                <a:gd name="T61" fmla="*/ 92 h 99"/>
                <a:gd name="T62" fmla="*/ 59 w 62"/>
                <a:gd name="T63" fmla="*/ 0 h 99"/>
                <a:gd name="T64" fmla="*/ 62 w 62"/>
                <a:gd name="T65" fmla="*/ 4 h 99"/>
                <a:gd name="T66" fmla="*/ 62 w 62"/>
                <a:gd name="T67" fmla="*/ 25 h 99"/>
                <a:gd name="T68" fmla="*/ 60 w 62"/>
                <a:gd name="T69" fmla="*/ 36 h 99"/>
                <a:gd name="T70" fmla="*/ 62 w 62"/>
                <a:gd name="T71" fmla="*/ 53 h 99"/>
                <a:gd name="T72" fmla="*/ 62 w 62"/>
                <a:gd name="T73" fmla="*/ 64 h 99"/>
                <a:gd name="T74" fmla="*/ 62 w 62"/>
                <a:gd name="T75" fmla="*/ 95 h 99"/>
                <a:gd name="T76" fmla="*/ 58 w 62"/>
                <a:gd name="T77" fmla="*/ 98 h 99"/>
                <a:gd name="T78" fmla="*/ 5 w 62"/>
                <a:gd name="T79" fmla="*/ 98 h 99"/>
                <a:gd name="T80" fmla="*/ 1 w 62"/>
                <a:gd name="T81" fmla="*/ 95 h 99"/>
                <a:gd name="T82" fmla="*/ 0 w 62"/>
                <a:gd name="T83" fmla="*/ 73 h 99"/>
                <a:gd name="T84" fmla="*/ 3 w 62"/>
                <a:gd name="T85" fmla="*/ 55 h 99"/>
                <a:gd name="T86" fmla="*/ 3 w 62"/>
                <a:gd name="T87" fmla="*/ 43 h 99"/>
                <a:gd name="T88" fmla="*/ 1 w 62"/>
                <a:gd name="T89" fmla="*/ 26 h 99"/>
                <a:gd name="T90" fmla="*/ 1 w 62"/>
                <a:gd name="T91" fmla="*/ 4 h 99"/>
                <a:gd name="T92" fmla="*/ 4 w 62"/>
                <a:gd name="T93" fmla="*/ 1 h 99"/>
                <a:gd name="T94" fmla="*/ 57 w 62"/>
                <a:gd name="T9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" h="99">
                  <a:moveTo>
                    <a:pt x="37" y="7"/>
                  </a:moveTo>
                  <a:cubicBezTo>
                    <a:pt x="43" y="7"/>
                    <a:pt x="43" y="7"/>
                    <a:pt x="43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5" y="9"/>
                  </a:cubicBezTo>
                  <a:lnTo>
                    <a:pt x="37" y="7"/>
                  </a:lnTo>
                  <a:close/>
                  <a:moveTo>
                    <a:pt x="5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23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5" y="10"/>
                  </a:lnTo>
                  <a:close/>
                  <a:moveTo>
                    <a:pt x="58" y="10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58" y="10"/>
                  </a:lnTo>
                  <a:close/>
                  <a:moveTo>
                    <a:pt x="31" y="45"/>
                  </a:moveTo>
                  <a:cubicBezTo>
                    <a:pt x="38" y="45"/>
                    <a:pt x="43" y="50"/>
                    <a:pt x="43" y="56"/>
                  </a:cubicBezTo>
                  <a:cubicBezTo>
                    <a:pt x="43" y="63"/>
                    <a:pt x="38" y="68"/>
                    <a:pt x="31" y="68"/>
                  </a:cubicBezTo>
                  <a:cubicBezTo>
                    <a:pt x="25" y="68"/>
                    <a:pt x="20" y="63"/>
                    <a:pt x="20" y="56"/>
                  </a:cubicBezTo>
                  <a:cubicBezTo>
                    <a:pt x="20" y="50"/>
                    <a:pt x="25" y="45"/>
                    <a:pt x="31" y="45"/>
                  </a:cubicBezTo>
                  <a:moveTo>
                    <a:pt x="26" y="33"/>
                  </a:moveTo>
                  <a:cubicBezTo>
                    <a:pt x="24" y="33"/>
                    <a:pt x="21" y="34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4" y="39"/>
                    <a:pt x="12" y="42"/>
                    <a:pt x="11" y="43"/>
                  </a:cubicBezTo>
                  <a:cubicBezTo>
                    <a:pt x="12" y="46"/>
                    <a:pt x="13" y="52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9"/>
                    <a:pt x="12" y="62"/>
                  </a:cubicBezTo>
                  <a:cubicBezTo>
                    <a:pt x="12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3" y="72"/>
                    <a:pt x="14" y="74"/>
                  </a:cubicBezTo>
                  <a:cubicBezTo>
                    <a:pt x="19" y="78"/>
                    <a:pt x="25" y="80"/>
                    <a:pt x="26" y="80"/>
                  </a:cubicBezTo>
                  <a:cubicBezTo>
                    <a:pt x="28" y="80"/>
                    <a:pt x="31" y="81"/>
                    <a:pt x="34" y="80"/>
                  </a:cubicBezTo>
                  <a:cubicBezTo>
                    <a:pt x="35" y="80"/>
                    <a:pt x="36" y="80"/>
                    <a:pt x="37" y="80"/>
                  </a:cubicBezTo>
                  <a:cubicBezTo>
                    <a:pt x="42" y="79"/>
                    <a:pt x="46" y="76"/>
                    <a:pt x="48" y="74"/>
                  </a:cubicBezTo>
                  <a:cubicBezTo>
                    <a:pt x="50" y="72"/>
                    <a:pt x="51" y="71"/>
                    <a:pt x="52" y="69"/>
                  </a:cubicBezTo>
                  <a:cubicBezTo>
                    <a:pt x="52" y="67"/>
                    <a:pt x="51" y="65"/>
                    <a:pt x="51" y="62"/>
                  </a:cubicBezTo>
                  <a:cubicBezTo>
                    <a:pt x="50" y="58"/>
                    <a:pt x="50" y="55"/>
                    <a:pt x="50" y="55"/>
                  </a:cubicBezTo>
                  <a:cubicBezTo>
                    <a:pt x="50" y="52"/>
                    <a:pt x="51" y="46"/>
                    <a:pt x="52" y="43"/>
                  </a:cubicBezTo>
                  <a:cubicBezTo>
                    <a:pt x="51" y="42"/>
                    <a:pt x="50" y="41"/>
                    <a:pt x="49" y="39"/>
                  </a:cubicBezTo>
                  <a:cubicBezTo>
                    <a:pt x="45" y="35"/>
                    <a:pt x="40" y="34"/>
                    <a:pt x="38" y="33"/>
                  </a:cubicBezTo>
                  <a:cubicBezTo>
                    <a:pt x="36" y="33"/>
                    <a:pt x="32" y="32"/>
                    <a:pt x="26" y="33"/>
                  </a:cubicBezTo>
                  <a:moveTo>
                    <a:pt x="35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2" y="94"/>
                    <a:pt x="12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46" y="94"/>
                    <a:pt x="46" y="94"/>
                    <a:pt x="4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4"/>
                    <a:pt x="52" y="94"/>
                    <a:pt x="52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37" y="92"/>
                    <a:pt x="37" y="92"/>
                    <a:pt x="37" y="92"/>
                  </a:cubicBezTo>
                  <a:lnTo>
                    <a:pt x="35" y="90"/>
                  </a:lnTo>
                  <a:close/>
                  <a:moveTo>
                    <a:pt x="58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8"/>
                    <a:pt x="59" y="98"/>
                    <a:pt x="58" y="98"/>
                  </a:cubicBezTo>
                  <a:cubicBezTo>
                    <a:pt x="58" y="98"/>
                    <a:pt x="57" y="99"/>
                    <a:pt x="5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39" name="Gruppieren 138"/>
          <p:cNvGrpSpPr/>
          <p:nvPr/>
        </p:nvGrpSpPr>
        <p:grpSpPr>
          <a:xfrm>
            <a:off x="4124423" y="3358925"/>
            <a:ext cx="384693" cy="695204"/>
            <a:chOff x="3098800" y="1987551"/>
            <a:chExt cx="454025" cy="823912"/>
          </a:xfrm>
        </p:grpSpPr>
        <p:sp>
          <p:nvSpPr>
            <p:cNvPr id="146" name="Rectangle 79"/>
            <p:cNvSpPr>
              <a:spLocks noChangeArrowheads="1"/>
            </p:cNvSpPr>
            <p:nvPr/>
          </p:nvSpPr>
          <p:spPr bwMode="auto">
            <a:xfrm>
              <a:off x="3238500" y="2089151"/>
              <a:ext cx="174625" cy="223838"/>
            </a:xfrm>
            <a:prstGeom prst="rect">
              <a:avLst/>
            </a:pr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7" name="Freeform 80"/>
            <p:cNvSpPr>
              <a:spLocks noEditPoints="1"/>
            </p:cNvSpPr>
            <p:nvPr/>
          </p:nvSpPr>
          <p:spPr bwMode="auto">
            <a:xfrm>
              <a:off x="3098800" y="2386013"/>
              <a:ext cx="454025" cy="425450"/>
            </a:xfrm>
            <a:custGeom>
              <a:avLst/>
              <a:gdLst>
                <a:gd name="T0" fmla="*/ 73 w 120"/>
                <a:gd name="T1" fmla="*/ 14 h 112"/>
                <a:gd name="T2" fmla="*/ 74 w 120"/>
                <a:gd name="T3" fmla="*/ 13 h 112"/>
                <a:gd name="T4" fmla="*/ 120 w 120"/>
                <a:gd name="T5" fmla="*/ 112 h 112"/>
                <a:gd name="T6" fmla="*/ 110 w 120"/>
                <a:gd name="T7" fmla="*/ 112 h 112"/>
                <a:gd name="T8" fmla="*/ 73 w 120"/>
                <a:gd name="T9" fmla="*/ 37 h 112"/>
                <a:gd name="T10" fmla="*/ 73 w 120"/>
                <a:gd name="T11" fmla="*/ 14 h 112"/>
                <a:gd name="T12" fmla="*/ 11 w 120"/>
                <a:gd name="T13" fmla="*/ 112 h 112"/>
                <a:gd name="T14" fmla="*/ 0 w 120"/>
                <a:gd name="T15" fmla="*/ 112 h 112"/>
                <a:gd name="T16" fmla="*/ 47 w 120"/>
                <a:gd name="T17" fmla="*/ 13 h 112"/>
                <a:gd name="T18" fmla="*/ 48 w 120"/>
                <a:gd name="T19" fmla="*/ 14 h 112"/>
                <a:gd name="T20" fmla="*/ 48 w 120"/>
                <a:gd name="T21" fmla="*/ 37 h 112"/>
                <a:gd name="T22" fmla="*/ 11 w 120"/>
                <a:gd name="T23" fmla="*/ 112 h 112"/>
                <a:gd name="T24" fmla="*/ 70 w 120"/>
                <a:gd name="T25" fmla="*/ 7 h 112"/>
                <a:gd name="T26" fmla="*/ 51 w 120"/>
                <a:gd name="T27" fmla="*/ 7 h 112"/>
                <a:gd name="T28" fmla="*/ 48 w 120"/>
                <a:gd name="T29" fmla="*/ 3 h 112"/>
                <a:gd name="T30" fmla="*/ 48 w 120"/>
                <a:gd name="T31" fmla="*/ 0 h 112"/>
                <a:gd name="T32" fmla="*/ 73 w 120"/>
                <a:gd name="T33" fmla="*/ 0 h 112"/>
                <a:gd name="T34" fmla="*/ 73 w 120"/>
                <a:gd name="T35" fmla="*/ 3 h 112"/>
                <a:gd name="T36" fmla="*/ 70 w 120"/>
                <a:gd name="T37" fmla="*/ 7 h 112"/>
                <a:gd name="T38" fmla="*/ 67 w 120"/>
                <a:gd name="T39" fmla="*/ 112 h 112"/>
                <a:gd name="T40" fmla="*/ 54 w 120"/>
                <a:gd name="T41" fmla="*/ 112 h 112"/>
                <a:gd name="T42" fmla="*/ 54 w 120"/>
                <a:gd name="T43" fmla="*/ 15 h 112"/>
                <a:gd name="T44" fmla="*/ 67 w 120"/>
                <a:gd name="T45" fmla="*/ 15 h 112"/>
                <a:gd name="T46" fmla="*/ 67 w 120"/>
                <a:gd name="T4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12">
                  <a:moveTo>
                    <a:pt x="73" y="14"/>
                  </a:moveTo>
                  <a:cubicBezTo>
                    <a:pt x="74" y="13"/>
                    <a:pt x="74" y="13"/>
                    <a:pt x="74" y="13"/>
                  </a:cubicBezTo>
                  <a:cubicBezTo>
                    <a:pt x="120" y="112"/>
                    <a:pt x="120" y="112"/>
                    <a:pt x="120" y="112"/>
                  </a:cubicBezTo>
                  <a:cubicBezTo>
                    <a:pt x="110" y="112"/>
                    <a:pt x="110" y="112"/>
                    <a:pt x="110" y="112"/>
                  </a:cubicBezTo>
                  <a:cubicBezTo>
                    <a:pt x="73" y="37"/>
                    <a:pt x="73" y="37"/>
                    <a:pt x="73" y="37"/>
                  </a:cubicBezTo>
                  <a:lnTo>
                    <a:pt x="73" y="14"/>
                  </a:lnTo>
                  <a:close/>
                  <a:moveTo>
                    <a:pt x="11" y="112"/>
                  </a:moveTo>
                  <a:cubicBezTo>
                    <a:pt x="0" y="112"/>
                    <a:pt x="0" y="112"/>
                    <a:pt x="0" y="112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7"/>
                    <a:pt x="48" y="37"/>
                    <a:pt x="48" y="37"/>
                  </a:cubicBezTo>
                  <a:lnTo>
                    <a:pt x="11" y="112"/>
                  </a:lnTo>
                  <a:close/>
                  <a:moveTo>
                    <a:pt x="70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49" y="7"/>
                    <a:pt x="48" y="5"/>
                    <a:pt x="48" y="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3" y="5"/>
                    <a:pt x="72" y="7"/>
                    <a:pt x="70" y="7"/>
                  </a:cubicBezTo>
                  <a:moveTo>
                    <a:pt x="67" y="112"/>
                  </a:moveTo>
                  <a:cubicBezTo>
                    <a:pt x="54" y="112"/>
                    <a:pt x="54" y="112"/>
                    <a:pt x="54" y="112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67" y="15"/>
                    <a:pt x="67" y="15"/>
                    <a:pt x="67" y="15"/>
                  </a:cubicBezTo>
                  <a:lnTo>
                    <a:pt x="67" y="112"/>
                  </a:lnTo>
                  <a:close/>
                </a:path>
              </a:pathLst>
            </a:custGeom>
            <a:solidFill>
              <a:srgbClr val="5B5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8" name="Rectangle 81"/>
            <p:cNvSpPr>
              <a:spLocks noChangeArrowheads="1"/>
            </p:cNvSpPr>
            <p:nvPr/>
          </p:nvSpPr>
          <p:spPr bwMode="auto">
            <a:xfrm>
              <a:off x="321310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9" name="Rectangle 82"/>
            <p:cNvSpPr>
              <a:spLocks noChangeArrowheads="1"/>
            </p:cNvSpPr>
            <p:nvPr/>
          </p:nvSpPr>
          <p:spPr bwMode="auto">
            <a:xfrm>
              <a:off x="3371850" y="2025651"/>
              <a:ext cx="71438" cy="63500"/>
            </a:xfrm>
            <a:prstGeom prst="rect">
              <a:avLst/>
            </a:prstGeom>
            <a:solidFill>
              <a:srgbClr val="0073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0" name="Freeform 83"/>
            <p:cNvSpPr>
              <a:spLocks noEditPoints="1"/>
            </p:cNvSpPr>
            <p:nvPr/>
          </p:nvSpPr>
          <p:spPr bwMode="auto">
            <a:xfrm>
              <a:off x="3208338" y="1987551"/>
              <a:ext cx="234950" cy="376238"/>
            </a:xfrm>
            <a:custGeom>
              <a:avLst/>
              <a:gdLst>
                <a:gd name="T0" fmla="*/ 46 w 62"/>
                <a:gd name="T1" fmla="*/ 9 h 99"/>
                <a:gd name="T2" fmla="*/ 53 w 62"/>
                <a:gd name="T3" fmla="*/ 5 h 99"/>
                <a:gd name="T4" fmla="*/ 48 w 62"/>
                <a:gd name="T5" fmla="*/ 4 h 99"/>
                <a:gd name="T6" fmla="*/ 17 w 62"/>
                <a:gd name="T7" fmla="*/ 4 h 99"/>
                <a:gd name="T8" fmla="*/ 11 w 62"/>
                <a:gd name="T9" fmla="*/ 4 h 99"/>
                <a:gd name="T10" fmla="*/ 11 w 62"/>
                <a:gd name="T11" fmla="*/ 9 h 99"/>
                <a:gd name="T12" fmla="*/ 25 w 62"/>
                <a:gd name="T13" fmla="*/ 7 h 99"/>
                <a:gd name="T14" fmla="*/ 34 w 62"/>
                <a:gd name="T15" fmla="*/ 9 h 99"/>
                <a:gd name="T16" fmla="*/ 5 w 62"/>
                <a:gd name="T17" fmla="*/ 10 h 99"/>
                <a:gd name="T18" fmla="*/ 5 w 62"/>
                <a:gd name="T19" fmla="*/ 24 h 99"/>
                <a:gd name="T20" fmla="*/ 15 w 62"/>
                <a:gd name="T21" fmla="*/ 10 h 99"/>
                <a:gd name="T22" fmla="*/ 58 w 62"/>
                <a:gd name="T23" fmla="*/ 10 h 99"/>
                <a:gd name="T24" fmla="*/ 49 w 62"/>
                <a:gd name="T25" fmla="*/ 23 h 99"/>
                <a:gd name="T26" fmla="*/ 59 w 62"/>
                <a:gd name="T27" fmla="*/ 24 h 99"/>
                <a:gd name="T28" fmla="*/ 31 w 62"/>
                <a:gd name="T29" fmla="*/ 45 h 99"/>
                <a:gd name="T30" fmla="*/ 20 w 62"/>
                <a:gd name="T31" fmla="*/ 56 h 99"/>
                <a:gd name="T32" fmla="*/ 17 w 62"/>
                <a:gd name="T33" fmla="*/ 37 h 99"/>
                <a:gd name="T34" fmla="*/ 13 w 62"/>
                <a:gd name="T35" fmla="*/ 55 h 99"/>
                <a:gd name="T36" fmla="*/ 11 w 62"/>
                <a:gd name="T37" fmla="*/ 69 h 99"/>
                <a:gd name="T38" fmla="*/ 26 w 62"/>
                <a:gd name="T39" fmla="*/ 80 h 99"/>
                <a:gd name="T40" fmla="*/ 48 w 62"/>
                <a:gd name="T41" fmla="*/ 74 h 99"/>
                <a:gd name="T42" fmla="*/ 50 w 62"/>
                <a:gd name="T43" fmla="*/ 55 h 99"/>
                <a:gd name="T44" fmla="*/ 38 w 62"/>
                <a:gd name="T45" fmla="*/ 33 h 99"/>
                <a:gd name="T46" fmla="*/ 28 w 62"/>
                <a:gd name="T47" fmla="*/ 90 h 99"/>
                <a:gd name="T48" fmla="*/ 17 w 62"/>
                <a:gd name="T49" fmla="*/ 90 h 99"/>
                <a:gd name="T50" fmla="*/ 10 w 62"/>
                <a:gd name="T51" fmla="*/ 94 h 99"/>
                <a:gd name="T52" fmla="*/ 15 w 62"/>
                <a:gd name="T53" fmla="*/ 94 h 99"/>
                <a:gd name="T54" fmla="*/ 46 w 62"/>
                <a:gd name="T55" fmla="*/ 94 h 99"/>
                <a:gd name="T56" fmla="*/ 52 w 62"/>
                <a:gd name="T57" fmla="*/ 94 h 99"/>
                <a:gd name="T58" fmla="*/ 51 w 62"/>
                <a:gd name="T59" fmla="*/ 90 h 99"/>
                <a:gd name="T60" fmla="*/ 37 w 62"/>
                <a:gd name="T61" fmla="*/ 92 h 99"/>
                <a:gd name="T62" fmla="*/ 59 w 62"/>
                <a:gd name="T63" fmla="*/ 0 h 99"/>
                <a:gd name="T64" fmla="*/ 62 w 62"/>
                <a:gd name="T65" fmla="*/ 4 h 99"/>
                <a:gd name="T66" fmla="*/ 62 w 62"/>
                <a:gd name="T67" fmla="*/ 25 h 99"/>
                <a:gd name="T68" fmla="*/ 60 w 62"/>
                <a:gd name="T69" fmla="*/ 36 h 99"/>
                <a:gd name="T70" fmla="*/ 62 w 62"/>
                <a:gd name="T71" fmla="*/ 53 h 99"/>
                <a:gd name="T72" fmla="*/ 62 w 62"/>
                <a:gd name="T73" fmla="*/ 64 h 99"/>
                <a:gd name="T74" fmla="*/ 62 w 62"/>
                <a:gd name="T75" fmla="*/ 95 h 99"/>
                <a:gd name="T76" fmla="*/ 58 w 62"/>
                <a:gd name="T77" fmla="*/ 98 h 99"/>
                <a:gd name="T78" fmla="*/ 5 w 62"/>
                <a:gd name="T79" fmla="*/ 98 h 99"/>
                <a:gd name="T80" fmla="*/ 1 w 62"/>
                <a:gd name="T81" fmla="*/ 95 h 99"/>
                <a:gd name="T82" fmla="*/ 0 w 62"/>
                <a:gd name="T83" fmla="*/ 73 h 99"/>
                <a:gd name="T84" fmla="*/ 3 w 62"/>
                <a:gd name="T85" fmla="*/ 55 h 99"/>
                <a:gd name="T86" fmla="*/ 3 w 62"/>
                <a:gd name="T87" fmla="*/ 43 h 99"/>
                <a:gd name="T88" fmla="*/ 1 w 62"/>
                <a:gd name="T89" fmla="*/ 26 h 99"/>
                <a:gd name="T90" fmla="*/ 1 w 62"/>
                <a:gd name="T91" fmla="*/ 4 h 99"/>
                <a:gd name="T92" fmla="*/ 4 w 62"/>
                <a:gd name="T93" fmla="*/ 1 h 99"/>
                <a:gd name="T94" fmla="*/ 57 w 62"/>
                <a:gd name="T9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" h="99">
                  <a:moveTo>
                    <a:pt x="37" y="7"/>
                  </a:moveTo>
                  <a:cubicBezTo>
                    <a:pt x="43" y="7"/>
                    <a:pt x="43" y="7"/>
                    <a:pt x="43" y="7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9"/>
                    <a:pt x="35" y="9"/>
                  </a:cubicBezTo>
                  <a:lnTo>
                    <a:pt x="37" y="7"/>
                  </a:lnTo>
                  <a:close/>
                  <a:moveTo>
                    <a:pt x="5" y="1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4" y="23"/>
                    <a:pt x="4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1" y="10"/>
                    <a:pt x="11" y="10"/>
                    <a:pt x="11" y="10"/>
                  </a:cubicBezTo>
                  <a:lnTo>
                    <a:pt x="5" y="10"/>
                  </a:lnTo>
                  <a:close/>
                  <a:moveTo>
                    <a:pt x="58" y="10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58" y="10"/>
                  </a:lnTo>
                  <a:close/>
                  <a:moveTo>
                    <a:pt x="31" y="45"/>
                  </a:moveTo>
                  <a:cubicBezTo>
                    <a:pt x="38" y="45"/>
                    <a:pt x="43" y="50"/>
                    <a:pt x="43" y="56"/>
                  </a:cubicBezTo>
                  <a:cubicBezTo>
                    <a:pt x="43" y="63"/>
                    <a:pt x="38" y="68"/>
                    <a:pt x="31" y="68"/>
                  </a:cubicBezTo>
                  <a:cubicBezTo>
                    <a:pt x="25" y="68"/>
                    <a:pt x="20" y="63"/>
                    <a:pt x="20" y="56"/>
                  </a:cubicBezTo>
                  <a:cubicBezTo>
                    <a:pt x="20" y="50"/>
                    <a:pt x="25" y="45"/>
                    <a:pt x="31" y="45"/>
                  </a:cubicBezTo>
                  <a:moveTo>
                    <a:pt x="26" y="33"/>
                  </a:moveTo>
                  <a:cubicBezTo>
                    <a:pt x="24" y="33"/>
                    <a:pt x="21" y="34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4" y="39"/>
                    <a:pt x="12" y="42"/>
                    <a:pt x="11" y="43"/>
                  </a:cubicBezTo>
                  <a:cubicBezTo>
                    <a:pt x="12" y="46"/>
                    <a:pt x="13" y="52"/>
                    <a:pt x="13" y="55"/>
                  </a:cubicBezTo>
                  <a:cubicBezTo>
                    <a:pt x="13" y="55"/>
                    <a:pt x="13" y="55"/>
                    <a:pt x="13" y="55"/>
                  </a:cubicBezTo>
                  <a:cubicBezTo>
                    <a:pt x="13" y="56"/>
                    <a:pt x="13" y="59"/>
                    <a:pt x="12" y="62"/>
                  </a:cubicBezTo>
                  <a:cubicBezTo>
                    <a:pt x="12" y="65"/>
                    <a:pt x="11" y="67"/>
                    <a:pt x="11" y="69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2" y="70"/>
                    <a:pt x="13" y="72"/>
                    <a:pt x="14" y="74"/>
                  </a:cubicBezTo>
                  <a:cubicBezTo>
                    <a:pt x="19" y="78"/>
                    <a:pt x="25" y="80"/>
                    <a:pt x="26" y="80"/>
                  </a:cubicBezTo>
                  <a:cubicBezTo>
                    <a:pt x="28" y="80"/>
                    <a:pt x="31" y="81"/>
                    <a:pt x="34" y="80"/>
                  </a:cubicBezTo>
                  <a:cubicBezTo>
                    <a:pt x="35" y="80"/>
                    <a:pt x="36" y="80"/>
                    <a:pt x="37" y="80"/>
                  </a:cubicBezTo>
                  <a:cubicBezTo>
                    <a:pt x="42" y="79"/>
                    <a:pt x="46" y="76"/>
                    <a:pt x="48" y="74"/>
                  </a:cubicBezTo>
                  <a:cubicBezTo>
                    <a:pt x="50" y="72"/>
                    <a:pt x="51" y="71"/>
                    <a:pt x="52" y="69"/>
                  </a:cubicBezTo>
                  <a:cubicBezTo>
                    <a:pt x="52" y="67"/>
                    <a:pt x="51" y="65"/>
                    <a:pt x="51" y="62"/>
                  </a:cubicBezTo>
                  <a:cubicBezTo>
                    <a:pt x="50" y="58"/>
                    <a:pt x="50" y="55"/>
                    <a:pt x="50" y="55"/>
                  </a:cubicBezTo>
                  <a:cubicBezTo>
                    <a:pt x="50" y="52"/>
                    <a:pt x="51" y="46"/>
                    <a:pt x="52" y="43"/>
                  </a:cubicBezTo>
                  <a:cubicBezTo>
                    <a:pt x="51" y="42"/>
                    <a:pt x="50" y="41"/>
                    <a:pt x="49" y="39"/>
                  </a:cubicBezTo>
                  <a:cubicBezTo>
                    <a:pt x="45" y="35"/>
                    <a:pt x="40" y="34"/>
                    <a:pt x="38" y="33"/>
                  </a:cubicBezTo>
                  <a:cubicBezTo>
                    <a:pt x="36" y="33"/>
                    <a:pt x="32" y="32"/>
                    <a:pt x="26" y="33"/>
                  </a:cubicBezTo>
                  <a:moveTo>
                    <a:pt x="35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1" y="94"/>
                    <a:pt x="11" y="94"/>
                    <a:pt x="11" y="94"/>
                  </a:cubicBezTo>
                  <a:cubicBezTo>
                    <a:pt x="11" y="94"/>
                    <a:pt x="12" y="94"/>
                    <a:pt x="12" y="94"/>
                  </a:cubicBezTo>
                  <a:cubicBezTo>
                    <a:pt x="15" y="94"/>
                    <a:pt x="15" y="94"/>
                    <a:pt x="15" y="94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46" y="94"/>
                    <a:pt x="46" y="94"/>
                    <a:pt x="4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1" y="94"/>
                    <a:pt x="52" y="94"/>
                    <a:pt x="52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3"/>
                    <a:pt x="54" y="93"/>
                    <a:pt x="54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37" y="92"/>
                    <a:pt x="37" y="92"/>
                    <a:pt x="37" y="92"/>
                  </a:cubicBezTo>
                  <a:lnTo>
                    <a:pt x="35" y="90"/>
                  </a:lnTo>
                  <a:close/>
                  <a:moveTo>
                    <a:pt x="58" y="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62" y="25"/>
                    <a:pt x="62" y="26"/>
                    <a:pt x="62" y="26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62" y="53"/>
                    <a:pt x="62" y="53"/>
                    <a:pt x="62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2" y="95"/>
                    <a:pt x="62" y="95"/>
                    <a:pt x="62" y="95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8"/>
                    <a:pt x="59" y="98"/>
                    <a:pt x="58" y="98"/>
                  </a:cubicBezTo>
                  <a:cubicBezTo>
                    <a:pt x="58" y="98"/>
                    <a:pt x="57" y="99"/>
                    <a:pt x="57" y="99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1" y="95"/>
                    <a:pt x="1" y="95"/>
                    <a:pt x="1" y="95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7" y="0"/>
                    <a:pt x="57" y="0"/>
                    <a:pt x="57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cxnSp>
        <p:nvCxnSpPr>
          <p:cNvPr id="2054" name="Gerader Verbinder 2053">
            <a:extLst>
              <a:ext uri="{FF2B5EF4-FFF2-40B4-BE49-F238E27FC236}">
                <a16:creationId xmlns:a16="http://schemas.microsoft.com/office/drawing/2014/main" id="{0D6D7757-5E1E-19A7-7C33-B303C1CF3699}"/>
              </a:ext>
            </a:extLst>
          </p:cNvPr>
          <p:cNvCxnSpPr>
            <a:cxnSpLocks/>
            <a:stCxn id="2053" idx="2"/>
            <a:endCxn id="558" idx="2"/>
          </p:cNvCxnSpPr>
          <p:nvPr/>
        </p:nvCxnSpPr>
        <p:spPr>
          <a:xfrm>
            <a:off x="655539" y="2530429"/>
            <a:ext cx="4018" cy="1200644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2091" name="Bogen 2090">
            <a:extLst>
              <a:ext uri="{FF2B5EF4-FFF2-40B4-BE49-F238E27FC236}">
                <a16:creationId xmlns:a16="http://schemas.microsoft.com/office/drawing/2014/main" id="{1FB8D99E-439F-3A81-9D89-FA2F1A0D6AA4}"/>
              </a:ext>
            </a:extLst>
          </p:cNvPr>
          <p:cNvSpPr/>
          <p:nvPr/>
        </p:nvSpPr>
        <p:spPr>
          <a:xfrm rot="10800000" flipH="1" flipV="1">
            <a:off x="10316960" y="2367304"/>
            <a:ext cx="464927" cy="315912"/>
          </a:xfrm>
          <a:prstGeom prst="arc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092" name="Gerader Verbinder 2091">
            <a:extLst>
              <a:ext uri="{FF2B5EF4-FFF2-40B4-BE49-F238E27FC236}">
                <a16:creationId xmlns:a16="http://schemas.microsoft.com/office/drawing/2014/main" id="{5187AAFF-FEE6-103A-DC18-1D5F17FE94FE}"/>
              </a:ext>
            </a:extLst>
          </p:cNvPr>
          <p:cNvCxnSpPr>
            <a:cxnSpLocks/>
          </p:cNvCxnSpPr>
          <p:nvPr/>
        </p:nvCxnSpPr>
        <p:spPr>
          <a:xfrm flipH="1">
            <a:off x="10760588" y="2496813"/>
            <a:ext cx="21509" cy="1200431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325" name="Freihandform: Form 33">
            <a:extLst>
              <a:ext uri="{FF2B5EF4-FFF2-40B4-BE49-F238E27FC236}">
                <a16:creationId xmlns:a16="http://schemas.microsoft.com/office/drawing/2014/main" id="{32A2B879-7AF8-A696-A512-A0D723BA908E}"/>
              </a:ext>
            </a:extLst>
          </p:cNvPr>
          <p:cNvSpPr/>
          <p:nvPr/>
        </p:nvSpPr>
        <p:spPr>
          <a:xfrm rot="5400000" flipH="1">
            <a:off x="5326467" y="2841232"/>
            <a:ext cx="692019" cy="219025"/>
          </a:xfrm>
          <a:custGeom>
            <a:avLst/>
            <a:gdLst>
              <a:gd name="connsiteX0" fmla="*/ 505446 w 505445"/>
              <a:gd name="connsiteY0" fmla="*/ 135636 h 136684"/>
              <a:gd name="connsiteX1" fmla="*/ 101300 w 505445"/>
              <a:gd name="connsiteY1" fmla="*/ 136684 h 136684"/>
              <a:gd name="connsiteX2" fmla="*/ 1097 w 505445"/>
              <a:gd name="connsiteY2" fmla="*/ 0 h 13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445" h="136684">
                <a:moveTo>
                  <a:pt x="505446" y="135636"/>
                </a:moveTo>
                <a:lnTo>
                  <a:pt x="101300" y="136684"/>
                </a:lnTo>
                <a:cubicBezTo>
                  <a:pt x="-13953" y="136874"/>
                  <a:pt x="-46" y="60769"/>
                  <a:pt x="1097" y="0"/>
                </a:cubicBezTo>
              </a:path>
            </a:pathLst>
          </a:cu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54" name="Textplatzhalter 4">
            <a:extLst>
              <a:ext uri="{FF2B5EF4-FFF2-40B4-BE49-F238E27FC236}">
                <a16:creationId xmlns:a16="http://schemas.microsoft.com/office/drawing/2014/main" id="{9EA51232-7270-7A68-0825-3E70FA680D59}"/>
              </a:ext>
            </a:extLst>
          </p:cNvPr>
          <p:cNvSpPr txBox="1">
            <a:spLocks/>
          </p:cNvSpPr>
          <p:nvPr/>
        </p:nvSpPr>
        <p:spPr>
          <a:xfrm>
            <a:off x="7041104" y="3582062"/>
            <a:ext cx="786699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ZPW126-31</a:t>
            </a:r>
          </a:p>
        </p:txBody>
      </p:sp>
      <p:sp>
        <p:nvSpPr>
          <p:cNvPr id="2157" name="Freeform 374">
            <a:extLst>
              <a:ext uri="{FF2B5EF4-FFF2-40B4-BE49-F238E27FC236}">
                <a16:creationId xmlns:a16="http://schemas.microsoft.com/office/drawing/2014/main" id="{49192709-C0CF-E82F-1EC1-B2BD8A04FE34}"/>
              </a:ext>
            </a:extLst>
          </p:cNvPr>
          <p:cNvSpPr>
            <a:spLocks/>
          </p:cNvSpPr>
          <p:nvPr/>
        </p:nvSpPr>
        <p:spPr bwMode="auto">
          <a:xfrm>
            <a:off x="934619" y="5245416"/>
            <a:ext cx="8608375" cy="81010"/>
          </a:xfrm>
          <a:custGeom>
            <a:avLst/>
            <a:gdLst>
              <a:gd name="T0" fmla="*/ 1003 w 4038"/>
              <a:gd name="T1" fmla="*/ 0 h 38"/>
              <a:gd name="T2" fmla="*/ 24 w 4038"/>
              <a:gd name="T3" fmla="*/ 0 h 38"/>
              <a:gd name="T4" fmla="*/ 0 w 4038"/>
              <a:gd name="T5" fmla="*/ 38 h 38"/>
              <a:gd name="T6" fmla="*/ 1003 w 4038"/>
              <a:gd name="T7" fmla="*/ 38 h 38"/>
              <a:gd name="T8" fmla="*/ 3030 w 4038"/>
              <a:gd name="T9" fmla="*/ 38 h 38"/>
              <a:gd name="T10" fmla="*/ 4014 w 4038"/>
              <a:gd name="T11" fmla="*/ 38 h 38"/>
              <a:gd name="T12" fmla="*/ 4038 w 4038"/>
              <a:gd name="T13" fmla="*/ 0 h 38"/>
              <a:gd name="T14" fmla="*/ 3030 w 4038"/>
              <a:gd name="T15" fmla="*/ 0 h 38"/>
              <a:gd name="T16" fmla="*/ 1003 w 4038"/>
              <a:gd name="T1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38" h="38">
                <a:moveTo>
                  <a:pt x="1003" y="0"/>
                </a:moveTo>
                <a:lnTo>
                  <a:pt x="24" y="0"/>
                </a:lnTo>
                <a:lnTo>
                  <a:pt x="0" y="38"/>
                </a:lnTo>
                <a:lnTo>
                  <a:pt x="1003" y="38"/>
                </a:lnTo>
                <a:lnTo>
                  <a:pt x="3030" y="38"/>
                </a:lnTo>
                <a:lnTo>
                  <a:pt x="4014" y="38"/>
                </a:lnTo>
                <a:lnTo>
                  <a:pt x="4038" y="0"/>
                </a:lnTo>
                <a:lnTo>
                  <a:pt x="3030" y="0"/>
                </a:lnTo>
                <a:lnTo>
                  <a:pt x="1003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58" name="Freeform 375">
            <a:extLst>
              <a:ext uri="{FF2B5EF4-FFF2-40B4-BE49-F238E27FC236}">
                <a16:creationId xmlns:a16="http://schemas.microsoft.com/office/drawing/2014/main" id="{A33902E1-4C4C-6E7B-9E9E-FFD889B854D9}"/>
              </a:ext>
            </a:extLst>
          </p:cNvPr>
          <p:cNvSpPr>
            <a:spLocks/>
          </p:cNvSpPr>
          <p:nvPr/>
        </p:nvSpPr>
        <p:spPr bwMode="auto">
          <a:xfrm>
            <a:off x="10453341" y="4121934"/>
            <a:ext cx="1742551" cy="76746"/>
          </a:xfrm>
          <a:custGeom>
            <a:avLst/>
            <a:gdLst>
              <a:gd name="T0" fmla="*/ 24 w 788"/>
              <a:gd name="T1" fmla="*/ 0 h 36"/>
              <a:gd name="T2" fmla="*/ 0 w 788"/>
              <a:gd name="T3" fmla="*/ 36 h 36"/>
              <a:gd name="T4" fmla="*/ 788 w 788"/>
              <a:gd name="T5" fmla="*/ 36 h 36"/>
              <a:gd name="T6" fmla="*/ 788 w 788"/>
              <a:gd name="T7" fmla="*/ 0 h 36"/>
              <a:gd name="T8" fmla="*/ 24 w 78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36">
                <a:moveTo>
                  <a:pt x="24" y="0"/>
                </a:moveTo>
                <a:lnTo>
                  <a:pt x="0" y="36"/>
                </a:lnTo>
                <a:lnTo>
                  <a:pt x="788" y="36"/>
                </a:lnTo>
                <a:lnTo>
                  <a:pt x="788" y="0"/>
                </a:lnTo>
                <a:lnTo>
                  <a:pt x="24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2159" name="Freeform 376">
            <a:extLst>
              <a:ext uri="{FF2B5EF4-FFF2-40B4-BE49-F238E27FC236}">
                <a16:creationId xmlns:a16="http://schemas.microsoft.com/office/drawing/2014/main" id="{2007DF96-A16D-009A-43AB-C1E6BFC13031}"/>
              </a:ext>
            </a:extLst>
          </p:cNvPr>
          <p:cNvSpPr>
            <a:spLocks/>
          </p:cNvSpPr>
          <p:nvPr/>
        </p:nvSpPr>
        <p:spPr bwMode="auto">
          <a:xfrm>
            <a:off x="1661576" y="4121934"/>
            <a:ext cx="8606243" cy="76746"/>
          </a:xfrm>
          <a:custGeom>
            <a:avLst/>
            <a:gdLst>
              <a:gd name="T0" fmla="*/ 1003 w 4037"/>
              <a:gd name="T1" fmla="*/ 0 h 36"/>
              <a:gd name="T2" fmla="*/ 23 w 4037"/>
              <a:gd name="T3" fmla="*/ 0 h 36"/>
              <a:gd name="T4" fmla="*/ 0 w 4037"/>
              <a:gd name="T5" fmla="*/ 36 h 36"/>
              <a:gd name="T6" fmla="*/ 1003 w 4037"/>
              <a:gd name="T7" fmla="*/ 36 h 36"/>
              <a:gd name="T8" fmla="*/ 3030 w 4037"/>
              <a:gd name="T9" fmla="*/ 36 h 36"/>
              <a:gd name="T10" fmla="*/ 4013 w 4037"/>
              <a:gd name="T11" fmla="*/ 36 h 36"/>
              <a:gd name="T12" fmla="*/ 4037 w 4037"/>
              <a:gd name="T13" fmla="*/ 0 h 36"/>
              <a:gd name="T14" fmla="*/ 3030 w 4037"/>
              <a:gd name="T15" fmla="*/ 0 h 36"/>
              <a:gd name="T16" fmla="*/ 1003 w 4037"/>
              <a:gd name="T1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37" h="36">
                <a:moveTo>
                  <a:pt x="1003" y="0"/>
                </a:moveTo>
                <a:lnTo>
                  <a:pt x="23" y="0"/>
                </a:lnTo>
                <a:lnTo>
                  <a:pt x="0" y="36"/>
                </a:lnTo>
                <a:lnTo>
                  <a:pt x="1003" y="36"/>
                </a:lnTo>
                <a:lnTo>
                  <a:pt x="3030" y="36"/>
                </a:lnTo>
                <a:lnTo>
                  <a:pt x="4013" y="36"/>
                </a:lnTo>
                <a:lnTo>
                  <a:pt x="4037" y="0"/>
                </a:lnTo>
                <a:lnTo>
                  <a:pt x="3030" y="0"/>
                </a:lnTo>
                <a:lnTo>
                  <a:pt x="1003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0" name="Freeform 377">
            <a:extLst>
              <a:ext uri="{FF2B5EF4-FFF2-40B4-BE49-F238E27FC236}">
                <a16:creationId xmlns:a16="http://schemas.microsoft.com/office/drawing/2014/main" id="{E931DC37-3E6F-348C-38D9-6EA21DEF6F7C}"/>
              </a:ext>
            </a:extLst>
          </p:cNvPr>
          <p:cNvSpPr>
            <a:spLocks/>
          </p:cNvSpPr>
          <p:nvPr/>
        </p:nvSpPr>
        <p:spPr bwMode="auto">
          <a:xfrm>
            <a:off x="9732728" y="5245416"/>
            <a:ext cx="2463164" cy="81010"/>
          </a:xfrm>
          <a:custGeom>
            <a:avLst/>
            <a:gdLst>
              <a:gd name="T0" fmla="*/ 26 w 1138"/>
              <a:gd name="T1" fmla="*/ 0 h 38"/>
              <a:gd name="T2" fmla="*/ 0 w 1138"/>
              <a:gd name="T3" fmla="*/ 38 h 38"/>
              <a:gd name="T4" fmla="*/ 1138 w 1138"/>
              <a:gd name="T5" fmla="*/ 38 h 38"/>
              <a:gd name="T6" fmla="*/ 1138 w 1138"/>
              <a:gd name="T7" fmla="*/ 0 h 38"/>
              <a:gd name="T8" fmla="*/ 26 w 1138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8" h="38">
                <a:moveTo>
                  <a:pt x="26" y="0"/>
                </a:moveTo>
                <a:lnTo>
                  <a:pt x="0" y="38"/>
                </a:lnTo>
                <a:lnTo>
                  <a:pt x="1138" y="38"/>
                </a:lnTo>
                <a:lnTo>
                  <a:pt x="1138" y="0"/>
                </a:lnTo>
                <a:lnTo>
                  <a:pt x="26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1" name="Line 378">
            <a:extLst>
              <a:ext uri="{FF2B5EF4-FFF2-40B4-BE49-F238E27FC236}">
                <a16:creationId xmlns:a16="http://schemas.microsoft.com/office/drawing/2014/main" id="{D4BCEE66-A824-D258-ECE7-17A73EFBC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282" y="3949256"/>
            <a:ext cx="1023284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2" name="Line 379">
            <a:extLst>
              <a:ext uri="{FF2B5EF4-FFF2-40B4-BE49-F238E27FC236}">
                <a16:creationId xmlns:a16="http://schemas.microsoft.com/office/drawing/2014/main" id="{A4A83036-6C6A-31EC-BDB3-F482FE50EEC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8840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3" name="Line 380">
            <a:extLst>
              <a:ext uri="{FF2B5EF4-FFF2-40B4-BE49-F238E27FC236}">
                <a16:creationId xmlns:a16="http://schemas.microsoft.com/office/drawing/2014/main" id="{98638105-78FA-7CB6-FECA-9E410E37C5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55392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4" name="Line 381">
            <a:extLst>
              <a:ext uri="{FF2B5EF4-FFF2-40B4-BE49-F238E27FC236}">
                <a16:creationId xmlns:a16="http://schemas.microsoft.com/office/drawing/2014/main" id="{D3AFFDEA-2DA3-0D1F-8AF7-0336B7B443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06950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5" name="Freeform 383">
            <a:extLst>
              <a:ext uri="{FF2B5EF4-FFF2-40B4-BE49-F238E27FC236}">
                <a16:creationId xmlns:a16="http://schemas.microsoft.com/office/drawing/2014/main" id="{A1556F8C-2B17-4245-07CB-CDCD5B6207C7}"/>
              </a:ext>
            </a:extLst>
          </p:cNvPr>
          <p:cNvSpPr>
            <a:spLocks/>
          </p:cNvSpPr>
          <p:nvPr/>
        </p:nvSpPr>
        <p:spPr bwMode="auto">
          <a:xfrm>
            <a:off x="-28973" y="4121934"/>
            <a:ext cx="1509344" cy="76746"/>
          </a:xfrm>
          <a:custGeom>
            <a:avLst/>
            <a:gdLst>
              <a:gd name="T0" fmla="*/ 0 w 708"/>
              <a:gd name="T1" fmla="*/ 0 h 36"/>
              <a:gd name="T2" fmla="*/ 0 w 708"/>
              <a:gd name="T3" fmla="*/ 36 h 36"/>
              <a:gd name="T4" fmla="*/ 682 w 708"/>
              <a:gd name="T5" fmla="*/ 36 h 36"/>
              <a:gd name="T6" fmla="*/ 708 w 708"/>
              <a:gd name="T7" fmla="*/ 0 h 36"/>
              <a:gd name="T8" fmla="*/ 0 w 70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8" h="36">
                <a:moveTo>
                  <a:pt x="0" y="0"/>
                </a:moveTo>
                <a:lnTo>
                  <a:pt x="0" y="36"/>
                </a:lnTo>
                <a:lnTo>
                  <a:pt x="682" y="36"/>
                </a:lnTo>
                <a:lnTo>
                  <a:pt x="708" y="0"/>
                </a:lnTo>
                <a:lnTo>
                  <a:pt x="0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6" name="Freeform 384">
            <a:extLst>
              <a:ext uri="{FF2B5EF4-FFF2-40B4-BE49-F238E27FC236}">
                <a16:creationId xmlns:a16="http://schemas.microsoft.com/office/drawing/2014/main" id="{6C742693-2607-68C8-5249-120C756D77FD}"/>
              </a:ext>
            </a:extLst>
          </p:cNvPr>
          <p:cNvSpPr>
            <a:spLocks/>
          </p:cNvSpPr>
          <p:nvPr/>
        </p:nvSpPr>
        <p:spPr bwMode="auto">
          <a:xfrm>
            <a:off x="-28973" y="5245416"/>
            <a:ext cx="782385" cy="81010"/>
          </a:xfrm>
          <a:custGeom>
            <a:avLst/>
            <a:gdLst>
              <a:gd name="T0" fmla="*/ 0 w 367"/>
              <a:gd name="T1" fmla="*/ 0 h 38"/>
              <a:gd name="T2" fmla="*/ 0 w 367"/>
              <a:gd name="T3" fmla="*/ 38 h 38"/>
              <a:gd name="T4" fmla="*/ 341 w 367"/>
              <a:gd name="T5" fmla="*/ 38 h 38"/>
              <a:gd name="T6" fmla="*/ 367 w 367"/>
              <a:gd name="T7" fmla="*/ 0 h 38"/>
              <a:gd name="T8" fmla="*/ 0 w 367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" h="38">
                <a:moveTo>
                  <a:pt x="0" y="0"/>
                </a:moveTo>
                <a:lnTo>
                  <a:pt x="0" y="38"/>
                </a:lnTo>
                <a:lnTo>
                  <a:pt x="341" y="38"/>
                </a:lnTo>
                <a:lnTo>
                  <a:pt x="3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7" name="Freeform 5">
            <a:extLst>
              <a:ext uri="{FF2B5EF4-FFF2-40B4-BE49-F238E27FC236}">
                <a16:creationId xmlns:a16="http://schemas.microsoft.com/office/drawing/2014/main" id="{FDB77FE0-3400-15C9-F3DF-71DA6169C272}"/>
              </a:ext>
            </a:extLst>
          </p:cNvPr>
          <p:cNvSpPr>
            <a:spLocks/>
          </p:cNvSpPr>
          <p:nvPr/>
        </p:nvSpPr>
        <p:spPr bwMode="auto">
          <a:xfrm>
            <a:off x="10645394" y="4226711"/>
            <a:ext cx="357496" cy="122116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68" name="Freeform 5">
            <a:extLst>
              <a:ext uri="{FF2B5EF4-FFF2-40B4-BE49-F238E27FC236}">
                <a16:creationId xmlns:a16="http://schemas.microsoft.com/office/drawing/2014/main" id="{2FD16968-3A2B-9781-5B02-14C4F27F53A9}"/>
              </a:ext>
            </a:extLst>
          </p:cNvPr>
          <p:cNvSpPr>
            <a:spLocks/>
          </p:cNvSpPr>
          <p:nvPr/>
        </p:nvSpPr>
        <p:spPr bwMode="auto">
          <a:xfrm>
            <a:off x="394629" y="4231367"/>
            <a:ext cx="357496" cy="122116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169" name="Gruppieren 2168">
            <a:extLst>
              <a:ext uri="{FF2B5EF4-FFF2-40B4-BE49-F238E27FC236}">
                <a16:creationId xmlns:a16="http://schemas.microsoft.com/office/drawing/2014/main" id="{B9BD67D0-28FD-982A-D9AA-24C79AAD789C}"/>
              </a:ext>
            </a:extLst>
          </p:cNvPr>
          <p:cNvGrpSpPr/>
          <p:nvPr/>
        </p:nvGrpSpPr>
        <p:grpSpPr>
          <a:xfrm>
            <a:off x="1289427" y="2898080"/>
            <a:ext cx="747467" cy="670122"/>
            <a:chOff x="5488274" y="3304768"/>
            <a:chExt cx="747467" cy="670122"/>
          </a:xfrm>
        </p:grpSpPr>
        <p:sp>
          <p:nvSpPr>
            <p:cNvPr id="2170" name="Freihandform: Form 6">
              <a:extLst>
                <a:ext uri="{FF2B5EF4-FFF2-40B4-BE49-F238E27FC236}">
                  <a16:creationId xmlns:a16="http://schemas.microsoft.com/office/drawing/2014/main" id="{ACAD029B-8B24-FF81-DE9B-4F524BDC6C42}"/>
                </a:ext>
              </a:extLst>
            </p:cNvPr>
            <p:cNvSpPr/>
            <p:nvPr/>
          </p:nvSpPr>
          <p:spPr>
            <a:xfrm>
              <a:off x="5647108" y="3613235"/>
              <a:ext cx="214006" cy="111359"/>
            </a:xfrm>
            <a:custGeom>
              <a:avLst/>
              <a:gdLst>
                <a:gd name="connsiteX0" fmla="*/ 156308 w 156308"/>
                <a:gd name="connsiteY0" fmla="*/ 69342 h 69494"/>
                <a:gd name="connsiteX1" fmla="*/ 193 w 156308"/>
                <a:gd name="connsiteY1" fmla="*/ 0 h 69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308" h="69494">
                  <a:moveTo>
                    <a:pt x="156308" y="69342"/>
                  </a:moveTo>
                  <a:cubicBezTo>
                    <a:pt x="41056" y="69437"/>
                    <a:pt x="-3331" y="75533"/>
                    <a:pt x="193" y="0"/>
                  </a:cubicBezTo>
                </a:path>
              </a:pathLst>
            </a:custGeom>
            <a:noFill/>
            <a:ln w="12700" cap="flat">
              <a:solidFill>
                <a:srgbClr val="D98D0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171" name="Gruppieren 2170">
              <a:extLst>
                <a:ext uri="{FF2B5EF4-FFF2-40B4-BE49-F238E27FC236}">
                  <a16:creationId xmlns:a16="http://schemas.microsoft.com/office/drawing/2014/main" id="{BF0399E1-5D9A-BC4D-BA36-4BFA1EE97ACE}"/>
                </a:ext>
              </a:extLst>
            </p:cNvPr>
            <p:cNvGrpSpPr/>
            <p:nvPr/>
          </p:nvGrpSpPr>
          <p:grpSpPr>
            <a:xfrm>
              <a:off x="5861115" y="3698402"/>
              <a:ext cx="94415" cy="49146"/>
              <a:chOff x="5861115" y="3698402"/>
              <a:chExt cx="94415" cy="49146"/>
            </a:xfrm>
          </p:grpSpPr>
          <p:sp>
            <p:nvSpPr>
              <p:cNvPr id="2199" name="Freihandform: Form 7">
                <a:extLst>
                  <a:ext uri="{FF2B5EF4-FFF2-40B4-BE49-F238E27FC236}">
                    <a16:creationId xmlns:a16="http://schemas.microsoft.com/office/drawing/2014/main" id="{CDA5B30E-4922-B4F6-E285-45E18E27933B}"/>
                  </a:ext>
                </a:extLst>
              </p:cNvPr>
              <p:cNvSpPr/>
              <p:nvPr/>
            </p:nvSpPr>
            <p:spPr>
              <a:xfrm>
                <a:off x="5877937" y="3705424"/>
                <a:ext cx="13041" cy="763"/>
              </a:xfrm>
              <a:custGeom>
                <a:avLst/>
                <a:gdLst>
                  <a:gd name="connsiteX0" fmla="*/ 0 w 9525"/>
                  <a:gd name="connsiteY0" fmla="*/ 0 h 476"/>
                  <a:gd name="connsiteX1" fmla="*/ 0 w 9525"/>
                  <a:gd name="connsiteY1" fmla="*/ 476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">
                    <a:moveTo>
                      <a:pt x="0" y="0"/>
                    </a:moveTo>
                    <a:lnTo>
                      <a:pt x="0" y="476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0" name="Freihandform: Form 8">
                <a:extLst>
                  <a:ext uri="{FF2B5EF4-FFF2-40B4-BE49-F238E27FC236}">
                    <a16:creationId xmlns:a16="http://schemas.microsoft.com/office/drawing/2014/main" id="{C9F73203-6E95-357B-0C4E-40D23F30BA87}"/>
                  </a:ext>
                </a:extLst>
              </p:cNvPr>
              <p:cNvSpPr/>
              <p:nvPr/>
            </p:nvSpPr>
            <p:spPr>
              <a:xfrm>
                <a:off x="5929058" y="3698402"/>
                <a:ext cx="26472" cy="49146"/>
              </a:xfrm>
              <a:custGeom>
                <a:avLst/>
                <a:gdLst>
                  <a:gd name="connsiteX0" fmla="*/ 952 w 19335"/>
                  <a:gd name="connsiteY0" fmla="*/ 190 h 30670"/>
                  <a:gd name="connsiteX1" fmla="*/ 19145 w 19335"/>
                  <a:gd name="connsiteY1" fmla="*/ 0 h 30670"/>
                  <a:gd name="connsiteX2" fmla="*/ 19336 w 19335"/>
                  <a:gd name="connsiteY2" fmla="*/ 30480 h 30670"/>
                  <a:gd name="connsiteX3" fmla="*/ 1143 w 19335"/>
                  <a:gd name="connsiteY3" fmla="*/ 30670 h 30670"/>
                  <a:gd name="connsiteX4" fmla="*/ 191 w 19335"/>
                  <a:gd name="connsiteY4" fmla="*/ 29718 h 30670"/>
                  <a:gd name="connsiteX5" fmla="*/ 0 w 19335"/>
                  <a:gd name="connsiteY5" fmla="*/ 1143 h 30670"/>
                  <a:gd name="connsiteX6" fmla="*/ 952 w 19335"/>
                  <a:gd name="connsiteY6" fmla="*/ 190 h 3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35" h="30670">
                    <a:moveTo>
                      <a:pt x="952" y="190"/>
                    </a:moveTo>
                    <a:lnTo>
                      <a:pt x="19145" y="0"/>
                    </a:lnTo>
                    <a:lnTo>
                      <a:pt x="19336" y="30480"/>
                    </a:lnTo>
                    <a:lnTo>
                      <a:pt x="1143" y="30670"/>
                    </a:lnTo>
                    <a:lnTo>
                      <a:pt x="191" y="29718"/>
                    </a:lnTo>
                    <a:lnTo>
                      <a:pt x="0" y="1143"/>
                    </a:lnTo>
                    <a:lnTo>
                      <a:pt x="952" y="190"/>
                    </a:lnTo>
                    <a:close/>
                  </a:path>
                </a:pathLst>
              </a:custGeom>
              <a:solidFill>
                <a:srgbClr val="8E8C99"/>
              </a:solidFill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1" name="Freihandform: Form 9">
                <a:extLst>
                  <a:ext uri="{FF2B5EF4-FFF2-40B4-BE49-F238E27FC236}">
                    <a16:creationId xmlns:a16="http://schemas.microsoft.com/office/drawing/2014/main" id="{D2BA0490-F6ED-34E0-B0C5-7967C0149F61}"/>
                  </a:ext>
                </a:extLst>
              </p:cNvPr>
              <p:cNvSpPr/>
              <p:nvPr/>
            </p:nvSpPr>
            <p:spPr>
              <a:xfrm>
                <a:off x="5929318" y="3745718"/>
                <a:ext cx="26212" cy="304"/>
              </a:xfrm>
              <a:custGeom>
                <a:avLst/>
                <a:gdLst>
                  <a:gd name="connsiteX0" fmla="*/ 19145 w 19145"/>
                  <a:gd name="connsiteY0" fmla="*/ 0 h 190"/>
                  <a:gd name="connsiteX1" fmla="*/ 0 w 19145"/>
                  <a:gd name="connsiteY1" fmla="*/ 19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190">
                    <a:moveTo>
                      <a:pt x="19145" y="0"/>
                    </a:moveTo>
                    <a:lnTo>
                      <a:pt x="0" y="190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2" name="Freihandform: Form 11">
                <a:extLst>
                  <a:ext uri="{FF2B5EF4-FFF2-40B4-BE49-F238E27FC236}">
                    <a16:creationId xmlns:a16="http://schemas.microsoft.com/office/drawing/2014/main" id="{8F1CFF60-8F79-5901-E7FA-C5C5A805A7A8}"/>
                  </a:ext>
                </a:extLst>
              </p:cNvPr>
              <p:cNvSpPr/>
              <p:nvPr/>
            </p:nvSpPr>
            <p:spPr>
              <a:xfrm>
                <a:off x="5929188" y="3738697"/>
                <a:ext cx="26342" cy="152"/>
              </a:xfrm>
              <a:custGeom>
                <a:avLst/>
                <a:gdLst>
                  <a:gd name="connsiteX0" fmla="*/ 19241 w 19240"/>
                  <a:gd name="connsiteY0" fmla="*/ 0 h 95"/>
                  <a:gd name="connsiteX1" fmla="*/ 0 w 19240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40" h="95">
                    <a:moveTo>
                      <a:pt x="19241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3" name="Freihandform: Form 12">
                <a:extLst>
                  <a:ext uri="{FF2B5EF4-FFF2-40B4-BE49-F238E27FC236}">
                    <a16:creationId xmlns:a16="http://schemas.microsoft.com/office/drawing/2014/main" id="{D5351B36-057E-31C3-8FEB-C5996162D7C7}"/>
                  </a:ext>
                </a:extLst>
              </p:cNvPr>
              <p:cNvSpPr/>
              <p:nvPr/>
            </p:nvSpPr>
            <p:spPr>
              <a:xfrm>
                <a:off x="5929318" y="3740987"/>
                <a:ext cx="26212" cy="152"/>
              </a:xfrm>
              <a:custGeom>
                <a:avLst/>
                <a:gdLst>
                  <a:gd name="connsiteX0" fmla="*/ 19145 w 19145"/>
                  <a:gd name="connsiteY0" fmla="*/ 0 h 95"/>
                  <a:gd name="connsiteX1" fmla="*/ 0 w 19145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95">
                    <a:moveTo>
                      <a:pt x="19145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4" name="Freihandform: Form 13">
                <a:extLst>
                  <a:ext uri="{FF2B5EF4-FFF2-40B4-BE49-F238E27FC236}">
                    <a16:creationId xmlns:a16="http://schemas.microsoft.com/office/drawing/2014/main" id="{03071600-256C-253A-CE39-7B448B8C7431}"/>
                  </a:ext>
                </a:extLst>
              </p:cNvPr>
              <p:cNvSpPr/>
              <p:nvPr/>
            </p:nvSpPr>
            <p:spPr>
              <a:xfrm>
                <a:off x="5929188" y="3730760"/>
                <a:ext cx="26342" cy="152"/>
              </a:xfrm>
              <a:custGeom>
                <a:avLst/>
                <a:gdLst>
                  <a:gd name="connsiteX0" fmla="*/ 19241 w 19240"/>
                  <a:gd name="connsiteY0" fmla="*/ 0 h 95"/>
                  <a:gd name="connsiteX1" fmla="*/ 0 w 19240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40" h="95">
                    <a:moveTo>
                      <a:pt x="19241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5" name="Freihandform: Form 14">
                <a:extLst>
                  <a:ext uri="{FF2B5EF4-FFF2-40B4-BE49-F238E27FC236}">
                    <a16:creationId xmlns:a16="http://schemas.microsoft.com/office/drawing/2014/main" id="{77E73DBA-7FCA-7772-6F02-45BAC97F05F4}"/>
                  </a:ext>
                </a:extLst>
              </p:cNvPr>
              <p:cNvSpPr/>
              <p:nvPr/>
            </p:nvSpPr>
            <p:spPr>
              <a:xfrm>
                <a:off x="5929188" y="3733966"/>
                <a:ext cx="26342" cy="152"/>
              </a:xfrm>
              <a:custGeom>
                <a:avLst/>
                <a:gdLst>
                  <a:gd name="connsiteX0" fmla="*/ 19241 w 19240"/>
                  <a:gd name="connsiteY0" fmla="*/ 0 h 95"/>
                  <a:gd name="connsiteX1" fmla="*/ 0 w 19240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40" h="95">
                    <a:moveTo>
                      <a:pt x="19241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6" name="Freihandform: Form 15">
                <a:extLst>
                  <a:ext uri="{FF2B5EF4-FFF2-40B4-BE49-F238E27FC236}">
                    <a16:creationId xmlns:a16="http://schemas.microsoft.com/office/drawing/2014/main" id="{A6860B6F-D970-A2B3-E537-BBAA07619899}"/>
                  </a:ext>
                </a:extLst>
              </p:cNvPr>
              <p:cNvSpPr/>
              <p:nvPr/>
            </p:nvSpPr>
            <p:spPr>
              <a:xfrm>
                <a:off x="5896977" y="3740682"/>
                <a:ext cx="13041" cy="457"/>
              </a:xfrm>
              <a:custGeom>
                <a:avLst/>
                <a:gdLst>
                  <a:gd name="connsiteX0" fmla="*/ 0 w 9525"/>
                  <a:gd name="connsiteY0" fmla="*/ 286 h 285"/>
                  <a:gd name="connsiteX1" fmla="*/ 0 w 9525"/>
                  <a:gd name="connsiteY1" fmla="*/ 0 h 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285">
                    <a:moveTo>
                      <a:pt x="0" y="286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7" name="Freihandform: Form 16">
                <a:extLst>
                  <a:ext uri="{FF2B5EF4-FFF2-40B4-BE49-F238E27FC236}">
                    <a16:creationId xmlns:a16="http://schemas.microsoft.com/office/drawing/2014/main" id="{80E1EBF4-98AF-94BD-F179-56E99708FAFC}"/>
                  </a:ext>
                </a:extLst>
              </p:cNvPr>
              <p:cNvSpPr/>
              <p:nvPr/>
            </p:nvSpPr>
            <p:spPr>
              <a:xfrm>
                <a:off x="5876633" y="3727403"/>
                <a:ext cx="1433" cy="15263"/>
              </a:xfrm>
              <a:custGeom>
                <a:avLst/>
                <a:gdLst>
                  <a:gd name="connsiteX0" fmla="*/ 1048 w 1047"/>
                  <a:gd name="connsiteY0" fmla="*/ 0 h 9525"/>
                  <a:gd name="connsiteX1" fmla="*/ 0 w 104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" h="9525">
                    <a:moveTo>
                      <a:pt x="1048" y="0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8" name="Freihandform: Form 17">
                <a:extLst>
                  <a:ext uri="{FF2B5EF4-FFF2-40B4-BE49-F238E27FC236}">
                    <a16:creationId xmlns:a16="http://schemas.microsoft.com/office/drawing/2014/main" id="{7538A762-96E5-0225-47F1-43C03D397703}"/>
                  </a:ext>
                </a:extLst>
              </p:cNvPr>
              <p:cNvSpPr/>
              <p:nvPr/>
            </p:nvSpPr>
            <p:spPr>
              <a:xfrm>
                <a:off x="5878068" y="3740528"/>
                <a:ext cx="13041" cy="1067"/>
              </a:xfrm>
              <a:custGeom>
                <a:avLst/>
                <a:gdLst>
                  <a:gd name="connsiteX0" fmla="*/ 0 w 9525"/>
                  <a:gd name="connsiteY0" fmla="*/ 667 h 666"/>
                  <a:gd name="connsiteX1" fmla="*/ 0 w 9525"/>
                  <a:gd name="connsiteY1" fmla="*/ 0 h 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666">
                    <a:moveTo>
                      <a:pt x="0" y="667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09" name="Freihandform: Form 18">
                <a:extLst>
                  <a:ext uri="{FF2B5EF4-FFF2-40B4-BE49-F238E27FC236}">
                    <a16:creationId xmlns:a16="http://schemas.microsoft.com/office/drawing/2014/main" id="{544F341E-247B-C2F6-A9B4-C5DE287B5788}"/>
                  </a:ext>
                </a:extLst>
              </p:cNvPr>
              <p:cNvSpPr/>
              <p:nvPr/>
            </p:nvSpPr>
            <p:spPr>
              <a:xfrm>
                <a:off x="5896716" y="3705728"/>
                <a:ext cx="31950" cy="34646"/>
              </a:xfrm>
              <a:custGeom>
                <a:avLst/>
                <a:gdLst>
                  <a:gd name="connsiteX0" fmla="*/ 191 w 23336"/>
                  <a:gd name="connsiteY0" fmla="*/ 20860 h 21621"/>
                  <a:gd name="connsiteX1" fmla="*/ 23336 w 23336"/>
                  <a:gd name="connsiteY1" fmla="*/ 21622 h 21621"/>
                  <a:gd name="connsiteX2" fmla="*/ 23051 w 23336"/>
                  <a:gd name="connsiteY2" fmla="*/ 0 h 21621"/>
                  <a:gd name="connsiteX3" fmla="*/ 0 w 23336"/>
                  <a:gd name="connsiteY3" fmla="*/ 1143 h 2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36" h="21621">
                    <a:moveTo>
                      <a:pt x="191" y="20860"/>
                    </a:moveTo>
                    <a:lnTo>
                      <a:pt x="23336" y="21622"/>
                    </a:lnTo>
                    <a:lnTo>
                      <a:pt x="23051" y="0"/>
                    </a:lnTo>
                    <a:lnTo>
                      <a:pt x="0" y="1143"/>
                    </a:lnTo>
                  </a:path>
                </a:pathLst>
              </a:custGeom>
              <a:solidFill>
                <a:srgbClr val="8E8C99"/>
              </a:solidFill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10" name="Freihandform: Form 19">
                <a:extLst>
                  <a:ext uri="{FF2B5EF4-FFF2-40B4-BE49-F238E27FC236}">
                    <a16:creationId xmlns:a16="http://schemas.microsoft.com/office/drawing/2014/main" id="{B697894D-C898-C700-3061-C30B06E54A2A}"/>
                  </a:ext>
                </a:extLst>
              </p:cNvPr>
              <p:cNvSpPr/>
              <p:nvPr/>
            </p:nvSpPr>
            <p:spPr>
              <a:xfrm>
                <a:off x="5929058" y="3704813"/>
                <a:ext cx="26212" cy="152"/>
              </a:xfrm>
              <a:custGeom>
                <a:avLst/>
                <a:gdLst>
                  <a:gd name="connsiteX0" fmla="*/ 19145 w 19145"/>
                  <a:gd name="connsiteY0" fmla="*/ 0 h 95"/>
                  <a:gd name="connsiteX1" fmla="*/ 0 w 19145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95">
                    <a:moveTo>
                      <a:pt x="19145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12" name="Freihandform: Form 20">
                <a:extLst>
                  <a:ext uri="{FF2B5EF4-FFF2-40B4-BE49-F238E27FC236}">
                    <a16:creationId xmlns:a16="http://schemas.microsoft.com/office/drawing/2014/main" id="{2258D140-FAAE-EA76-D136-2A4EA70A97D1}"/>
                  </a:ext>
                </a:extLst>
              </p:cNvPr>
              <p:cNvSpPr/>
              <p:nvPr/>
            </p:nvSpPr>
            <p:spPr>
              <a:xfrm>
                <a:off x="5929058" y="3707103"/>
                <a:ext cx="26212" cy="304"/>
              </a:xfrm>
              <a:custGeom>
                <a:avLst/>
                <a:gdLst>
                  <a:gd name="connsiteX0" fmla="*/ 19145 w 19145"/>
                  <a:gd name="connsiteY0" fmla="*/ 0 h 190"/>
                  <a:gd name="connsiteX1" fmla="*/ 0 w 19145"/>
                  <a:gd name="connsiteY1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190">
                    <a:moveTo>
                      <a:pt x="19145" y="0"/>
                    </a:moveTo>
                    <a:lnTo>
                      <a:pt x="0" y="191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14" name="Freihandform: Form 21">
                <a:extLst>
                  <a:ext uri="{FF2B5EF4-FFF2-40B4-BE49-F238E27FC236}">
                    <a16:creationId xmlns:a16="http://schemas.microsoft.com/office/drawing/2014/main" id="{5A4DDB2A-2C69-6E80-B868-3616F405F390}"/>
                  </a:ext>
                </a:extLst>
              </p:cNvPr>
              <p:cNvSpPr/>
              <p:nvPr/>
            </p:nvSpPr>
            <p:spPr>
              <a:xfrm>
                <a:off x="5929058" y="3711834"/>
                <a:ext cx="26342" cy="152"/>
              </a:xfrm>
              <a:custGeom>
                <a:avLst/>
                <a:gdLst>
                  <a:gd name="connsiteX0" fmla="*/ 19241 w 19240"/>
                  <a:gd name="connsiteY0" fmla="*/ 0 h 95"/>
                  <a:gd name="connsiteX1" fmla="*/ 0 w 19240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40" h="95">
                    <a:moveTo>
                      <a:pt x="19241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16" name="Freihandform: Form 22">
                <a:extLst>
                  <a:ext uri="{FF2B5EF4-FFF2-40B4-BE49-F238E27FC236}">
                    <a16:creationId xmlns:a16="http://schemas.microsoft.com/office/drawing/2014/main" id="{D0D7028F-A9FB-8A28-4583-F6870A1D7593}"/>
                  </a:ext>
                </a:extLst>
              </p:cNvPr>
              <p:cNvSpPr/>
              <p:nvPr/>
            </p:nvSpPr>
            <p:spPr>
              <a:xfrm>
                <a:off x="5929058" y="3715040"/>
                <a:ext cx="26342" cy="152"/>
              </a:xfrm>
              <a:custGeom>
                <a:avLst/>
                <a:gdLst>
                  <a:gd name="connsiteX0" fmla="*/ 19241 w 19240"/>
                  <a:gd name="connsiteY0" fmla="*/ 0 h 95"/>
                  <a:gd name="connsiteX1" fmla="*/ 0 w 19240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240" h="95">
                    <a:moveTo>
                      <a:pt x="19241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18" name="Freihandform: Form 23">
                <a:extLst>
                  <a:ext uri="{FF2B5EF4-FFF2-40B4-BE49-F238E27FC236}">
                    <a16:creationId xmlns:a16="http://schemas.microsoft.com/office/drawing/2014/main" id="{A978F054-9E77-504E-3116-5A740DD89F1D}"/>
                  </a:ext>
                </a:extLst>
              </p:cNvPr>
              <p:cNvSpPr/>
              <p:nvPr/>
            </p:nvSpPr>
            <p:spPr>
              <a:xfrm>
                <a:off x="5929188" y="3721298"/>
                <a:ext cx="26212" cy="152"/>
              </a:xfrm>
              <a:custGeom>
                <a:avLst/>
                <a:gdLst>
                  <a:gd name="connsiteX0" fmla="*/ 19145 w 19145"/>
                  <a:gd name="connsiteY0" fmla="*/ 0 h 95"/>
                  <a:gd name="connsiteX1" fmla="*/ 0 w 19145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95">
                    <a:moveTo>
                      <a:pt x="19145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0" name="Freihandform: Form 24">
                <a:extLst>
                  <a:ext uri="{FF2B5EF4-FFF2-40B4-BE49-F238E27FC236}">
                    <a16:creationId xmlns:a16="http://schemas.microsoft.com/office/drawing/2014/main" id="{4D529879-0D88-3502-33B0-6D00334CEA08}"/>
                  </a:ext>
                </a:extLst>
              </p:cNvPr>
              <p:cNvSpPr/>
              <p:nvPr/>
            </p:nvSpPr>
            <p:spPr>
              <a:xfrm>
                <a:off x="5929188" y="3724502"/>
                <a:ext cx="26212" cy="152"/>
              </a:xfrm>
              <a:custGeom>
                <a:avLst/>
                <a:gdLst>
                  <a:gd name="connsiteX0" fmla="*/ 19145 w 19145"/>
                  <a:gd name="connsiteY0" fmla="*/ 0 h 95"/>
                  <a:gd name="connsiteX1" fmla="*/ 0 w 19145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95">
                    <a:moveTo>
                      <a:pt x="19145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2" name="Freihandform: Form 25">
                <a:extLst>
                  <a:ext uri="{FF2B5EF4-FFF2-40B4-BE49-F238E27FC236}">
                    <a16:creationId xmlns:a16="http://schemas.microsoft.com/office/drawing/2014/main" id="{A7BCDFB8-C82F-7ADA-0B8B-9E15B124099F}"/>
                  </a:ext>
                </a:extLst>
              </p:cNvPr>
              <p:cNvSpPr/>
              <p:nvPr/>
            </p:nvSpPr>
            <p:spPr>
              <a:xfrm>
                <a:off x="5929058" y="3700082"/>
                <a:ext cx="26212" cy="152"/>
              </a:xfrm>
              <a:custGeom>
                <a:avLst/>
                <a:gdLst>
                  <a:gd name="connsiteX0" fmla="*/ 19145 w 19145"/>
                  <a:gd name="connsiteY0" fmla="*/ 0 h 95"/>
                  <a:gd name="connsiteX1" fmla="*/ 0 w 19145"/>
                  <a:gd name="connsiteY1" fmla="*/ 95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145" h="95">
                    <a:moveTo>
                      <a:pt x="19145" y="0"/>
                    </a:moveTo>
                    <a:lnTo>
                      <a:pt x="0" y="95"/>
                    </a:lnTo>
                  </a:path>
                </a:pathLst>
              </a:custGeom>
              <a:ln w="1715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3" name="Freihandform: Form 26">
                <a:extLst>
                  <a:ext uri="{FF2B5EF4-FFF2-40B4-BE49-F238E27FC236}">
                    <a16:creationId xmlns:a16="http://schemas.microsoft.com/office/drawing/2014/main" id="{9AC3A051-2203-1E91-033A-C570093D05E6}"/>
                  </a:ext>
                </a:extLst>
              </p:cNvPr>
              <p:cNvSpPr/>
              <p:nvPr/>
            </p:nvSpPr>
            <p:spPr>
              <a:xfrm>
                <a:off x="5896716" y="3706339"/>
                <a:ext cx="260" cy="34341"/>
              </a:xfrm>
              <a:custGeom>
                <a:avLst/>
                <a:gdLst>
                  <a:gd name="connsiteX0" fmla="*/ 0 w 190"/>
                  <a:gd name="connsiteY0" fmla="*/ 0 h 21431"/>
                  <a:gd name="connsiteX1" fmla="*/ 191 w 190"/>
                  <a:gd name="connsiteY1" fmla="*/ 21431 h 2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0" h="21431">
                    <a:moveTo>
                      <a:pt x="0" y="0"/>
                    </a:moveTo>
                    <a:lnTo>
                      <a:pt x="191" y="21431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4" name="Freihandform: Form 27">
                <a:extLst>
                  <a:ext uri="{FF2B5EF4-FFF2-40B4-BE49-F238E27FC236}">
                    <a16:creationId xmlns:a16="http://schemas.microsoft.com/office/drawing/2014/main" id="{D73DBC6B-E03C-F9FC-98AD-C0750F6B7A4B}"/>
                  </a:ext>
                </a:extLst>
              </p:cNvPr>
              <p:cNvSpPr/>
              <p:nvPr/>
            </p:nvSpPr>
            <p:spPr>
              <a:xfrm>
                <a:off x="5877937" y="3703592"/>
                <a:ext cx="19039" cy="39378"/>
              </a:xfrm>
              <a:custGeom>
                <a:avLst/>
                <a:gdLst>
                  <a:gd name="connsiteX0" fmla="*/ 95 w 13906"/>
                  <a:gd name="connsiteY0" fmla="*/ 23717 h 24574"/>
                  <a:gd name="connsiteX1" fmla="*/ 13907 w 13906"/>
                  <a:gd name="connsiteY1" fmla="*/ 24575 h 24574"/>
                  <a:gd name="connsiteX2" fmla="*/ 13716 w 13906"/>
                  <a:gd name="connsiteY2" fmla="*/ 0 h 24574"/>
                  <a:gd name="connsiteX3" fmla="*/ 0 w 13906"/>
                  <a:gd name="connsiteY3" fmla="*/ 1143 h 2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06" h="24574">
                    <a:moveTo>
                      <a:pt x="95" y="23717"/>
                    </a:moveTo>
                    <a:lnTo>
                      <a:pt x="13907" y="24575"/>
                    </a:lnTo>
                    <a:lnTo>
                      <a:pt x="13716" y="0"/>
                    </a:lnTo>
                    <a:lnTo>
                      <a:pt x="0" y="1143"/>
                    </a:lnTo>
                  </a:path>
                </a:pathLst>
              </a:custGeom>
              <a:solidFill>
                <a:srgbClr val="8E8C99"/>
              </a:solidFill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5" name="Freihandform: Form 28">
                <a:extLst>
                  <a:ext uri="{FF2B5EF4-FFF2-40B4-BE49-F238E27FC236}">
                    <a16:creationId xmlns:a16="http://schemas.microsoft.com/office/drawing/2014/main" id="{1C1432E3-E40B-7C9E-5B33-185C530148CF}"/>
                  </a:ext>
                </a:extLst>
              </p:cNvPr>
              <p:cNvSpPr/>
              <p:nvPr/>
            </p:nvSpPr>
            <p:spPr>
              <a:xfrm>
                <a:off x="5861115" y="3705424"/>
                <a:ext cx="16953" cy="36173"/>
              </a:xfrm>
              <a:custGeom>
                <a:avLst/>
                <a:gdLst>
                  <a:gd name="connsiteX0" fmla="*/ 12287 w 12382"/>
                  <a:gd name="connsiteY0" fmla="*/ 0 h 22574"/>
                  <a:gd name="connsiteX1" fmla="*/ 0 w 12382"/>
                  <a:gd name="connsiteY1" fmla="*/ 571 h 22574"/>
                  <a:gd name="connsiteX2" fmla="*/ 95 w 12382"/>
                  <a:gd name="connsiteY2" fmla="*/ 22193 h 22574"/>
                  <a:gd name="connsiteX3" fmla="*/ 12382 w 12382"/>
                  <a:gd name="connsiteY3" fmla="*/ 22574 h 22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2" h="22574">
                    <a:moveTo>
                      <a:pt x="12287" y="0"/>
                    </a:moveTo>
                    <a:lnTo>
                      <a:pt x="0" y="571"/>
                    </a:lnTo>
                    <a:lnTo>
                      <a:pt x="95" y="22193"/>
                    </a:lnTo>
                    <a:lnTo>
                      <a:pt x="12382" y="22574"/>
                    </a:lnTo>
                  </a:path>
                </a:pathLst>
              </a:custGeom>
              <a:solidFill>
                <a:srgbClr val="8E8C99"/>
              </a:solidFill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6" name="Freihandform: Form 29">
                <a:extLst>
                  <a:ext uri="{FF2B5EF4-FFF2-40B4-BE49-F238E27FC236}">
                    <a16:creationId xmlns:a16="http://schemas.microsoft.com/office/drawing/2014/main" id="{D1A95938-BC8D-95D4-46E6-E6EDB6B0181D}"/>
                  </a:ext>
                </a:extLst>
              </p:cNvPr>
              <p:cNvSpPr/>
              <p:nvPr/>
            </p:nvSpPr>
            <p:spPr>
              <a:xfrm>
                <a:off x="5868808" y="3727403"/>
                <a:ext cx="8215" cy="12057"/>
              </a:xfrm>
              <a:custGeom>
                <a:avLst/>
                <a:gdLst>
                  <a:gd name="connsiteX0" fmla="*/ 6001 w 6000"/>
                  <a:gd name="connsiteY0" fmla="*/ 7525 h 7524"/>
                  <a:gd name="connsiteX1" fmla="*/ 95 w 6000"/>
                  <a:gd name="connsiteY1" fmla="*/ 7525 h 7524"/>
                  <a:gd name="connsiteX2" fmla="*/ 0 w 6000"/>
                  <a:gd name="connsiteY2" fmla="*/ 0 h 7524"/>
                  <a:gd name="connsiteX3" fmla="*/ 5715 w 6000"/>
                  <a:gd name="connsiteY3" fmla="*/ 0 h 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0" h="7524">
                    <a:moveTo>
                      <a:pt x="6001" y="7525"/>
                    </a:moveTo>
                    <a:lnTo>
                      <a:pt x="95" y="7525"/>
                    </a:lnTo>
                    <a:lnTo>
                      <a:pt x="0" y="0"/>
                    </a:lnTo>
                    <a:lnTo>
                      <a:pt x="5715" y="0"/>
                    </a:lnTo>
                  </a:path>
                </a:pathLst>
              </a:custGeom>
              <a:noFill/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7" name="Freihandform: Form 30">
                <a:extLst>
                  <a:ext uri="{FF2B5EF4-FFF2-40B4-BE49-F238E27FC236}">
                    <a16:creationId xmlns:a16="http://schemas.microsoft.com/office/drawing/2014/main" id="{E344F8DD-310B-BAEF-9AA3-F6F4D16CB40C}"/>
                  </a:ext>
                </a:extLst>
              </p:cNvPr>
              <p:cNvSpPr/>
              <p:nvPr/>
            </p:nvSpPr>
            <p:spPr>
              <a:xfrm>
                <a:off x="5868548" y="3707560"/>
                <a:ext cx="9520" cy="11294"/>
              </a:xfrm>
              <a:custGeom>
                <a:avLst/>
                <a:gdLst>
                  <a:gd name="connsiteX0" fmla="*/ 6953 w 6953"/>
                  <a:gd name="connsiteY0" fmla="*/ 0 h 7048"/>
                  <a:gd name="connsiteX1" fmla="*/ 0 w 6953"/>
                  <a:gd name="connsiteY1" fmla="*/ 286 h 7048"/>
                  <a:gd name="connsiteX2" fmla="*/ 0 w 6953"/>
                  <a:gd name="connsiteY2" fmla="*/ 7049 h 7048"/>
                  <a:gd name="connsiteX3" fmla="*/ 6096 w 6953"/>
                  <a:gd name="connsiteY3" fmla="*/ 6858 h 7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53" h="7048">
                    <a:moveTo>
                      <a:pt x="6953" y="0"/>
                    </a:moveTo>
                    <a:lnTo>
                      <a:pt x="0" y="286"/>
                    </a:lnTo>
                    <a:lnTo>
                      <a:pt x="0" y="7049"/>
                    </a:lnTo>
                    <a:lnTo>
                      <a:pt x="6096" y="6858"/>
                    </a:lnTo>
                  </a:path>
                </a:pathLst>
              </a:custGeom>
              <a:noFill/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28" name="Freihandform: Form 32">
                <a:extLst>
                  <a:ext uri="{FF2B5EF4-FFF2-40B4-BE49-F238E27FC236}">
                    <a16:creationId xmlns:a16="http://schemas.microsoft.com/office/drawing/2014/main" id="{8BAD9F52-FBF8-DEED-F3A3-B00047634AF2}"/>
                  </a:ext>
                </a:extLst>
              </p:cNvPr>
              <p:cNvSpPr/>
              <p:nvPr/>
            </p:nvSpPr>
            <p:spPr>
              <a:xfrm>
                <a:off x="5877937" y="3706187"/>
                <a:ext cx="130" cy="34646"/>
              </a:xfrm>
              <a:custGeom>
                <a:avLst/>
                <a:gdLst>
                  <a:gd name="connsiteX0" fmla="*/ 0 w 95"/>
                  <a:gd name="connsiteY0" fmla="*/ 0 h 21621"/>
                  <a:gd name="connsiteX1" fmla="*/ 95 w 95"/>
                  <a:gd name="connsiteY1" fmla="*/ 21622 h 21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" h="21621">
                    <a:moveTo>
                      <a:pt x="0" y="0"/>
                    </a:moveTo>
                    <a:lnTo>
                      <a:pt x="95" y="21622"/>
                    </a:lnTo>
                  </a:path>
                </a:pathLst>
              </a:custGeom>
              <a:ln w="2572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172" name="Freihandform: Form 33">
              <a:extLst>
                <a:ext uri="{FF2B5EF4-FFF2-40B4-BE49-F238E27FC236}">
                  <a16:creationId xmlns:a16="http://schemas.microsoft.com/office/drawing/2014/main" id="{6509036A-ECD8-EA3F-3512-00700A8E2773}"/>
                </a:ext>
              </a:extLst>
            </p:cNvPr>
            <p:cNvSpPr/>
            <p:nvPr/>
          </p:nvSpPr>
          <p:spPr>
            <a:xfrm>
              <a:off x="5543722" y="3755865"/>
              <a:ext cx="692019" cy="219025"/>
            </a:xfrm>
            <a:custGeom>
              <a:avLst/>
              <a:gdLst>
                <a:gd name="connsiteX0" fmla="*/ 505446 w 505445"/>
                <a:gd name="connsiteY0" fmla="*/ 135636 h 136684"/>
                <a:gd name="connsiteX1" fmla="*/ 101300 w 505445"/>
                <a:gd name="connsiteY1" fmla="*/ 136684 h 136684"/>
                <a:gd name="connsiteX2" fmla="*/ 1097 w 505445"/>
                <a:gd name="connsiteY2" fmla="*/ 0 h 136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5445" h="136684">
                  <a:moveTo>
                    <a:pt x="505446" y="135636"/>
                  </a:moveTo>
                  <a:lnTo>
                    <a:pt x="101300" y="136684"/>
                  </a:lnTo>
                  <a:cubicBezTo>
                    <a:pt x="-13953" y="136874"/>
                    <a:pt x="-46" y="60769"/>
                    <a:pt x="1097" y="0"/>
                  </a:cubicBezTo>
                </a:path>
              </a:pathLst>
            </a:custGeom>
            <a:noFill/>
            <a:ln w="12700" cap="flat">
              <a:solidFill>
                <a:srgbClr val="D98D0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73" name="Freihandform: Form 34">
              <a:extLst>
                <a:ext uri="{FF2B5EF4-FFF2-40B4-BE49-F238E27FC236}">
                  <a16:creationId xmlns:a16="http://schemas.microsoft.com/office/drawing/2014/main" id="{6C073EF0-AD7C-7B45-1AAD-17F60EF40190}"/>
                </a:ext>
              </a:extLst>
            </p:cNvPr>
            <p:cNvSpPr/>
            <p:nvPr/>
          </p:nvSpPr>
          <p:spPr>
            <a:xfrm>
              <a:off x="5488274" y="3304768"/>
              <a:ext cx="221043" cy="258707"/>
            </a:xfrm>
            <a:custGeom>
              <a:avLst/>
              <a:gdLst>
                <a:gd name="connsiteX0" fmla="*/ 9906 w 161448"/>
                <a:gd name="connsiteY0" fmla="*/ 0 h 161448"/>
                <a:gd name="connsiteX1" fmla="*/ 151543 w 161448"/>
                <a:gd name="connsiteY1" fmla="*/ 0 h 161448"/>
                <a:gd name="connsiteX2" fmla="*/ 161449 w 161448"/>
                <a:gd name="connsiteY2" fmla="*/ 9906 h 161448"/>
                <a:gd name="connsiteX3" fmla="*/ 161449 w 161448"/>
                <a:gd name="connsiteY3" fmla="*/ 151543 h 161448"/>
                <a:gd name="connsiteX4" fmla="*/ 151543 w 161448"/>
                <a:gd name="connsiteY4" fmla="*/ 161449 h 161448"/>
                <a:gd name="connsiteX5" fmla="*/ 9906 w 161448"/>
                <a:gd name="connsiteY5" fmla="*/ 161449 h 161448"/>
                <a:gd name="connsiteX6" fmla="*/ 0 w 161448"/>
                <a:gd name="connsiteY6" fmla="*/ 151543 h 161448"/>
                <a:gd name="connsiteX7" fmla="*/ 0 w 161448"/>
                <a:gd name="connsiteY7" fmla="*/ 10001 h 161448"/>
                <a:gd name="connsiteX8" fmla="*/ 9906 w 161448"/>
                <a:gd name="connsiteY8" fmla="*/ 0 h 16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448" h="161448">
                  <a:moveTo>
                    <a:pt x="9906" y="0"/>
                  </a:moveTo>
                  <a:lnTo>
                    <a:pt x="151543" y="0"/>
                  </a:lnTo>
                  <a:cubicBezTo>
                    <a:pt x="157067" y="0"/>
                    <a:pt x="161449" y="4477"/>
                    <a:pt x="161449" y="9906"/>
                  </a:cubicBezTo>
                  <a:lnTo>
                    <a:pt x="161449" y="151543"/>
                  </a:lnTo>
                  <a:cubicBezTo>
                    <a:pt x="161449" y="157067"/>
                    <a:pt x="156972" y="161449"/>
                    <a:pt x="151543" y="161449"/>
                  </a:cubicBezTo>
                  <a:lnTo>
                    <a:pt x="9906" y="161449"/>
                  </a:lnTo>
                  <a:cubicBezTo>
                    <a:pt x="4382" y="161449"/>
                    <a:pt x="0" y="156972"/>
                    <a:pt x="0" y="151543"/>
                  </a:cubicBezTo>
                  <a:lnTo>
                    <a:pt x="0" y="10001"/>
                  </a:lnTo>
                  <a:cubicBezTo>
                    <a:pt x="0" y="4477"/>
                    <a:pt x="4382" y="0"/>
                    <a:pt x="9906" y="0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175" name="Grafik 4">
              <a:extLst>
                <a:ext uri="{FF2B5EF4-FFF2-40B4-BE49-F238E27FC236}">
                  <a16:creationId xmlns:a16="http://schemas.microsoft.com/office/drawing/2014/main" id="{6D11EBFB-FACF-D087-4258-5AE05E166176}"/>
                </a:ext>
              </a:extLst>
            </p:cNvPr>
            <p:cNvGrpSpPr/>
            <p:nvPr/>
          </p:nvGrpSpPr>
          <p:grpSpPr>
            <a:xfrm>
              <a:off x="5493620" y="3311485"/>
              <a:ext cx="19299" cy="22588"/>
              <a:chOff x="5825299" y="3268027"/>
              <a:chExt cx="14096" cy="14096"/>
            </a:xfrm>
            <a:noFill/>
          </p:grpSpPr>
          <p:sp>
            <p:nvSpPr>
              <p:cNvPr id="2197" name="Freihandform: Form 36">
                <a:extLst>
                  <a:ext uri="{FF2B5EF4-FFF2-40B4-BE49-F238E27FC236}">
                    <a16:creationId xmlns:a16="http://schemas.microsoft.com/office/drawing/2014/main" id="{9ABE70A4-7DE9-1C68-A42A-74B139AA9653}"/>
                  </a:ext>
                </a:extLst>
              </p:cNvPr>
              <p:cNvSpPr/>
              <p:nvPr/>
            </p:nvSpPr>
            <p:spPr>
              <a:xfrm>
                <a:off x="5825299" y="3268027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98" name="Freihandform: Form 37">
                <a:extLst>
                  <a:ext uri="{FF2B5EF4-FFF2-40B4-BE49-F238E27FC236}">
                    <a16:creationId xmlns:a16="http://schemas.microsoft.com/office/drawing/2014/main" id="{63E8A567-6746-47A0-CBA9-02C85BEE7B61}"/>
                  </a:ext>
                </a:extLst>
              </p:cNvPr>
              <p:cNvSpPr/>
              <p:nvPr/>
            </p:nvSpPr>
            <p:spPr>
              <a:xfrm>
                <a:off x="5826918" y="3270694"/>
                <a:ext cx="10477" cy="9334"/>
              </a:xfrm>
              <a:custGeom>
                <a:avLst/>
                <a:gdLst>
                  <a:gd name="connsiteX0" fmla="*/ 0 w 10477"/>
                  <a:gd name="connsiteY0" fmla="*/ 0 h 9334"/>
                  <a:gd name="connsiteX1" fmla="*/ 10478 w 10477"/>
                  <a:gd name="connsiteY1" fmla="*/ 9335 h 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" h="9334">
                    <a:moveTo>
                      <a:pt x="0" y="0"/>
                    </a:moveTo>
                    <a:lnTo>
                      <a:pt x="10478" y="9335"/>
                    </a:lnTo>
                  </a:path>
                </a:pathLst>
              </a:custGeom>
              <a:ln w="1429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177" name="Grafik 4">
              <a:extLst>
                <a:ext uri="{FF2B5EF4-FFF2-40B4-BE49-F238E27FC236}">
                  <a16:creationId xmlns:a16="http://schemas.microsoft.com/office/drawing/2014/main" id="{AA4CD05F-7C5E-49EF-F2DA-B64CBE279FFC}"/>
                </a:ext>
              </a:extLst>
            </p:cNvPr>
            <p:cNvGrpSpPr/>
            <p:nvPr/>
          </p:nvGrpSpPr>
          <p:grpSpPr>
            <a:xfrm>
              <a:off x="5684670" y="3311485"/>
              <a:ext cx="19299" cy="22588"/>
              <a:chOff x="5964840" y="3268027"/>
              <a:chExt cx="14096" cy="14096"/>
            </a:xfrm>
            <a:noFill/>
          </p:grpSpPr>
          <p:sp>
            <p:nvSpPr>
              <p:cNvPr id="2195" name="Freihandform: Form 39">
                <a:extLst>
                  <a:ext uri="{FF2B5EF4-FFF2-40B4-BE49-F238E27FC236}">
                    <a16:creationId xmlns:a16="http://schemas.microsoft.com/office/drawing/2014/main" id="{7FE508E9-D4CE-54DB-48F3-6CA6A0805050}"/>
                  </a:ext>
                </a:extLst>
              </p:cNvPr>
              <p:cNvSpPr/>
              <p:nvPr/>
            </p:nvSpPr>
            <p:spPr>
              <a:xfrm>
                <a:off x="5964840" y="3268027"/>
                <a:ext cx="14096" cy="14096"/>
              </a:xfrm>
              <a:custGeom>
                <a:avLst/>
                <a:gdLst>
                  <a:gd name="connsiteX0" fmla="*/ 0 w 14096"/>
                  <a:gd name="connsiteY0" fmla="*/ 7049 h 14096"/>
                  <a:gd name="connsiteX1" fmla="*/ 7049 w 14096"/>
                  <a:gd name="connsiteY1" fmla="*/ 14097 h 14096"/>
                  <a:gd name="connsiteX2" fmla="*/ 14097 w 14096"/>
                  <a:gd name="connsiteY2" fmla="*/ 7049 h 14096"/>
                  <a:gd name="connsiteX3" fmla="*/ 7049 w 14096"/>
                  <a:gd name="connsiteY3" fmla="*/ 0 h 14096"/>
                  <a:gd name="connsiteX4" fmla="*/ 0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0" y="7049"/>
                    </a:moveTo>
                    <a:cubicBezTo>
                      <a:pt x="0" y="10954"/>
                      <a:pt x="3143" y="14097"/>
                      <a:pt x="7049" y="14097"/>
                    </a:cubicBezTo>
                    <a:cubicBezTo>
                      <a:pt x="10954" y="14097"/>
                      <a:pt x="14097" y="10954"/>
                      <a:pt x="14097" y="7049"/>
                    </a:cubicBezTo>
                    <a:cubicBezTo>
                      <a:pt x="14097" y="3143"/>
                      <a:pt x="10954" y="0"/>
                      <a:pt x="7049" y="0"/>
                    </a:cubicBezTo>
                    <a:cubicBezTo>
                      <a:pt x="3143" y="0"/>
                      <a:pt x="0" y="3143"/>
                      <a:pt x="0" y="7049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96" name="Freihandform: Form 40">
                <a:extLst>
                  <a:ext uri="{FF2B5EF4-FFF2-40B4-BE49-F238E27FC236}">
                    <a16:creationId xmlns:a16="http://schemas.microsoft.com/office/drawing/2014/main" id="{5B0CBFF0-9143-28CC-4029-CD525C8202D0}"/>
                  </a:ext>
                </a:extLst>
              </p:cNvPr>
              <p:cNvSpPr/>
              <p:nvPr/>
            </p:nvSpPr>
            <p:spPr>
              <a:xfrm>
                <a:off x="5966936" y="3270694"/>
                <a:ext cx="10382" cy="9334"/>
              </a:xfrm>
              <a:custGeom>
                <a:avLst/>
                <a:gdLst>
                  <a:gd name="connsiteX0" fmla="*/ 10382 w 10382"/>
                  <a:gd name="connsiteY0" fmla="*/ 0 h 9334"/>
                  <a:gd name="connsiteX1" fmla="*/ 0 w 10382"/>
                  <a:gd name="connsiteY1" fmla="*/ 9335 h 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2" h="9334">
                    <a:moveTo>
                      <a:pt x="10382" y="0"/>
                    </a:moveTo>
                    <a:lnTo>
                      <a:pt x="0" y="9335"/>
                    </a:lnTo>
                  </a:path>
                </a:pathLst>
              </a:custGeom>
              <a:ln w="1429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179" name="Grafik 4">
              <a:extLst>
                <a:ext uri="{FF2B5EF4-FFF2-40B4-BE49-F238E27FC236}">
                  <a16:creationId xmlns:a16="http://schemas.microsoft.com/office/drawing/2014/main" id="{613824F8-9EC4-0F82-4CAB-C80048BD1858}"/>
                </a:ext>
              </a:extLst>
            </p:cNvPr>
            <p:cNvGrpSpPr/>
            <p:nvPr/>
          </p:nvGrpSpPr>
          <p:grpSpPr>
            <a:xfrm>
              <a:off x="5493751" y="3534630"/>
              <a:ext cx="19299" cy="22589"/>
              <a:chOff x="5825394" y="3407282"/>
              <a:chExt cx="14096" cy="14097"/>
            </a:xfrm>
            <a:noFill/>
          </p:grpSpPr>
          <p:sp>
            <p:nvSpPr>
              <p:cNvPr id="2193" name="Freihandform: Form 42">
                <a:extLst>
                  <a:ext uri="{FF2B5EF4-FFF2-40B4-BE49-F238E27FC236}">
                    <a16:creationId xmlns:a16="http://schemas.microsoft.com/office/drawing/2014/main" id="{493D7AAB-B978-A4C1-14E8-6F717B6882CC}"/>
                  </a:ext>
                </a:extLst>
              </p:cNvPr>
              <p:cNvSpPr/>
              <p:nvPr/>
            </p:nvSpPr>
            <p:spPr>
              <a:xfrm>
                <a:off x="5825394" y="3407282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9 w 14096"/>
                  <a:gd name="connsiteY1" fmla="*/ 0 h 14097"/>
                  <a:gd name="connsiteX2" fmla="*/ 0 w 14096"/>
                  <a:gd name="connsiteY2" fmla="*/ 7048 h 14097"/>
                  <a:gd name="connsiteX3" fmla="*/ 7049 w 14096"/>
                  <a:gd name="connsiteY3" fmla="*/ 14097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3143"/>
                      <a:pt x="10954" y="0"/>
                      <a:pt x="7049" y="0"/>
                    </a:cubicBezTo>
                    <a:cubicBezTo>
                      <a:pt x="3143" y="0"/>
                      <a:pt x="0" y="3143"/>
                      <a:pt x="0" y="7048"/>
                    </a:cubicBezTo>
                    <a:cubicBezTo>
                      <a:pt x="0" y="10954"/>
                      <a:pt x="3143" y="14097"/>
                      <a:pt x="7049" y="14097"/>
                    </a:cubicBezTo>
                    <a:cubicBezTo>
                      <a:pt x="10954" y="14097"/>
                      <a:pt x="14097" y="10954"/>
                      <a:pt x="14097" y="7048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94" name="Freihandform: Form 43">
                <a:extLst>
                  <a:ext uri="{FF2B5EF4-FFF2-40B4-BE49-F238E27FC236}">
                    <a16:creationId xmlns:a16="http://schemas.microsoft.com/office/drawing/2014/main" id="{55286CBA-152F-28A0-A26F-3A0B4659CBAE}"/>
                  </a:ext>
                </a:extLst>
              </p:cNvPr>
              <p:cNvSpPr/>
              <p:nvPr/>
            </p:nvSpPr>
            <p:spPr>
              <a:xfrm>
                <a:off x="5826918" y="3409282"/>
                <a:ext cx="10477" cy="9429"/>
              </a:xfrm>
              <a:custGeom>
                <a:avLst/>
                <a:gdLst>
                  <a:gd name="connsiteX0" fmla="*/ 0 w 10477"/>
                  <a:gd name="connsiteY0" fmla="*/ 9430 h 9429"/>
                  <a:gd name="connsiteX1" fmla="*/ 10478 w 10477"/>
                  <a:gd name="connsiteY1" fmla="*/ 0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77" h="9429">
                    <a:moveTo>
                      <a:pt x="0" y="9430"/>
                    </a:moveTo>
                    <a:lnTo>
                      <a:pt x="10478" y="0"/>
                    </a:lnTo>
                  </a:path>
                </a:pathLst>
              </a:custGeom>
              <a:ln w="1429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181" name="Grafik 4">
              <a:extLst>
                <a:ext uri="{FF2B5EF4-FFF2-40B4-BE49-F238E27FC236}">
                  <a16:creationId xmlns:a16="http://schemas.microsoft.com/office/drawing/2014/main" id="{3CBF4559-2603-8A8A-19C9-79A6B6669C8E}"/>
                </a:ext>
              </a:extLst>
            </p:cNvPr>
            <p:cNvGrpSpPr/>
            <p:nvPr/>
          </p:nvGrpSpPr>
          <p:grpSpPr>
            <a:xfrm>
              <a:off x="5684670" y="3534630"/>
              <a:ext cx="19299" cy="22589"/>
              <a:chOff x="5964840" y="3407282"/>
              <a:chExt cx="14096" cy="14097"/>
            </a:xfrm>
            <a:noFill/>
          </p:grpSpPr>
          <p:sp>
            <p:nvSpPr>
              <p:cNvPr id="2191" name="Freihandform: Form 45">
                <a:extLst>
                  <a:ext uri="{FF2B5EF4-FFF2-40B4-BE49-F238E27FC236}">
                    <a16:creationId xmlns:a16="http://schemas.microsoft.com/office/drawing/2014/main" id="{D4060310-88B8-4D81-CCEF-13DB9E4B2C4D}"/>
                  </a:ext>
                </a:extLst>
              </p:cNvPr>
              <p:cNvSpPr/>
              <p:nvPr/>
            </p:nvSpPr>
            <p:spPr>
              <a:xfrm>
                <a:off x="5964840" y="3407282"/>
                <a:ext cx="14096" cy="14097"/>
              </a:xfrm>
              <a:custGeom>
                <a:avLst/>
                <a:gdLst>
                  <a:gd name="connsiteX0" fmla="*/ 0 w 14096"/>
                  <a:gd name="connsiteY0" fmla="*/ 7048 h 14097"/>
                  <a:gd name="connsiteX1" fmla="*/ 7049 w 14096"/>
                  <a:gd name="connsiteY1" fmla="*/ 0 h 14097"/>
                  <a:gd name="connsiteX2" fmla="*/ 14097 w 14096"/>
                  <a:gd name="connsiteY2" fmla="*/ 7048 h 14097"/>
                  <a:gd name="connsiteX3" fmla="*/ 7049 w 14096"/>
                  <a:gd name="connsiteY3" fmla="*/ 14097 h 14097"/>
                  <a:gd name="connsiteX4" fmla="*/ 0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0" y="7048"/>
                    </a:move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192" name="Freihandform: Form 46">
                <a:extLst>
                  <a:ext uri="{FF2B5EF4-FFF2-40B4-BE49-F238E27FC236}">
                    <a16:creationId xmlns:a16="http://schemas.microsoft.com/office/drawing/2014/main" id="{E8670EAA-9F51-FC60-E726-B9D2ADFAEFA0}"/>
                  </a:ext>
                </a:extLst>
              </p:cNvPr>
              <p:cNvSpPr/>
              <p:nvPr/>
            </p:nvSpPr>
            <p:spPr>
              <a:xfrm>
                <a:off x="5966936" y="3409282"/>
                <a:ext cx="10382" cy="9429"/>
              </a:xfrm>
              <a:custGeom>
                <a:avLst/>
                <a:gdLst>
                  <a:gd name="connsiteX0" fmla="*/ 10382 w 10382"/>
                  <a:gd name="connsiteY0" fmla="*/ 9430 h 9429"/>
                  <a:gd name="connsiteX1" fmla="*/ 0 w 10382"/>
                  <a:gd name="connsiteY1" fmla="*/ 0 h 9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382" h="9429">
                    <a:moveTo>
                      <a:pt x="10382" y="9430"/>
                    </a:moveTo>
                    <a:lnTo>
                      <a:pt x="0" y="0"/>
                    </a:lnTo>
                  </a:path>
                </a:pathLst>
              </a:custGeom>
              <a:ln w="1429" cap="flat">
                <a:solidFill>
                  <a:srgbClr val="20202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182" name="Freihandform: Form 47">
              <a:extLst>
                <a:ext uri="{FF2B5EF4-FFF2-40B4-BE49-F238E27FC236}">
                  <a16:creationId xmlns:a16="http://schemas.microsoft.com/office/drawing/2014/main" id="{B1992562-B730-FD22-9D66-5508A0F648D7}"/>
                </a:ext>
              </a:extLst>
            </p:cNvPr>
            <p:cNvSpPr/>
            <p:nvPr/>
          </p:nvSpPr>
          <p:spPr>
            <a:xfrm>
              <a:off x="5525832" y="3565615"/>
              <a:ext cx="40948" cy="23657"/>
            </a:xfrm>
            <a:custGeom>
              <a:avLst/>
              <a:gdLst>
                <a:gd name="connsiteX0" fmla="*/ 0 w 29908"/>
                <a:gd name="connsiteY0" fmla="*/ 0 h 14763"/>
                <a:gd name="connsiteX1" fmla="*/ 0 w 29908"/>
                <a:gd name="connsiteY1" fmla="*/ 14764 h 14763"/>
                <a:gd name="connsiteX2" fmla="*/ 29909 w 29908"/>
                <a:gd name="connsiteY2" fmla="*/ 14764 h 14763"/>
                <a:gd name="connsiteX3" fmla="*/ 29909 w 29908"/>
                <a:gd name="connsiteY3" fmla="*/ 0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" h="14763">
                  <a:moveTo>
                    <a:pt x="0" y="0"/>
                  </a:moveTo>
                  <a:lnTo>
                    <a:pt x="0" y="14764"/>
                  </a:lnTo>
                  <a:lnTo>
                    <a:pt x="29909" y="14764"/>
                  </a:lnTo>
                  <a:lnTo>
                    <a:pt x="29909" y="0"/>
                  </a:lnTo>
                </a:path>
              </a:pathLst>
            </a:custGeom>
            <a:solidFill>
              <a:srgbClr val="BABABA"/>
            </a:solidFill>
            <a:ln w="3143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3" name="Freihandform: Form 48">
              <a:extLst>
                <a:ext uri="{FF2B5EF4-FFF2-40B4-BE49-F238E27FC236}">
                  <a16:creationId xmlns:a16="http://schemas.microsoft.com/office/drawing/2014/main" id="{C715C243-CD35-AA73-DE98-F3378DF447F8}"/>
                </a:ext>
              </a:extLst>
            </p:cNvPr>
            <p:cNvSpPr/>
            <p:nvPr/>
          </p:nvSpPr>
          <p:spPr>
            <a:xfrm>
              <a:off x="5530527" y="3589119"/>
              <a:ext cx="31037" cy="22435"/>
            </a:xfrm>
            <a:custGeom>
              <a:avLst/>
              <a:gdLst>
                <a:gd name="connsiteX0" fmla="*/ 22669 w 22669"/>
                <a:gd name="connsiteY0" fmla="*/ 4667 h 14001"/>
                <a:gd name="connsiteX1" fmla="*/ 22669 w 22669"/>
                <a:gd name="connsiteY1" fmla="*/ 0 h 14001"/>
                <a:gd name="connsiteX2" fmla="*/ 0 w 22669"/>
                <a:gd name="connsiteY2" fmla="*/ 0 h 14001"/>
                <a:gd name="connsiteX3" fmla="*/ 0 w 22669"/>
                <a:gd name="connsiteY3" fmla="*/ 4667 h 14001"/>
                <a:gd name="connsiteX4" fmla="*/ 4953 w 22669"/>
                <a:gd name="connsiteY4" fmla="*/ 14002 h 14001"/>
                <a:gd name="connsiteX5" fmla="*/ 17716 w 22669"/>
                <a:gd name="connsiteY5" fmla="*/ 14002 h 14001"/>
                <a:gd name="connsiteX6" fmla="*/ 22669 w 22669"/>
                <a:gd name="connsiteY6" fmla="*/ 4667 h 1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69" h="14001">
                  <a:moveTo>
                    <a:pt x="22669" y="4667"/>
                  </a:moveTo>
                  <a:lnTo>
                    <a:pt x="22669" y="0"/>
                  </a:lnTo>
                  <a:lnTo>
                    <a:pt x="0" y="0"/>
                  </a:lnTo>
                  <a:lnTo>
                    <a:pt x="0" y="4667"/>
                  </a:lnTo>
                  <a:cubicBezTo>
                    <a:pt x="0" y="8572"/>
                    <a:pt x="2000" y="12001"/>
                    <a:pt x="4953" y="14002"/>
                  </a:cubicBezTo>
                  <a:lnTo>
                    <a:pt x="17716" y="14002"/>
                  </a:lnTo>
                  <a:cubicBezTo>
                    <a:pt x="20765" y="12001"/>
                    <a:pt x="22669" y="8572"/>
                    <a:pt x="22669" y="4667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4" name="Freihandform: Form 49">
              <a:extLst>
                <a:ext uri="{FF2B5EF4-FFF2-40B4-BE49-F238E27FC236}">
                  <a16:creationId xmlns:a16="http://schemas.microsoft.com/office/drawing/2014/main" id="{98DE5CB2-7539-3F65-9621-7FD920902D5B}"/>
                </a:ext>
              </a:extLst>
            </p:cNvPr>
            <p:cNvSpPr/>
            <p:nvPr/>
          </p:nvSpPr>
          <p:spPr>
            <a:xfrm>
              <a:off x="5537830" y="3563783"/>
              <a:ext cx="13041" cy="25488"/>
            </a:xfrm>
            <a:custGeom>
              <a:avLst/>
              <a:gdLst>
                <a:gd name="connsiteX0" fmla="*/ 0 w 9525"/>
                <a:gd name="connsiteY0" fmla="*/ 0 h 15906"/>
                <a:gd name="connsiteX1" fmla="*/ 0 w 9525"/>
                <a:gd name="connsiteY1" fmla="*/ 15907 h 1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906">
                  <a:moveTo>
                    <a:pt x="0" y="0"/>
                  </a:moveTo>
                  <a:lnTo>
                    <a:pt x="0" y="15907"/>
                  </a:lnTo>
                </a:path>
              </a:pathLst>
            </a:custGeom>
            <a:ln w="1429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5" name="Freihandform: Form 50">
              <a:extLst>
                <a:ext uri="{FF2B5EF4-FFF2-40B4-BE49-F238E27FC236}">
                  <a16:creationId xmlns:a16="http://schemas.microsoft.com/office/drawing/2014/main" id="{10058168-6D0C-F8A0-8E5F-613965DF383B}"/>
                </a:ext>
              </a:extLst>
            </p:cNvPr>
            <p:cNvSpPr/>
            <p:nvPr/>
          </p:nvSpPr>
          <p:spPr>
            <a:xfrm>
              <a:off x="5554260" y="3563783"/>
              <a:ext cx="13041" cy="25488"/>
            </a:xfrm>
            <a:custGeom>
              <a:avLst/>
              <a:gdLst>
                <a:gd name="connsiteX0" fmla="*/ 0 w 9525"/>
                <a:gd name="connsiteY0" fmla="*/ 0 h 15906"/>
                <a:gd name="connsiteX1" fmla="*/ 0 w 9525"/>
                <a:gd name="connsiteY1" fmla="*/ 15907 h 1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906">
                  <a:moveTo>
                    <a:pt x="0" y="0"/>
                  </a:moveTo>
                  <a:lnTo>
                    <a:pt x="0" y="15907"/>
                  </a:lnTo>
                </a:path>
              </a:pathLst>
            </a:custGeom>
            <a:ln w="1429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6" name="Freihandform: Form 51">
              <a:extLst>
                <a:ext uri="{FF2B5EF4-FFF2-40B4-BE49-F238E27FC236}">
                  <a16:creationId xmlns:a16="http://schemas.microsoft.com/office/drawing/2014/main" id="{F1CB9FB0-6B9A-F8F1-3036-55CD82681727}"/>
                </a:ext>
              </a:extLst>
            </p:cNvPr>
            <p:cNvSpPr/>
            <p:nvPr/>
          </p:nvSpPr>
          <p:spPr>
            <a:xfrm>
              <a:off x="5625856" y="3565615"/>
              <a:ext cx="40948" cy="23657"/>
            </a:xfrm>
            <a:custGeom>
              <a:avLst/>
              <a:gdLst>
                <a:gd name="connsiteX0" fmla="*/ 0 w 29908"/>
                <a:gd name="connsiteY0" fmla="*/ 0 h 14763"/>
                <a:gd name="connsiteX1" fmla="*/ 0 w 29908"/>
                <a:gd name="connsiteY1" fmla="*/ 14764 h 14763"/>
                <a:gd name="connsiteX2" fmla="*/ 29908 w 29908"/>
                <a:gd name="connsiteY2" fmla="*/ 14764 h 14763"/>
                <a:gd name="connsiteX3" fmla="*/ 29908 w 29908"/>
                <a:gd name="connsiteY3" fmla="*/ 0 h 14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08" h="14763">
                  <a:moveTo>
                    <a:pt x="0" y="0"/>
                  </a:moveTo>
                  <a:lnTo>
                    <a:pt x="0" y="14764"/>
                  </a:lnTo>
                  <a:lnTo>
                    <a:pt x="29908" y="14764"/>
                  </a:lnTo>
                  <a:lnTo>
                    <a:pt x="29908" y="0"/>
                  </a:lnTo>
                </a:path>
              </a:pathLst>
            </a:custGeom>
            <a:solidFill>
              <a:srgbClr val="BABABA"/>
            </a:solidFill>
            <a:ln w="3143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7" name="Freihandform: Form 52">
              <a:extLst>
                <a:ext uri="{FF2B5EF4-FFF2-40B4-BE49-F238E27FC236}">
                  <a16:creationId xmlns:a16="http://schemas.microsoft.com/office/drawing/2014/main" id="{0D26504B-A3B0-5714-F1BE-1A6FDAFA9542}"/>
                </a:ext>
              </a:extLst>
            </p:cNvPr>
            <p:cNvSpPr/>
            <p:nvPr/>
          </p:nvSpPr>
          <p:spPr>
            <a:xfrm>
              <a:off x="5630550" y="3589119"/>
              <a:ext cx="31037" cy="22435"/>
            </a:xfrm>
            <a:custGeom>
              <a:avLst/>
              <a:gdLst>
                <a:gd name="connsiteX0" fmla="*/ 22670 w 22669"/>
                <a:gd name="connsiteY0" fmla="*/ 4667 h 14001"/>
                <a:gd name="connsiteX1" fmla="*/ 22670 w 22669"/>
                <a:gd name="connsiteY1" fmla="*/ 0 h 14001"/>
                <a:gd name="connsiteX2" fmla="*/ 0 w 22669"/>
                <a:gd name="connsiteY2" fmla="*/ 0 h 14001"/>
                <a:gd name="connsiteX3" fmla="*/ 0 w 22669"/>
                <a:gd name="connsiteY3" fmla="*/ 4667 h 14001"/>
                <a:gd name="connsiteX4" fmla="*/ 4953 w 22669"/>
                <a:gd name="connsiteY4" fmla="*/ 14002 h 14001"/>
                <a:gd name="connsiteX5" fmla="*/ 17716 w 22669"/>
                <a:gd name="connsiteY5" fmla="*/ 14002 h 14001"/>
                <a:gd name="connsiteX6" fmla="*/ 22670 w 22669"/>
                <a:gd name="connsiteY6" fmla="*/ 4667 h 14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69" h="14001">
                  <a:moveTo>
                    <a:pt x="22670" y="4667"/>
                  </a:moveTo>
                  <a:lnTo>
                    <a:pt x="22670" y="0"/>
                  </a:lnTo>
                  <a:lnTo>
                    <a:pt x="0" y="0"/>
                  </a:lnTo>
                  <a:lnTo>
                    <a:pt x="0" y="4667"/>
                  </a:lnTo>
                  <a:cubicBezTo>
                    <a:pt x="0" y="8572"/>
                    <a:pt x="2000" y="12001"/>
                    <a:pt x="4953" y="14002"/>
                  </a:cubicBezTo>
                  <a:lnTo>
                    <a:pt x="17716" y="14002"/>
                  </a:lnTo>
                  <a:cubicBezTo>
                    <a:pt x="20669" y="12001"/>
                    <a:pt x="22670" y="8572"/>
                    <a:pt x="22670" y="4667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8" name="Freihandform: Form 53">
              <a:extLst>
                <a:ext uri="{FF2B5EF4-FFF2-40B4-BE49-F238E27FC236}">
                  <a16:creationId xmlns:a16="http://schemas.microsoft.com/office/drawing/2014/main" id="{3D386479-DBEA-3467-CD05-D8FF411F1E1D}"/>
                </a:ext>
              </a:extLst>
            </p:cNvPr>
            <p:cNvSpPr/>
            <p:nvPr/>
          </p:nvSpPr>
          <p:spPr>
            <a:xfrm>
              <a:off x="5637854" y="3563783"/>
              <a:ext cx="13041" cy="25488"/>
            </a:xfrm>
            <a:custGeom>
              <a:avLst/>
              <a:gdLst>
                <a:gd name="connsiteX0" fmla="*/ 0 w 9525"/>
                <a:gd name="connsiteY0" fmla="*/ 0 h 15906"/>
                <a:gd name="connsiteX1" fmla="*/ 0 w 9525"/>
                <a:gd name="connsiteY1" fmla="*/ 15907 h 1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906">
                  <a:moveTo>
                    <a:pt x="0" y="0"/>
                  </a:moveTo>
                  <a:lnTo>
                    <a:pt x="0" y="15907"/>
                  </a:lnTo>
                </a:path>
              </a:pathLst>
            </a:custGeom>
            <a:ln w="1429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9" name="Freihandform: Form 54">
              <a:extLst>
                <a:ext uri="{FF2B5EF4-FFF2-40B4-BE49-F238E27FC236}">
                  <a16:creationId xmlns:a16="http://schemas.microsoft.com/office/drawing/2014/main" id="{A4C92367-BED7-4026-E969-BE908BF7B5BE}"/>
                </a:ext>
              </a:extLst>
            </p:cNvPr>
            <p:cNvSpPr/>
            <p:nvPr/>
          </p:nvSpPr>
          <p:spPr>
            <a:xfrm>
              <a:off x="5654285" y="3563783"/>
              <a:ext cx="13041" cy="25488"/>
            </a:xfrm>
            <a:custGeom>
              <a:avLst/>
              <a:gdLst>
                <a:gd name="connsiteX0" fmla="*/ 0 w 9525"/>
                <a:gd name="connsiteY0" fmla="*/ 0 h 15906"/>
                <a:gd name="connsiteX1" fmla="*/ 0 w 9525"/>
                <a:gd name="connsiteY1" fmla="*/ 15907 h 1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5906">
                  <a:moveTo>
                    <a:pt x="0" y="0"/>
                  </a:moveTo>
                  <a:lnTo>
                    <a:pt x="0" y="15907"/>
                  </a:lnTo>
                </a:path>
              </a:pathLst>
            </a:custGeom>
            <a:ln w="1429" cap="flat">
              <a:solidFill>
                <a:srgbClr val="202024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2190" name="Gerader Verbinder 2189">
              <a:extLst>
                <a:ext uri="{FF2B5EF4-FFF2-40B4-BE49-F238E27FC236}">
                  <a16:creationId xmlns:a16="http://schemas.microsoft.com/office/drawing/2014/main" id="{7AEBCE77-3307-F6A2-FC6A-17E8309B53F0}"/>
                </a:ext>
              </a:extLst>
            </p:cNvPr>
            <p:cNvCxnSpPr/>
            <p:nvPr/>
          </p:nvCxnSpPr>
          <p:spPr>
            <a:xfrm flipV="1">
              <a:off x="5543805" y="3611555"/>
              <a:ext cx="2416" cy="144309"/>
            </a:xfrm>
            <a:prstGeom prst="line">
              <a:avLst/>
            </a:prstGeom>
            <a:noFill/>
            <a:ln w="12700" cap="flat">
              <a:solidFill>
                <a:srgbClr val="D98D07"/>
              </a:solidFill>
              <a:prstDash val="solid"/>
              <a:miter/>
            </a:ln>
          </p:spPr>
        </p:cxnSp>
      </p:grpSp>
      <p:grpSp>
        <p:nvGrpSpPr>
          <p:cNvPr id="2230" name="Gruppieren 2229">
            <a:extLst>
              <a:ext uri="{FF2B5EF4-FFF2-40B4-BE49-F238E27FC236}">
                <a16:creationId xmlns:a16="http://schemas.microsoft.com/office/drawing/2014/main" id="{78C1775E-17CC-4D0F-5134-AE98E5B7304F}"/>
              </a:ext>
            </a:extLst>
          </p:cNvPr>
          <p:cNvGrpSpPr/>
          <p:nvPr/>
        </p:nvGrpSpPr>
        <p:grpSpPr>
          <a:xfrm>
            <a:off x="8773424" y="2866765"/>
            <a:ext cx="267493" cy="700465"/>
            <a:chOff x="6882746" y="3272741"/>
            <a:chExt cx="267493" cy="700465"/>
          </a:xfrm>
        </p:grpSpPr>
        <p:sp>
          <p:nvSpPr>
            <p:cNvPr id="2231" name="Freihandform: Form 59">
              <a:extLst>
                <a:ext uri="{FF2B5EF4-FFF2-40B4-BE49-F238E27FC236}">
                  <a16:creationId xmlns:a16="http://schemas.microsoft.com/office/drawing/2014/main" id="{1156C0C6-2F13-0C93-07B0-BD984658A820}"/>
                </a:ext>
              </a:extLst>
            </p:cNvPr>
            <p:cNvSpPr/>
            <p:nvPr/>
          </p:nvSpPr>
          <p:spPr>
            <a:xfrm>
              <a:off x="6974571" y="3667462"/>
              <a:ext cx="117932" cy="285362"/>
            </a:xfrm>
            <a:custGeom>
              <a:avLst/>
              <a:gdLst>
                <a:gd name="connsiteX0" fmla="*/ 83439 w 84995"/>
                <a:gd name="connsiteY0" fmla="*/ 0 h 190690"/>
                <a:gd name="connsiteX1" fmla="*/ 0 w 84995"/>
                <a:gd name="connsiteY1" fmla="*/ 190690 h 190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995" h="190690">
                  <a:moveTo>
                    <a:pt x="83439" y="0"/>
                  </a:moveTo>
                  <a:cubicBezTo>
                    <a:pt x="84392" y="53150"/>
                    <a:pt x="100870" y="190786"/>
                    <a:pt x="0" y="190690"/>
                  </a:cubicBezTo>
                </a:path>
              </a:pathLst>
            </a:custGeom>
            <a:noFill/>
            <a:ln w="12700" cap="flat">
              <a:solidFill>
                <a:srgbClr val="F29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232" name="Gruppieren 2231">
              <a:extLst>
                <a:ext uri="{FF2B5EF4-FFF2-40B4-BE49-F238E27FC236}">
                  <a16:creationId xmlns:a16="http://schemas.microsoft.com/office/drawing/2014/main" id="{9248B787-398B-292F-1E6B-217E6C3036CD}"/>
                </a:ext>
              </a:extLst>
            </p:cNvPr>
            <p:cNvGrpSpPr/>
            <p:nvPr/>
          </p:nvGrpSpPr>
          <p:grpSpPr>
            <a:xfrm>
              <a:off x="6896992" y="3933153"/>
              <a:ext cx="83790" cy="40053"/>
              <a:chOff x="6901645" y="3789300"/>
              <a:chExt cx="83790" cy="40053"/>
            </a:xfrm>
          </p:grpSpPr>
          <p:sp>
            <p:nvSpPr>
              <p:cNvPr id="2320" name="Freihandform: Form 60">
                <a:extLst>
                  <a:ext uri="{FF2B5EF4-FFF2-40B4-BE49-F238E27FC236}">
                    <a16:creationId xmlns:a16="http://schemas.microsoft.com/office/drawing/2014/main" id="{98050A8E-0348-F07A-56B5-3C029356E867}"/>
                  </a:ext>
                </a:extLst>
              </p:cNvPr>
              <p:cNvSpPr/>
              <p:nvPr/>
            </p:nvSpPr>
            <p:spPr>
              <a:xfrm>
                <a:off x="6970501" y="3823084"/>
                <a:ext cx="13216" cy="712"/>
              </a:xfrm>
              <a:custGeom>
                <a:avLst/>
                <a:gdLst>
                  <a:gd name="connsiteX0" fmla="*/ 0 w 9525"/>
                  <a:gd name="connsiteY0" fmla="*/ 476 h 476"/>
                  <a:gd name="connsiteX1" fmla="*/ 0 w 9525"/>
                  <a:gd name="connsiteY1" fmla="*/ 0 h 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476">
                    <a:moveTo>
                      <a:pt x="0" y="476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1" name="Freihandform: Form 61">
                <a:extLst>
                  <a:ext uri="{FF2B5EF4-FFF2-40B4-BE49-F238E27FC236}">
                    <a16:creationId xmlns:a16="http://schemas.microsoft.com/office/drawing/2014/main" id="{B569F9BC-BF22-CAFA-0B21-EA2B1F2FA92D}"/>
                  </a:ext>
                </a:extLst>
              </p:cNvPr>
              <p:cNvSpPr/>
              <p:nvPr/>
            </p:nvSpPr>
            <p:spPr>
              <a:xfrm>
                <a:off x="6901645" y="3789300"/>
                <a:ext cx="23524" cy="40053"/>
              </a:xfrm>
              <a:custGeom>
                <a:avLst/>
                <a:gdLst>
                  <a:gd name="connsiteX0" fmla="*/ 16097 w 16954"/>
                  <a:gd name="connsiteY0" fmla="*/ 26670 h 26765"/>
                  <a:gd name="connsiteX1" fmla="*/ 191 w 16954"/>
                  <a:gd name="connsiteY1" fmla="*/ 26765 h 26765"/>
                  <a:gd name="connsiteX2" fmla="*/ 0 w 16954"/>
                  <a:gd name="connsiteY2" fmla="*/ 95 h 26765"/>
                  <a:gd name="connsiteX3" fmla="*/ 15907 w 16954"/>
                  <a:gd name="connsiteY3" fmla="*/ 0 h 26765"/>
                  <a:gd name="connsiteX4" fmla="*/ 16859 w 16954"/>
                  <a:gd name="connsiteY4" fmla="*/ 857 h 26765"/>
                  <a:gd name="connsiteX5" fmla="*/ 16955 w 16954"/>
                  <a:gd name="connsiteY5" fmla="*/ 25813 h 26765"/>
                  <a:gd name="connsiteX6" fmla="*/ 16097 w 16954"/>
                  <a:gd name="connsiteY6" fmla="*/ 26670 h 2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54" h="26765">
                    <a:moveTo>
                      <a:pt x="16097" y="26670"/>
                    </a:moveTo>
                    <a:lnTo>
                      <a:pt x="191" y="26765"/>
                    </a:lnTo>
                    <a:lnTo>
                      <a:pt x="0" y="95"/>
                    </a:lnTo>
                    <a:lnTo>
                      <a:pt x="15907" y="0"/>
                    </a:lnTo>
                    <a:lnTo>
                      <a:pt x="16859" y="857"/>
                    </a:lnTo>
                    <a:lnTo>
                      <a:pt x="16955" y="25813"/>
                    </a:lnTo>
                    <a:lnTo>
                      <a:pt x="16097" y="26670"/>
                    </a:lnTo>
                    <a:close/>
                  </a:path>
                </a:pathLst>
              </a:custGeom>
              <a:solidFill>
                <a:srgbClr val="9EA2B3"/>
              </a:solidFill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2" name="Freihandform: Form 62">
                <a:extLst>
                  <a:ext uri="{FF2B5EF4-FFF2-40B4-BE49-F238E27FC236}">
                    <a16:creationId xmlns:a16="http://schemas.microsoft.com/office/drawing/2014/main" id="{C0603E67-660B-FA2A-400A-214F1D6D7F5B}"/>
                  </a:ext>
                </a:extLst>
              </p:cNvPr>
              <p:cNvSpPr/>
              <p:nvPr/>
            </p:nvSpPr>
            <p:spPr>
              <a:xfrm>
                <a:off x="6901645" y="3790585"/>
                <a:ext cx="23392" cy="142"/>
              </a:xfrm>
              <a:custGeom>
                <a:avLst/>
                <a:gdLst>
                  <a:gd name="connsiteX0" fmla="*/ 0 w 16859"/>
                  <a:gd name="connsiteY0" fmla="*/ 95 h 95"/>
                  <a:gd name="connsiteX1" fmla="*/ 16859 w 16859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859" h="95">
                    <a:moveTo>
                      <a:pt x="0" y="95"/>
                    </a:moveTo>
                    <a:lnTo>
                      <a:pt x="16859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3" name="Freihandform: Form 63">
                <a:extLst>
                  <a:ext uri="{FF2B5EF4-FFF2-40B4-BE49-F238E27FC236}">
                    <a16:creationId xmlns:a16="http://schemas.microsoft.com/office/drawing/2014/main" id="{925627D7-1121-80CD-B82B-ECCDD2FCCBB8}"/>
                  </a:ext>
                </a:extLst>
              </p:cNvPr>
              <p:cNvSpPr/>
              <p:nvPr/>
            </p:nvSpPr>
            <p:spPr>
              <a:xfrm>
                <a:off x="6901777" y="3796429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4" name="Freihandform: Form 64">
                <a:extLst>
                  <a:ext uri="{FF2B5EF4-FFF2-40B4-BE49-F238E27FC236}">
                    <a16:creationId xmlns:a16="http://schemas.microsoft.com/office/drawing/2014/main" id="{A66E1BC9-46BF-9ED4-C31B-C453BD5A1748}"/>
                  </a:ext>
                </a:extLst>
              </p:cNvPr>
              <p:cNvSpPr/>
              <p:nvPr/>
            </p:nvSpPr>
            <p:spPr>
              <a:xfrm>
                <a:off x="6901777" y="3794434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5" name="Freihandform: Form 65">
                <a:extLst>
                  <a:ext uri="{FF2B5EF4-FFF2-40B4-BE49-F238E27FC236}">
                    <a16:creationId xmlns:a16="http://schemas.microsoft.com/office/drawing/2014/main" id="{B562E3A8-3467-16E8-B33D-15322C14CE29}"/>
                  </a:ext>
                </a:extLst>
              </p:cNvPr>
              <p:cNvSpPr/>
              <p:nvPr/>
            </p:nvSpPr>
            <p:spPr>
              <a:xfrm>
                <a:off x="6901777" y="3802843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6" name="Freihandform: Form 66">
                <a:extLst>
                  <a:ext uri="{FF2B5EF4-FFF2-40B4-BE49-F238E27FC236}">
                    <a16:creationId xmlns:a16="http://schemas.microsoft.com/office/drawing/2014/main" id="{43420601-45E5-9C95-B557-65D1F03A86C0}"/>
                  </a:ext>
                </a:extLst>
              </p:cNvPr>
              <p:cNvSpPr/>
              <p:nvPr/>
            </p:nvSpPr>
            <p:spPr>
              <a:xfrm>
                <a:off x="6901777" y="3800278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7" name="Freihandform: Form 67">
                <a:extLst>
                  <a:ext uri="{FF2B5EF4-FFF2-40B4-BE49-F238E27FC236}">
                    <a16:creationId xmlns:a16="http://schemas.microsoft.com/office/drawing/2014/main" id="{1D8D98F9-842C-FA6E-53CB-A031A460C872}"/>
                  </a:ext>
                </a:extLst>
              </p:cNvPr>
              <p:cNvSpPr/>
              <p:nvPr/>
            </p:nvSpPr>
            <p:spPr>
              <a:xfrm>
                <a:off x="6953717" y="3794577"/>
                <a:ext cx="13216" cy="284"/>
              </a:xfrm>
              <a:custGeom>
                <a:avLst/>
                <a:gdLst>
                  <a:gd name="connsiteX0" fmla="*/ 0 w 9525"/>
                  <a:gd name="connsiteY0" fmla="*/ 0 h 190"/>
                  <a:gd name="connsiteX1" fmla="*/ 0 w 9525"/>
                  <a:gd name="connsiteY1" fmla="*/ 191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90">
                    <a:moveTo>
                      <a:pt x="0" y="0"/>
                    </a:moveTo>
                    <a:lnTo>
                      <a:pt x="0" y="191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8" name="Freihandform: Form 68">
                <a:extLst>
                  <a:ext uri="{FF2B5EF4-FFF2-40B4-BE49-F238E27FC236}">
                    <a16:creationId xmlns:a16="http://schemas.microsoft.com/office/drawing/2014/main" id="{D4EB9F7A-6693-9DA2-E3FA-ED021A7731C6}"/>
                  </a:ext>
                </a:extLst>
              </p:cNvPr>
              <p:cNvSpPr/>
              <p:nvPr/>
            </p:nvSpPr>
            <p:spPr>
              <a:xfrm>
                <a:off x="6970501" y="3805694"/>
                <a:ext cx="1189" cy="14254"/>
              </a:xfrm>
              <a:custGeom>
                <a:avLst/>
                <a:gdLst>
                  <a:gd name="connsiteX0" fmla="*/ 0 w 857"/>
                  <a:gd name="connsiteY0" fmla="*/ 0 h 9525"/>
                  <a:gd name="connsiteX1" fmla="*/ 857 w 85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7" h="9525">
                    <a:moveTo>
                      <a:pt x="0" y="0"/>
                    </a:moveTo>
                    <a:lnTo>
                      <a:pt x="857" y="0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29" name="Freihandform: Form 69">
                <a:extLst>
                  <a:ext uri="{FF2B5EF4-FFF2-40B4-BE49-F238E27FC236}">
                    <a16:creationId xmlns:a16="http://schemas.microsoft.com/office/drawing/2014/main" id="{F856CA61-36B8-EEC0-BB53-B8413BC0D175}"/>
                  </a:ext>
                </a:extLst>
              </p:cNvPr>
              <p:cNvSpPr/>
              <p:nvPr/>
            </p:nvSpPr>
            <p:spPr>
              <a:xfrm>
                <a:off x="6970369" y="3794149"/>
                <a:ext cx="13216" cy="854"/>
              </a:xfrm>
              <a:custGeom>
                <a:avLst/>
                <a:gdLst>
                  <a:gd name="connsiteX0" fmla="*/ 0 w 9525"/>
                  <a:gd name="connsiteY0" fmla="*/ 0 h 571"/>
                  <a:gd name="connsiteX1" fmla="*/ 0 w 9525"/>
                  <a:gd name="connsiteY1" fmla="*/ 571 h 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71">
                    <a:moveTo>
                      <a:pt x="0" y="0"/>
                    </a:moveTo>
                    <a:lnTo>
                      <a:pt x="0" y="571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0" name="Freihandform: Form 70">
                <a:extLst>
                  <a:ext uri="{FF2B5EF4-FFF2-40B4-BE49-F238E27FC236}">
                    <a16:creationId xmlns:a16="http://schemas.microsoft.com/office/drawing/2014/main" id="{0A6EA591-BBE3-F945-53FA-ECD92AE18A93}"/>
                  </a:ext>
                </a:extLst>
              </p:cNvPr>
              <p:cNvSpPr/>
              <p:nvPr/>
            </p:nvSpPr>
            <p:spPr>
              <a:xfrm>
                <a:off x="6925566" y="3795148"/>
                <a:ext cx="28282" cy="28364"/>
              </a:xfrm>
              <a:custGeom>
                <a:avLst/>
                <a:gdLst>
                  <a:gd name="connsiteX0" fmla="*/ 20288 w 20383"/>
                  <a:gd name="connsiteY0" fmla="*/ 667 h 18954"/>
                  <a:gd name="connsiteX1" fmla="*/ 0 w 20383"/>
                  <a:gd name="connsiteY1" fmla="*/ 0 h 18954"/>
                  <a:gd name="connsiteX2" fmla="*/ 190 w 20383"/>
                  <a:gd name="connsiteY2" fmla="*/ 18955 h 18954"/>
                  <a:gd name="connsiteX3" fmla="*/ 20383 w 20383"/>
                  <a:gd name="connsiteY3" fmla="*/ 17907 h 18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83" h="18954">
                    <a:moveTo>
                      <a:pt x="20288" y="667"/>
                    </a:moveTo>
                    <a:lnTo>
                      <a:pt x="0" y="0"/>
                    </a:lnTo>
                    <a:lnTo>
                      <a:pt x="190" y="18955"/>
                    </a:lnTo>
                    <a:lnTo>
                      <a:pt x="20383" y="17907"/>
                    </a:lnTo>
                  </a:path>
                </a:pathLst>
              </a:custGeom>
              <a:solidFill>
                <a:srgbClr val="9EA2B3"/>
              </a:solidFill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1" name="Freihandform: Form 71">
                <a:extLst>
                  <a:ext uri="{FF2B5EF4-FFF2-40B4-BE49-F238E27FC236}">
                    <a16:creationId xmlns:a16="http://schemas.microsoft.com/office/drawing/2014/main" id="{425D349C-6D28-8DD9-8144-67E5710D56B5}"/>
                  </a:ext>
                </a:extLst>
              </p:cNvPr>
              <p:cNvSpPr/>
              <p:nvPr/>
            </p:nvSpPr>
            <p:spPr>
              <a:xfrm>
                <a:off x="6901910" y="3824082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2" name="Freihandform: Form 72">
                <a:extLst>
                  <a:ext uri="{FF2B5EF4-FFF2-40B4-BE49-F238E27FC236}">
                    <a16:creationId xmlns:a16="http://schemas.microsoft.com/office/drawing/2014/main" id="{508BDCB4-0C6F-09EC-1581-D87923813024}"/>
                  </a:ext>
                </a:extLst>
              </p:cNvPr>
              <p:cNvSpPr/>
              <p:nvPr/>
            </p:nvSpPr>
            <p:spPr>
              <a:xfrm>
                <a:off x="6901910" y="3822086"/>
                <a:ext cx="23259" cy="284"/>
              </a:xfrm>
              <a:custGeom>
                <a:avLst/>
                <a:gdLst>
                  <a:gd name="connsiteX0" fmla="*/ 0 w 16763"/>
                  <a:gd name="connsiteY0" fmla="*/ 191 h 190"/>
                  <a:gd name="connsiteX1" fmla="*/ 16764 w 16763"/>
                  <a:gd name="connsiteY1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190">
                    <a:moveTo>
                      <a:pt x="0" y="191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3" name="Freihandform: Form 73">
                <a:extLst>
                  <a:ext uri="{FF2B5EF4-FFF2-40B4-BE49-F238E27FC236}">
                    <a16:creationId xmlns:a16="http://schemas.microsoft.com/office/drawing/2014/main" id="{402D8393-607D-2042-6641-236DC0B8E312}"/>
                  </a:ext>
                </a:extLst>
              </p:cNvPr>
              <p:cNvSpPr/>
              <p:nvPr/>
            </p:nvSpPr>
            <p:spPr>
              <a:xfrm>
                <a:off x="6901910" y="3818237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4" name="Freihandform: Form 74">
                <a:extLst>
                  <a:ext uri="{FF2B5EF4-FFF2-40B4-BE49-F238E27FC236}">
                    <a16:creationId xmlns:a16="http://schemas.microsoft.com/office/drawing/2014/main" id="{D474C981-707A-406D-C951-BF51AC62DAF2}"/>
                  </a:ext>
                </a:extLst>
              </p:cNvPr>
              <p:cNvSpPr/>
              <p:nvPr/>
            </p:nvSpPr>
            <p:spPr>
              <a:xfrm>
                <a:off x="6901910" y="3815672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5" name="Freihandform: Form 75">
                <a:extLst>
                  <a:ext uri="{FF2B5EF4-FFF2-40B4-BE49-F238E27FC236}">
                    <a16:creationId xmlns:a16="http://schemas.microsoft.com/office/drawing/2014/main" id="{0BB27BCF-8F62-9AD7-8BE5-1CE9DDC5EE74}"/>
                  </a:ext>
                </a:extLst>
              </p:cNvPr>
              <p:cNvSpPr/>
              <p:nvPr/>
            </p:nvSpPr>
            <p:spPr>
              <a:xfrm>
                <a:off x="6901777" y="3810541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6" name="Freihandform: Form 76">
                <a:extLst>
                  <a:ext uri="{FF2B5EF4-FFF2-40B4-BE49-F238E27FC236}">
                    <a16:creationId xmlns:a16="http://schemas.microsoft.com/office/drawing/2014/main" id="{4E032DB4-64D0-9A06-6D16-61616BB4D9C3}"/>
                  </a:ext>
                </a:extLst>
              </p:cNvPr>
              <p:cNvSpPr/>
              <p:nvPr/>
            </p:nvSpPr>
            <p:spPr>
              <a:xfrm>
                <a:off x="6901777" y="3807974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7" name="Freihandform: Form 77">
                <a:extLst>
                  <a:ext uri="{FF2B5EF4-FFF2-40B4-BE49-F238E27FC236}">
                    <a16:creationId xmlns:a16="http://schemas.microsoft.com/office/drawing/2014/main" id="{1D01FBB9-14B1-33E8-0C0A-91762974E088}"/>
                  </a:ext>
                </a:extLst>
              </p:cNvPr>
              <p:cNvSpPr/>
              <p:nvPr/>
            </p:nvSpPr>
            <p:spPr>
              <a:xfrm>
                <a:off x="6901910" y="3827930"/>
                <a:ext cx="23259" cy="142"/>
              </a:xfrm>
              <a:custGeom>
                <a:avLst/>
                <a:gdLst>
                  <a:gd name="connsiteX0" fmla="*/ 0 w 16763"/>
                  <a:gd name="connsiteY0" fmla="*/ 95 h 95"/>
                  <a:gd name="connsiteX1" fmla="*/ 16764 w 16763"/>
                  <a:gd name="connsiteY1" fmla="*/ 0 h 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3" h="95">
                    <a:moveTo>
                      <a:pt x="0" y="95"/>
                    </a:moveTo>
                    <a:lnTo>
                      <a:pt x="16764" y="0"/>
                    </a:lnTo>
                  </a:path>
                </a:pathLst>
              </a:custGeom>
              <a:ln w="1715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8" name="Freihandform: Form 78">
                <a:extLst>
                  <a:ext uri="{FF2B5EF4-FFF2-40B4-BE49-F238E27FC236}">
                    <a16:creationId xmlns:a16="http://schemas.microsoft.com/office/drawing/2014/main" id="{B2701582-D04D-80A2-A025-2E724DE952C4}"/>
                  </a:ext>
                </a:extLst>
              </p:cNvPr>
              <p:cNvSpPr/>
              <p:nvPr/>
            </p:nvSpPr>
            <p:spPr>
              <a:xfrm>
                <a:off x="6953717" y="3794861"/>
                <a:ext cx="132" cy="28080"/>
              </a:xfrm>
              <a:custGeom>
                <a:avLst/>
                <a:gdLst>
                  <a:gd name="connsiteX0" fmla="*/ 95 w 95"/>
                  <a:gd name="connsiteY0" fmla="*/ 18764 h 18764"/>
                  <a:gd name="connsiteX1" fmla="*/ 0 w 95"/>
                  <a:gd name="connsiteY1" fmla="*/ 0 h 18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" h="18764">
                    <a:moveTo>
                      <a:pt x="95" y="18764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39" name="Freihandform: Form 79">
                <a:extLst>
                  <a:ext uri="{FF2B5EF4-FFF2-40B4-BE49-F238E27FC236}">
                    <a16:creationId xmlns:a16="http://schemas.microsoft.com/office/drawing/2014/main" id="{7A1DAE1A-F0EC-3B91-C58E-595D6991E5BC}"/>
                  </a:ext>
                </a:extLst>
              </p:cNvPr>
              <p:cNvSpPr/>
              <p:nvPr/>
            </p:nvSpPr>
            <p:spPr>
              <a:xfrm>
                <a:off x="6953717" y="3793008"/>
                <a:ext cx="16783" cy="32071"/>
              </a:xfrm>
              <a:custGeom>
                <a:avLst/>
                <a:gdLst>
                  <a:gd name="connsiteX0" fmla="*/ 12001 w 12096"/>
                  <a:gd name="connsiteY0" fmla="*/ 762 h 21431"/>
                  <a:gd name="connsiteX1" fmla="*/ 0 w 12096"/>
                  <a:gd name="connsiteY1" fmla="*/ 0 h 21431"/>
                  <a:gd name="connsiteX2" fmla="*/ 95 w 12096"/>
                  <a:gd name="connsiteY2" fmla="*/ 21431 h 21431"/>
                  <a:gd name="connsiteX3" fmla="*/ 12097 w 12096"/>
                  <a:gd name="connsiteY3" fmla="*/ 20574 h 2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96" h="21431">
                    <a:moveTo>
                      <a:pt x="12001" y="762"/>
                    </a:moveTo>
                    <a:lnTo>
                      <a:pt x="0" y="0"/>
                    </a:lnTo>
                    <a:lnTo>
                      <a:pt x="95" y="21431"/>
                    </a:lnTo>
                    <a:lnTo>
                      <a:pt x="12097" y="20574"/>
                    </a:lnTo>
                  </a:path>
                </a:pathLst>
              </a:custGeom>
              <a:solidFill>
                <a:srgbClr val="9EA2B3"/>
              </a:solidFill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40" name="Freihandform: Form 80">
                <a:extLst>
                  <a:ext uri="{FF2B5EF4-FFF2-40B4-BE49-F238E27FC236}">
                    <a16:creationId xmlns:a16="http://schemas.microsoft.com/office/drawing/2014/main" id="{4F1AE5EC-597A-37A4-62B5-B4E90883821B}"/>
                  </a:ext>
                </a:extLst>
              </p:cNvPr>
              <p:cNvSpPr/>
              <p:nvPr/>
            </p:nvSpPr>
            <p:spPr>
              <a:xfrm>
                <a:off x="6970369" y="3794149"/>
                <a:ext cx="15066" cy="29647"/>
              </a:xfrm>
              <a:custGeom>
                <a:avLst/>
                <a:gdLst>
                  <a:gd name="connsiteX0" fmla="*/ 95 w 10858"/>
                  <a:gd name="connsiteY0" fmla="*/ 19812 h 19811"/>
                  <a:gd name="connsiteX1" fmla="*/ 10859 w 10858"/>
                  <a:gd name="connsiteY1" fmla="*/ 19240 h 19811"/>
                  <a:gd name="connsiteX2" fmla="*/ 10763 w 10858"/>
                  <a:gd name="connsiteY2" fmla="*/ 286 h 19811"/>
                  <a:gd name="connsiteX3" fmla="*/ 0 w 10858"/>
                  <a:gd name="connsiteY3" fmla="*/ 0 h 1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58" h="19811">
                    <a:moveTo>
                      <a:pt x="95" y="19812"/>
                    </a:moveTo>
                    <a:lnTo>
                      <a:pt x="10859" y="19240"/>
                    </a:lnTo>
                    <a:lnTo>
                      <a:pt x="10763" y="28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EA2B3"/>
              </a:solidFill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41" name="Freihandform: Form 81">
                <a:extLst>
                  <a:ext uri="{FF2B5EF4-FFF2-40B4-BE49-F238E27FC236}">
                    <a16:creationId xmlns:a16="http://schemas.microsoft.com/office/drawing/2014/main" id="{018309BB-37BA-060A-7530-317F60427022}"/>
                  </a:ext>
                </a:extLst>
              </p:cNvPr>
              <p:cNvSpPr/>
              <p:nvPr/>
            </p:nvSpPr>
            <p:spPr>
              <a:xfrm>
                <a:off x="6971295" y="3795859"/>
                <a:ext cx="7268" cy="9977"/>
              </a:xfrm>
              <a:custGeom>
                <a:avLst/>
                <a:gdLst>
                  <a:gd name="connsiteX0" fmla="*/ 0 w 5238"/>
                  <a:gd name="connsiteY0" fmla="*/ 95 h 6667"/>
                  <a:gd name="connsiteX1" fmla="*/ 5143 w 5238"/>
                  <a:gd name="connsiteY1" fmla="*/ 0 h 6667"/>
                  <a:gd name="connsiteX2" fmla="*/ 5239 w 5238"/>
                  <a:gd name="connsiteY2" fmla="*/ 6668 h 6667"/>
                  <a:gd name="connsiteX3" fmla="*/ 286 w 5238"/>
                  <a:gd name="connsiteY3" fmla="*/ 6572 h 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8" h="6667">
                    <a:moveTo>
                      <a:pt x="0" y="95"/>
                    </a:moveTo>
                    <a:lnTo>
                      <a:pt x="5143" y="0"/>
                    </a:lnTo>
                    <a:lnTo>
                      <a:pt x="5239" y="6668"/>
                    </a:lnTo>
                    <a:lnTo>
                      <a:pt x="286" y="6572"/>
                    </a:lnTo>
                  </a:path>
                </a:pathLst>
              </a:custGeom>
              <a:noFill/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42" name="Freihandform: Form 82">
                <a:extLst>
                  <a:ext uri="{FF2B5EF4-FFF2-40B4-BE49-F238E27FC236}">
                    <a16:creationId xmlns:a16="http://schemas.microsoft.com/office/drawing/2014/main" id="{EAAF0285-9A5B-F0AF-3C3A-D8B29BDB6C5F}"/>
                  </a:ext>
                </a:extLst>
              </p:cNvPr>
              <p:cNvSpPr/>
              <p:nvPr/>
            </p:nvSpPr>
            <p:spPr>
              <a:xfrm>
                <a:off x="6970369" y="3812821"/>
                <a:ext cx="8458" cy="9121"/>
              </a:xfrm>
              <a:custGeom>
                <a:avLst/>
                <a:gdLst>
                  <a:gd name="connsiteX0" fmla="*/ 0 w 6096"/>
                  <a:gd name="connsiteY0" fmla="*/ 6096 h 6095"/>
                  <a:gd name="connsiteX1" fmla="*/ 6096 w 6096"/>
                  <a:gd name="connsiteY1" fmla="*/ 5905 h 6095"/>
                  <a:gd name="connsiteX2" fmla="*/ 6096 w 6096"/>
                  <a:gd name="connsiteY2" fmla="*/ 0 h 6095"/>
                  <a:gd name="connsiteX3" fmla="*/ 762 w 6096"/>
                  <a:gd name="connsiteY3" fmla="*/ 95 h 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" h="6095">
                    <a:moveTo>
                      <a:pt x="0" y="6096"/>
                    </a:moveTo>
                    <a:lnTo>
                      <a:pt x="6096" y="5905"/>
                    </a:lnTo>
                    <a:lnTo>
                      <a:pt x="6096" y="0"/>
                    </a:lnTo>
                    <a:lnTo>
                      <a:pt x="762" y="95"/>
                    </a:lnTo>
                  </a:path>
                </a:pathLst>
              </a:custGeom>
              <a:noFill/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43" name="Freihandform: Form 83">
                <a:extLst>
                  <a:ext uri="{FF2B5EF4-FFF2-40B4-BE49-F238E27FC236}">
                    <a16:creationId xmlns:a16="http://schemas.microsoft.com/office/drawing/2014/main" id="{5785C2E8-DC32-C6E4-DC4C-9068376A95B2}"/>
                  </a:ext>
                </a:extLst>
              </p:cNvPr>
              <p:cNvSpPr/>
              <p:nvPr/>
            </p:nvSpPr>
            <p:spPr>
              <a:xfrm>
                <a:off x="6970369" y="3794719"/>
                <a:ext cx="132" cy="28364"/>
              </a:xfrm>
              <a:custGeom>
                <a:avLst/>
                <a:gdLst>
                  <a:gd name="connsiteX0" fmla="*/ 95 w 95"/>
                  <a:gd name="connsiteY0" fmla="*/ 18955 h 18954"/>
                  <a:gd name="connsiteX1" fmla="*/ 0 w 95"/>
                  <a:gd name="connsiteY1" fmla="*/ 0 h 18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" h="18954">
                    <a:moveTo>
                      <a:pt x="95" y="18955"/>
                    </a:moveTo>
                    <a:lnTo>
                      <a:pt x="0" y="0"/>
                    </a:lnTo>
                  </a:path>
                </a:pathLst>
              </a:custGeom>
              <a:ln w="2572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233" name="Freihandform: Form 85">
              <a:extLst>
                <a:ext uri="{FF2B5EF4-FFF2-40B4-BE49-F238E27FC236}">
                  <a16:creationId xmlns:a16="http://schemas.microsoft.com/office/drawing/2014/main" id="{97FA08A8-2AA8-E0F4-4DA4-B36EE6EE63D8}"/>
                </a:ext>
              </a:extLst>
            </p:cNvPr>
            <p:cNvSpPr/>
            <p:nvPr/>
          </p:nvSpPr>
          <p:spPr>
            <a:xfrm>
              <a:off x="6882746" y="3523611"/>
              <a:ext cx="123020" cy="178887"/>
            </a:xfrm>
            <a:custGeom>
              <a:avLst/>
              <a:gdLst>
                <a:gd name="connsiteX0" fmla="*/ 87725 w 88662"/>
                <a:gd name="connsiteY0" fmla="*/ 0 h 119539"/>
                <a:gd name="connsiteX1" fmla="*/ 0 w 88662"/>
                <a:gd name="connsiteY1" fmla="*/ 119539 h 11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662" h="119539">
                  <a:moveTo>
                    <a:pt x="87725" y="0"/>
                  </a:moveTo>
                  <a:cubicBezTo>
                    <a:pt x="88678" y="53150"/>
                    <a:pt x="100870" y="119729"/>
                    <a:pt x="0" y="119539"/>
                  </a:cubicBezTo>
                </a:path>
              </a:pathLst>
            </a:custGeom>
            <a:noFill/>
            <a:ln w="12700" cap="flat">
              <a:solidFill>
                <a:srgbClr val="F29E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34" name="Freihandform: Form 86">
              <a:extLst>
                <a:ext uri="{FF2B5EF4-FFF2-40B4-BE49-F238E27FC236}">
                  <a16:creationId xmlns:a16="http://schemas.microsoft.com/office/drawing/2014/main" id="{83D12BC5-8A47-E52F-6F69-08A45ADE2DEE}"/>
                </a:ext>
              </a:extLst>
            </p:cNvPr>
            <p:cNvSpPr/>
            <p:nvPr/>
          </p:nvSpPr>
          <p:spPr>
            <a:xfrm>
              <a:off x="6954113" y="3272741"/>
              <a:ext cx="196126" cy="211812"/>
            </a:xfrm>
            <a:custGeom>
              <a:avLst/>
              <a:gdLst>
                <a:gd name="connsiteX0" fmla="*/ 8763 w 141350"/>
                <a:gd name="connsiteY0" fmla="*/ 95 h 141541"/>
                <a:gd name="connsiteX1" fmla="*/ 132683 w 141350"/>
                <a:gd name="connsiteY1" fmla="*/ 95 h 141541"/>
                <a:gd name="connsiteX2" fmla="*/ 141351 w 141350"/>
                <a:gd name="connsiteY2" fmla="*/ 8763 h 141541"/>
                <a:gd name="connsiteX3" fmla="*/ 141351 w 141350"/>
                <a:gd name="connsiteY3" fmla="*/ 132779 h 141541"/>
                <a:gd name="connsiteX4" fmla="*/ 132588 w 141350"/>
                <a:gd name="connsiteY4" fmla="*/ 141542 h 141541"/>
                <a:gd name="connsiteX5" fmla="*/ 8668 w 141350"/>
                <a:gd name="connsiteY5" fmla="*/ 141542 h 141541"/>
                <a:gd name="connsiteX6" fmla="*/ 0 w 141350"/>
                <a:gd name="connsiteY6" fmla="*/ 132874 h 141541"/>
                <a:gd name="connsiteX7" fmla="*/ 0 w 141350"/>
                <a:gd name="connsiteY7" fmla="*/ 8763 h 141541"/>
                <a:gd name="connsiteX8" fmla="*/ 8763 w 141350"/>
                <a:gd name="connsiteY8" fmla="*/ 0 h 141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1350" h="141541">
                  <a:moveTo>
                    <a:pt x="8763" y="95"/>
                  </a:moveTo>
                  <a:lnTo>
                    <a:pt x="132683" y="95"/>
                  </a:lnTo>
                  <a:cubicBezTo>
                    <a:pt x="137446" y="95"/>
                    <a:pt x="141351" y="4000"/>
                    <a:pt x="141351" y="8763"/>
                  </a:cubicBezTo>
                  <a:lnTo>
                    <a:pt x="141351" y="132779"/>
                  </a:lnTo>
                  <a:cubicBezTo>
                    <a:pt x="141351" y="137636"/>
                    <a:pt x="137446" y="141542"/>
                    <a:pt x="132588" y="141542"/>
                  </a:cubicBezTo>
                  <a:lnTo>
                    <a:pt x="8668" y="141542"/>
                  </a:lnTo>
                  <a:cubicBezTo>
                    <a:pt x="3905" y="141542"/>
                    <a:pt x="0" y="137636"/>
                    <a:pt x="0" y="132874"/>
                  </a:cubicBezTo>
                  <a:lnTo>
                    <a:pt x="0" y="8763"/>
                  </a:lnTo>
                  <a:cubicBezTo>
                    <a:pt x="0" y="3905"/>
                    <a:pt x="3905" y="0"/>
                    <a:pt x="8763" y="0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2235" name="Grafik 57">
              <a:extLst>
                <a:ext uri="{FF2B5EF4-FFF2-40B4-BE49-F238E27FC236}">
                  <a16:creationId xmlns:a16="http://schemas.microsoft.com/office/drawing/2014/main" id="{51A01C60-10E8-B9C3-526A-6FE270987BB1}"/>
                </a:ext>
              </a:extLst>
            </p:cNvPr>
            <p:cNvGrpSpPr/>
            <p:nvPr/>
          </p:nvGrpSpPr>
          <p:grpSpPr>
            <a:xfrm>
              <a:off x="6958871" y="3278158"/>
              <a:ext cx="17180" cy="18529"/>
              <a:chOff x="6082378" y="3248405"/>
              <a:chExt cx="12382" cy="12382"/>
            </a:xfrm>
            <a:noFill/>
          </p:grpSpPr>
          <p:sp>
            <p:nvSpPr>
              <p:cNvPr id="2318" name="Freihandform: Form 88">
                <a:extLst>
                  <a:ext uri="{FF2B5EF4-FFF2-40B4-BE49-F238E27FC236}">
                    <a16:creationId xmlns:a16="http://schemas.microsoft.com/office/drawing/2014/main" id="{AB55C363-D455-CFA7-E3BF-AB17559281D5}"/>
                  </a:ext>
                </a:extLst>
              </p:cNvPr>
              <p:cNvSpPr/>
              <p:nvPr/>
            </p:nvSpPr>
            <p:spPr>
              <a:xfrm>
                <a:off x="6082378" y="3248405"/>
                <a:ext cx="12382" cy="12382"/>
              </a:xfrm>
              <a:custGeom>
                <a:avLst/>
                <a:gdLst>
                  <a:gd name="connsiteX0" fmla="*/ 12383 w 12382"/>
                  <a:gd name="connsiteY0" fmla="*/ 6191 h 12382"/>
                  <a:gd name="connsiteX1" fmla="*/ 6191 w 12382"/>
                  <a:gd name="connsiteY1" fmla="*/ 12383 h 12382"/>
                  <a:gd name="connsiteX2" fmla="*/ 0 w 12382"/>
                  <a:gd name="connsiteY2" fmla="*/ 6191 h 12382"/>
                  <a:gd name="connsiteX3" fmla="*/ 6191 w 12382"/>
                  <a:gd name="connsiteY3" fmla="*/ 0 h 12382"/>
                  <a:gd name="connsiteX4" fmla="*/ 12383 w 12382"/>
                  <a:gd name="connsiteY4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" h="12382">
                    <a:moveTo>
                      <a:pt x="12383" y="6191"/>
                    </a:moveTo>
                    <a:cubicBezTo>
                      <a:pt x="12383" y="9620"/>
                      <a:pt x="9620" y="12383"/>
                      <a:pt x="6191" y="12383"/>
                    </a:cubicBezTo>
                    <a:cubicBezTo>
                      <a:pt x="2762" y="12383"/>
                      <a:pt x="0" y="9620"/>
                      <a:pt x="0" y="6191"/>
                    </a:cubicBezTo>
                    <a:cubicBezTo>
                      <a:pt x="0" y="2762"/>
                      <a:pt x="2762" y="0"/>
                      <a:pt x="6191" y="0"/>
                    </a:cubicBezTo>
                    <a:cubicBezTo>
                      <a:pt x="9620" y="0"/>
                      <a:pt x="12383" y="2762"/>
                      <a:pt x="12383" y="6191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19" name="Freihandform: Form 89">
                <a:extLst>
                  <a:ext uri="{FF2B5EF4-FFF2-40B4-BE49-F238E27FC236}">
                    <a16:creationId xmlns:a16="http://schemas.microsoft.com/office/drawing/2014/main" id="{008E8CD2-3DC6-1CC3-3C8D-10B1D3BE8596}"/>
                  </a:ext>
                </a:extLst>
              </p:cNvPr>
              <p:cNvSpPr/>
              <p:nvPr/>
            </p:nvSpPr>
            <p:spPr>
              <a:xfrm>
                <a:off x="6083807" y="3250786"/>
                <a:ext cx="9143" cy="8191"/>
              </a:xfrm>
              <a:custGeom>
                <a:avLst/>
                <a:gdLst>
                  <a:gd name="connsiteX0" fmla="*/ 0 w 9143"/>
                  <a:gd name="connsiteY0" fmla="*/ 0 h 8191"/>
                  <a:gd name="connsiteX1" fmla="*/ 9144 w 9143"/>
                  <a:gd name="connsiteY1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3" h="8191">
                    <a:moveTo>
                      <a:pt x="0" y="0"/>
                    </a:moveTo>
                    <a:lnTo>
                      <a:pt x="9144" y="8192"/>
                    </a:lnTo>
                  </a:path>
                </a:pathLst>
              </a:custGeom>
              <a:ln w="1429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236" name="Grafik 57">
              <a:extLst>
                <a:ext uri="{FF2B5EF4-FFF2-40B4-BE49-F238E27FC236}">
                  <a16:creationId xmlns:a16="http://schemas.microsoft.com/office/drawing/2014/main" id="{8A2EFE15-D35A-A5D6-FAA1-437F0C1BF60A}"/>
                </a:ext>
              </a:extLst>
            </p:cNvPr>
            <p:cNvGrpSpPr/>
            <p:nvPr/>
          </p:nvGrpSpPr>
          <p:grpSpPr>
            <a:xfrm>
              <a:off x="7128302" y="3278158"/>
              <a:ext cx="17180" cy="18529"/>
              <a:chOff x="6204489" y="3248405"/>
              <a:chExt cx="12382" cy="12382"/>
            </a:xfrm>
            <a:noFill/>
          </p:grpSpPr>
          <p:sp>
            <p:nvSpPr>
              <p:cNvPr id="2316" name="Freihandform: Form 91">
                <a:extLst>
                  <a:ext uri="{FF2B5EF4-FFF2-40B4-BE49-F238E27FC236}">
                    <a16:creationId xmlns:a16="http://schemas.microsoft.com/office/drawing/2014/main" id="{BEC4D0FD-DF92-5CB5-2CB7-79C5BC75970B}"/>
                  </a:ext>
                </a:extLst>
              </p:cNvPr>
              <p:cNvSpPr/>
              <p:nvPr/>
            </p:nvSpPr>
            <p:spPr>
              <a:xfrm>
                <a:off x="6204489" y="3248405"/>
                <a:ext cx="12382" cy="12382"/>
              </a:xfrm>
              <a:custGeom>
                <a:avLst/>
                <a:gdLst>
                  <a:gd name="connsiteX0" fmla="*/ 0 w 12382"/>
                  <a:gd name="connsiteY0" fmla="*/ 6191 h 12382"/>
                  <a:gd name="connsiteX1" fmla="*/ 6191 w 12382"/>
                  <a:gd name="connsiteY1" fmla="*/ 12383 h 12382"/>
                  <a:gd name="connsiteX2" fmla="*/ 12383 w 12382"/>
                  <a:gd name="connsiteY2" fmla="*/ 6191 h 12382"/>
                  <a:gd name="connsiteX3" fmla="*/ 6191 w 12382"/>
                  <a:gd name="connsiteY3" fmla="*/ 0 h 12382"/>
                  <a:gd name="connsiteX4" fmla="*/ 0 w 12382"/>
                  <a:gd name="connsiteY4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" h="12382">
                    <a:moveTo>
                      <a:pt x="0" y="6191"/>
                    </a:moveTo>
                    <a:cubicBezTo>
                      <a:pt x="0" y="9620"/>
                      <a:pt x="2762" y="12383"/>
                      <a:pt x="6191" y="12383"/>
                    </a:cubicBezTo>
                    <a:cubicBezTo>
                      <a:pt x="9620" y="12383"/>
                      <a:pt x="12383" y="9620"/>
                      <a:pt x="12383" y="6191"/>
                    </a:cubicBezTo>
                    <a:cubicBezTo>
                      <a:pt x="12383" y="2762"/>
                      <a:pt x="9620" y="0"/>
                      <a:pt x="6191" y="0"/>
                    </a:cubicBezTo>
                    <a:cubicBezTo>
                      <a:pt x="2762" y="0"/>
                      <a:pt x="0" y="2762"/>
                      <a:pt x="0" y="6191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17" name="Freihandform: Form 92">
                <a:extLst>
                  <a:ext uri="{FF2B5EF4-FFF2-40B4-BE49-F238E27FC236}">
                    <a16:creationId xmlns:a16="http://schemas.microsoft.com/office/drawing/2014/main" id="{BE272454-A267-2716-39BC-BB57B47F8FE3}"/>
                  </a:ext>
                </a:extLst>
              </p:cNvPr>
              <p:cNvSpPr/>
              <p:nvPr/>
            </p:nvSpPr>
            <p:spPr>
              <a:xfrm>
                <a:off x="6206299" y="3250786"/>
                <a:ext cx="9144" cy="8191"/>
              </a:xfrm>
              <a:custGeom>
                <a:avLst/>
                <a:gdLst>
                  <a:gd name="connsiteX0" fmla="*/ 9144 w 9144"/>
                  <a:gd name="connsiteY0" fmla="*/ 0 h 8191"/>
                  <a:gd name="connsiteX1" fmla="*/ 0 w 9144"/>
                  <a:gd name="connsiteY1" fmla="*/ 8192 h 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4" h="8191">
                    <a:moveTo>
                      <a:pt x="9144" y="0"/>
                    </a:moveTo>
                    <a:lnTo>
                      <a:pt x="0" y="8192"/>
                    </a:lnTo>
                  </a:path>
                </a:pathLst>
              </a:custGeom>
              <a:ln w="1429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237" name="Grafik 57">
              <a:extLst>
                <a:ext uri="{FF2B5EF4-FFF2-40B4-BE49-F238E27FC236}">
                  <a16:creationId xmlns:a16="http://schemas.microsoft.com/office/drawing/2014/main" id="{3EC6B986-F80D-1D89-17C7-3295718009FC}"/>
                </a:ext>
              </a:extLst>
            </p:cNvPr>
            <p:cNvGrpSpPr/>
            <p:nvPr/>
          </p:nvGrpSpPr>
          <p:grpSpPr>
            <a:xfrm>
              <a:off x="6958871" y="3460466"/>
              <a:ext cx="17180" cy="18529"/>
              <a:chOff x="6082378" y="3370230"/>
              <a:chExt cx="12382" cy="12382"/>
            </a:xfrm>
            <a:noFill/>
          </p:grpSpPr>
          <p:sp>
            <p:nvSpPr>
              <p:cNvPr id="2314" name="Freihandform: Form 94">
                <a:extLst>
                  <a:ext uri="{FF2B5EF4-FFF2-40B4-BE49-F238E27FC236}">
                    <a16:creationId xmlns:a16="http://schemas.microsoft.com/office/drawing/2014/main" id="{EA13834A-91C0-60A9-8A7E-722B2444118D}"/>
                  </a:ext>
                </a:extLst>
              </p:cNvPr>
              <p:cNvSpPr/>
              <p:nvPr/>
            </p:nvSpPr>
            <p:spPr>
              <a:xfrm>
                <a:off x="6082378" y="3370230"/>
                <a:ext cx="12382" cy="12382"/>
              </a:xfrm>
              <a:custGeom>
                <a:avLst/>
                <a:gdLst>
                  <a:gd name="connsiteX0" fmla="*/ 12383 w 12382"/>
                  <a:gd name="connsiteY0" fmla="*/ 6191 h 12382"/>
                  <a:gd name="connsiteX1" fmla="*/ 6191 w 12382"/>
                  <a:gd name="connsiteY1" fmla="*/ 0 h 12382"/>
                  <a:gd name="connsiteX2" fmla="*/ 0 w 12382"/>
                  <a:gd name="connsiteY2" fmla="*/ 6191 h 12382"/>
                  <a:gd name="connsiteX3" fmla="*/ 6191 w 12382"/>
                  <a:gd name="connsiteY3" fmla="*/ 12383 h 12382"/>
                  <a:gd name="connsiteX4" fmla="*/ 12383 w 12382"/>
                  <a:gd name="connsiteY4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" h="12382">
                    <a:moveTo>
                      <a:pt x="12383" y="6191"/>
                    </a:moveTo>
                    <a:cubicBezTo>
                      <a:pt x="12383" y="2762"/>
                      <a:pt x="9620" y="0"/>
                      <a:pt x="6191" y="0"/>
                    </a:cubicBezTo>
                    <a:cubicBezTo>
                      <a:pt x="2762" y="0"/>
                      <a:pt x="0" y="2762"/>
                      <a:pt x="0" y="6191"/>
                    </a:cubicBezTo>
                    <a:cubicBezTo>
                      <a:pt x="0" y="9620"/>
                      <a:pt x="2762" y="12383"/>
                      <a:pt x="6191" y="12383"/>
                    </a:cubicBezTo>
                    <a:cubicBezTo>
                      <a:pt x="9620" y="12383"/>
                      <a:pt x="12383" y="9620"/>
                      <a:pt x="12383" y="6191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15" name="Freihandform: Form 95">
                <a:extLst>
                  <a:ext uri="{FF2B5EF4-FFF2-40B4-BE49-F238E27FC236}">
                    <a16:creationId xmlns:a16="http://schemas.microsoft.com/office/drawing/2014/main" id="{16D91C6E-9033-870D-E07E-CA8FC4ED1E13}"/>
                  </a:ext>
                </a:extLst>
              </p:cNvPr>
              <p:cNvSpPr/>
              <p:nvPr/>
            </p:nvSpPr>
            <p:spPr>
              <a:xfrm>
                <a:off x="6083807" y="3372040"/>
                <a:ext cx="9143" cy="8286"/>
              </a:xfrm>
              <a:custGeom>
                <a:avLst/>
                <a:gdLst>
                  <a:gd name="connsiteX0" fmla="*/ 0 w 9143"/>
                  <a:gd name="connsiteY0" fmla="*/ 8287 h 8286"/>
                  <a:gd name="connsiteX1" fmla="*/ 9144 w 9143"/>
                  <a:gd name="connsiteY1" fmla="*/ 0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3" h="8286">
                    <a:moveTo>
                      <a:pt x="0" y="8287"/>
                    </a:moveTo>
                    <a:lnTo>
                      <a:pt x="9144" y="0"/>
                    </a:lnTo>
                  </a:path>
                </a:pathLst>
              </a:custGeom>
              <a:ln w="1429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2238" name="Grafik 57">
              <a:extLst>
                <a:ext uri="{FF2B5EF4-FFF2-40B4-BE49-F238E27FC236}">
                  <a16:creationId xmlns:a16="http://schemas.microsoft.com/office/drawing/2014/main" id="{F41730E5-72B3-0846-6073-F5324E003DF4}"/>
                </a:ext>
              </a:extLst>
            </p:cNvPr>
            <p:cNvGrpSpPr/>
            <p:nvPr/>
          </p:nvGrpSpPr>
          <p:grpSpPr>
            <a:xfrm>
              <a:off x="7128302" y="3460466"/>
              <a:ext cx="17180" cy="18529"/>
              <a:chOff x="6204489" y="3370230"/>
              <a:chExt cx="12382" cy="12382"/>
            </a:xfrm>
            <a:noFill/>
          </p:grpSpPr>
          <p:sp>
            <p:nvSpPr>
              <p:cNvPr id="2312" name="Freihandform: Form 97">
                <a:extLst>
                  <a:ext uri="{FF2B5EF4-FFF2-40B4-BE49-F238E27FC236}">
                    <a16:creationId xmlns:a16="http://schemas.microsoft.com/office/drawing/2014/main" id="{D19589FC-8093-2B7D-BE77-C0ADF4152FA9}"/>
                  </a:ext>
                </a:extLst>
              </p:cNvPr>
              <p:cNvSpPr/>
              <p:nvPr/>
            </p:nvSpPr>
            <p:spPr>
              <a:xfrm>
                <a:off x="6204489" y="3370230"/>
                <a:ext cx="12382" cy="12382"/>
              </a:xfrm>
              <a:custGeom>
                <a:avLst/>
                <a:gdLst>
                  <a:gd name="connsiteX0" fmla="*/ 0 w 12382"/>
                  <a:gd name="connsiteY0" fmla="*/ 6191 h 12382"/>
                  <a:gd name="connsiteX1" fmla="*/ 6191 w 12382"/>
                  <a:gd name="connsiteY1" fmla="*/ 0 h 12382"/>
                  <a:gd name="connsiteX2" fmla="*/ 12383 w 12382"/>
                  <a:gd name="connsiteY2" fmla="*/ 6191 h 12382"/>
                  <a:gd name="connsiteX3" fmla="*/ 6191 w 12382"/>
                  <a:gd name="connsiteY3" fmla="*/ 12383 h 12382"/>
                  <a:gd name="connsiteX4" fmla="*/ 0 w 12382"/>
                  <a:gd name="connsiteY4" fmla="*/ 6191 h 12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" h="12382">
                    <a:moveTo>
                      <a:pt x="0" y="6191"/>
                    </a:moveTo>
                    <a:cubicBezTo>
                      <a:pt x="0" y="2762"/>
                      <a:pt x="2762" y="0"/>
                      <a:pt x="6191" y="0"/>
                    </a:cubicBezTo>
                    <a:cubicBezTo>
                      <a:pt x="9620" y="0"/>
                      <a:pt x="12383" y="2762"/>
                      <a:pt x="12383" y="6191"/>
                    </a:cubicBezTo>
                    <a:cubicBezTo>
                      <a:pt x="12383" y="9620"/>
                      <a:pt x="9620" y="12383"/>
                      <a:pt x="6191" y="12383"/>
                    </a:cubicBezTo>
                    <a:cubicBezTo>
                      <a:pt x="2762" y="12383"/>
                      <a:pt x="0" y="9620"/>
                      <a:pt x="0" y="6191"/>
                    </a:cubicBezTo>
                    <a:close/>
                  </a:path>
                </a:pathLst>
              </a:custGeom>
              <a:noFill/>
              <a:ln w="953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13" name="Freihandform: Form 98">
                <a:extLst>
                  <a:ext uri="{FF2B5EF4-FFF2-40B4-BE49-F238E27FC236}">
                    <a16:creationId xmlns:a16="http://schemas.microsoft.com/office/drawing/2014/main" id="{1A7CC94C-CDF7-2FE6-D79A-B1A2F4C7BD6B}"/>
                  </a:ext>
                </a:extLst>
              </p:cNvPr>
              <p:cNvSpPr/>
              <p:nvPr/>
            </p:nvSpPr>
            <p:spPr>
              <a:xfrm>
                <a:off x="6206299" y="3372040"/>
                <a:ext cx="9144" cy="8286"/>
              </a:xfrm>
              <a:custGeom>
                <a:avLst/>
                <a:gdLst>
                  <a:gd name="connsiteX0" fmla="*/ 9144 w 9144"/>
                  <a:gd name="connsiteY0" fmla="*/ 8287 h 8286"/>
                  <a:gd name="connsiteX1" fmla="*/ 0 w 9144"/>
                  <a:gd name="connsiteY1" fmla="*/ 0 h 8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144" h="8286">
                    <a:moveTo>
                      <a:pt x="9144" y="8287"/>
                    </a:moveTo>
                    <a:lnTo>
                      <a:pt x="0" y="0"/>
                    </a:lnTo>
                  </a:path>
                </a:pathLst>
              </a:custGeom>
              <a:ln w="1429" cap="flat">
                <a:solidFill>
                  <a:srgbClr val="383E4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sp>
          <p:nvSpPr>
            <p:cNvPr id="2239" name="Freihandform: Form 99">
              <a:extLst>
                <a:ext uri="{FF2B5EF4-FFF2-40B4-BE49-F238E27FC236}">
                  <a16:creationId xmlns:a16="http://schemas.microsoft.com/office/drawing/2014/main" id="{4EAAA73A-754C-700C-0FBE-35CA5BEDE459}"/>
                </a:ext>
              </a:extLst>
            </p:cNvPr>
            <p:cNvSpPr/>
            <p:nvPr/>
          </p:nvSpPr>
          <p:spPr>
            <a:xfrm>
              <a:off x="6987418" y="3485979"/>
              <a:ext cx="36343" cy="19242"/>
            </a:xfrm>
            <a:custGeom>
              <a:avLst/>
              <a:gdLst>
                <a:gd name="connsiteX0" fmla="*/ 0 w 26193"/>
                <a:gd name="connsiteY0" fmla="*/ 0 h 12858"/>
                <a:gd name="connsiteX1" fmla="*/ 0 w 26193"/>
                <a:gd name="connsiteY1" fmla="*/ 12859 h 12858"/>
                <a:gd name="connsiteX2" fmla="*/ 26194 w 26193"/>
                <a:gd name="connsiteY2" fmla="*/ 12859 h 12858"/>
                <a:gd name="connsiteX3" fmla="*/ 26194 w 26193"/>
                <a:gd name="connsiteY3" fmla="*/ 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3" h="12858">
                  <a:moveTo>
                    <a:pt x="0" y="0"/>
                  </a:moveTo>
                  <a:lnTo>
                    <a:pt x="0" y="12859"/>
                  </a:lnTo>
                  <a:lnTo>
                    <a:pt x="26194" y="12859"/>
                  </a:lnTo>
                  <a:lnTo>
                    <a:pt x="26194" y="0"/>
                  </a:lnTo>
                </a:path>
              </a:pathLst>
            </a:custGeom>
            <a:solidFill>
              <a:srgbClr val="BABABA"/>
            </a:solidFill>
            <a:ln w="3143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4" name="Freihandform: Form 100">
              <a:extLst>
                <a:ext uri="{FF2B5EF4-FFF2-40B4-BE49-F238E27FC236}">
                  <a16:creationId xmlns:a16="http://schemas.microsoft.com/office/drawing/2014/main" id="{03228FB6-4855-D629-137B-3402A802015D}"/>
                </a:ext>
              </a:extLst>
            </p:cNvPr>
            <p:cNvSpPr/>
            <p:nvPr/>
          </p:nvSpPr>
          <p:spPr>
            <a:xfrm>
              <a:off x="6991647" y="3505222"/>
              <a:ext cx="27488" cy="18245"/>
            </a:xfrm>
            <a:custGeom>
              <a:avLst/>
              <a:gdLst>
                <a:gd name="connsiteX0" fmla="*/ 19812 w 19811"/>
                <a:gd name="connsiteY0" fmla="*/ 4001 h 12192"/>
                <a:gd name="connsiteX1" fmla="*/ 19812 w 19811"/>
                <a:gd name="connsiteY1" fmla="*/ 0 h 12192"/>
                <a:gd name="connsiteX2" fmla="*/ 0 w 19811"/>
                <a:gd name="connsiteY2" fmla="*/ 0 h 12192"/>
                <a:gd name="connsiteX3" fmla="*/ 0 w 19811"/>
                <a:gd name="connsiteY3" fmla="*/ 4001 h 12192"/>
                <a:gd name="connsiteX4" fmla="*/ 4286 w 19811"/>
                <a:gd name="connsiteY4" fmla="*/ 12192 h 12192"/>
                <a:gd name="connsiteX5" fmla="*/ 15430 w 19811"/>
                <a:gd name="connsiteY5" fmla="*/ 12192 h 12192"/>
                <a:gd name="connsiteX6" fmla="*/ 19812 w 19811"/>
                <a:gd name="connsiteY6" fmla="*/ 4001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1" h="12192">
                  <a:moveTo>
                    <a:pt x="19812" y="4001"/>
                  </a:moveTo>
                  <a:lnTo>
                    <a:pt x="19812" y="0"/>
                  </a:lnTo>
                  <a:lnTo>
                    <a:pt x="0" y="0"/>
                  </a:lnTo>
                  <a:lnTo>
                    <a:pt x="0" y="4001"/>
                  </a:lnTo>
                  <a:cubicBezTo>
                    <a:pt x="0" y="7430"/>
                    <a:pt x="1714" y="10382"/>
                    <a:pt x="4286" y="12192"/>
                  </a:cubicBezTo>
                  <a:lnTo>
                    <a:pt x="15430" y="12192"/>
                  </a:lnTo>
                  <a:cubicBezTo>
                    <a:pt x="18098" y="10382"/>
                    <a:pt x="19812" y="7430"/>
                    <a:pt x="19812" y="4001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5" name="Freihandform: Form 101">
              <a:extLst>
                <a:ext uri="{FF2B5EF4-FFF2-40B4-BE49-F238E27FC236}">
                  <a16:creationId xmlns:a16="http://schemas.microsoft.com/office/drawing/2014/main" id="{69F9CA38-0C8A-5FD2-431D-59F594148433}"/>
                </a:ext>
              </a:extLst>
            </p:cNvPr>
            <p:cNvSpPr/>
            <p:nvPr/>
          </p:nvSpPr>
          <p:spPr>
            <a:xfrm>
              <a:off x="6998124" y="3484412"/>
              <a:ext cx="13216" cy="20810"/>
            </a:xfrm>
            <a:custGeom>
              <a:avLst/>
              <a:gdLst>
                <a:gd name="connsiteX0" fmla="*/ 0 w 9525"/>
                <a:gd name="connsiteY0" fmla="*/ 0 h 13906"/>
                <a:gd name="connsiteX1" fmla="*/ 0 w 9525"/>
                <a:gd name="connsiteY1" fmla="*/ 13906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906">
                  <a:moveTo>
                    <a:pt x="0" y="0"/>
                  </a:moveTo>
                  <a:lnTo>
                    <a:pt x="0" y="13906"/>
                  </a:lnTo>
                </a:path>
              </a:pathLst>
            </a:custGeom>
            <a:ln w="1429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6" name="Freihandform: Form 102">
              <a:extLst>
                <a:ext uri="{FF2B5EF4-FFF2-40B4-BE49-F238E27FC236}">
                  <a16:creationId xmlns:a16="http://schemas.microsoft.com/office/drawing/2014/main" id="{0E18FD20-4BE2-E368-999E-0F9BE18BF7E0}"/>
                </a:ext>
              </a:extLst>
            </p:cNvPr>
            <p:cNvSpPr/>
            <p:nvPr/>
          </p:nvSpPr>
          <p:spPr>
            <a:xfrm>
              <a:off x="7012661" y="3484412"/>
              <a:ext cx="13216" cy="20810"/>
            </a:xfrm>
            <a:custGeom>
              <a:avLst/>
              <a:gdLst>
                <a:gd name="connsiteX0" fmla="*/ 0 w 9525"/>
                <a:gd name="connsiteY0" fmla="*/ 0 h 13906"/>
                <a:gd name="connsiteX1" fmla="*/ 0 w 9525"/>
                <a:gd name="connsiteY1" fmla="*/ 13906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906">
                  <a:moveTo>
                    <a:pt x="0" y="0"/>
                  </a:moveTo>
                  <a:lnTo>
                    <a:pt x="0" y="13906"/>
                  </a:lnTo>
                </a:path>
              </a:pathLst>
            </a:custGeom>
            <a:ln w="1429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7" name="Freihandform: Form 103">
              <a:extLst>
                <a:ext uri="{FF2B5EF4-FFF2-40B4-BE49-F238E27FC236}">
                  <a16:creationId xmlns:a16="http://schemas.microsoft.com/office/drawing/2014/main" id="{A99CF759-27DF-1E6D-1C06-68D17E6EBF20}"/>
                </a:ext>
              </a:extLst>
            </p:cNvPr>
            <p:cNvSpPr/>
            <p:nvPr/>
          </p:nvSpPr>
          <p:spPr>
            <a:xfrm>
              <a:off x="7076098" y="3485979"/>
              <a:ext cx="36343" cy="19242"/>
            </a:xfrm>
            <a:custGeom>
              <a:avLst/>
              <a:gdLst>
                <a:gd name="connsiteX0" fmla="*/ 0 w 26193"/>
                <a:gd name="connsiteY0" fmla="*/ 0 h 12858"/>
                <a:gd name="connsiteX1" fmla="*/ 0 w 26193"/>
                <a:gd name="connsiteY1" fmla="*/ 12859 h 12858"/>
                <a:gd name="connsiteX2" fmla="*/ 26194 w 26193"/>
                <a:gd name="connsiteY2" fmla="*/ 12859 h 12858"/>
                <a:gd name="connsiteX3" fmla="*/ 26194 w 26193"/>
                <a:gd name="connsiteY3" fmla="*/ 0 h 1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93" h="12858">
                  <a:moveTo>
                    <a:pt x="0" y="0"/>
                  </a:moveTo>
                  <a:lnTo>
                    <a:pt x="0" y="12859"/>
                  </a:lnTo>
                  <a:lnTo>
                    <a:pt x="26194" y="12859"/>
                  </a:lnTo>
                  <a:lnTo>
                    <a:pt x="26194" y="0"/>
                  </a:lnTo>
                </a:path>
              </a:pathLst>
            </a:custGeom>
            <a:solidFill>
              <a:srgbClr val="BABABA"/>
            </a:solidFill>
            <a:ln w="3143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8" name="Freihandform: Form 104">
              <a:extLst>
                <a:ext uri="{FF2B5EF4-FFF2-40B4-BE49-F238E27FC236}">
                  <a16:creationId xmlns:a16="http://schemas.microsoft.com/office/drawing/2014/main" id="{9958E796-4965-B620-B58B-833CB4E1D260}"/>
                </a:ext>
              </a:extLst>
            </p:cNvPr>
            <p:cNvSpPr/>
            <p:nvPr/>
          </p:nvSpPr>
          <p:spPr>
            <a:xfrm>
              <a:off x="7080459" y="3505222"/>
              <a:ext cx="27621" cy="18245"/>
            </a:xfrm>
            <a:custGeom>
              <a:avLst/>
              <a:gdLst>
                <a:gd name="connsiteX0" fmla="*/ 19812 w 19907"/>
                <a:gd name="connsiteY0" fmla="*/ 4001 h 12192"/>
                <a:gd name="connsiteX1" fmla="*/ 19812 w 19907"/>
                <a:gd name="connsiteY1" fmla="*/ 0 h 12192"/>
                <a:gd name="connsiteX2" fmla="*/ 0 w 19907"/>
                <a:gd name="connsiteY2" fmla="*/ 0 h 12192"/>
                <a:gd name="connsiteX3" fmla="*/ 0 w 19907"/>
                <a:gd name="connsiteY3" fmla="*/ 4001 h 12192"/>
                <a:gd name="connsiteX4" fmla="*/ 4381 w 19907"/>
                <a:gd name="connsiteY4" fmla="*/ 12192 h 12192"/>
                <a:gd name="connsiteX5" fmla="*/ 15526 w 19907"/>
                <a:gd name="connsiteY5" fmla="*/ 12192 h 12192"/>
                <a:gd name="connsiteX6" fmla="*/ 19907 w 19907"/>
                <a:gd name="connsiteY6" fmla="*/ 4001 h 12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7" h="12192">
                  <a:moveTo>
                    <a:pt x="19812" y="4001"/>
                  </a:moveTo>
                  <a:lnTo>
                    <a:pt x="19812" y="0"/>
                  </a:lnTo>
                  <a:lnTo>
                    <a:pt x="0" y="0"/>
                  </a:lnTo>
                  <a:lnTo>
                    <a:pt x="0" y="4001"/>
                  </a:lnTo>
                  <a:cubicBezTo>
                    <a:pt x="0" y="7430"/>
                    <a:pt x="1715" y="10382"/>
                    <a:pt x="4381" y="12192"/>
                  </a:cubicBezTo>
                  <a:lnTo>
                    <a:pt x="15526" y="12192"/>
                  </a:lnTo>
                  <a:cubicBezTo>
                    <a:pt x="18193" y="10382"/>
                    <a:pt x="19907" y="7430"/>
                    <a:pt x="19907" y="4001"/>
                  </a:cubicBezTo>
                  <a:close/>
                </a:path>
              </a:pathLst>
            </a:custGeom>
            <a:solidFill>
              <a:srgbClr val="BABABA"/>
            </a:solidFill>
            <a:ln w="3143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9" name="Freihandform: Form 105">
              <a:extLst>
                <a:ext uri="{FF2B5EF4-FFF2-40B4-BE49-F238E27FC236}">
                  <a16:creationId xmlns:a16="http://schemas.microsoft.com/office/drawing/2014/main" id="{1BE9FC53-20B1-3CDE-0A45-C891EF903468}"/>
                </a:ext>
              </a:extLst>
            </p:cNvPr>
            <p:cNvSpPr/>
            <p:nvPr/>
          </p:nvSpPr>
          <p:spPr>
            <a:xfrm>
              <a:off x="7086803" y="3484412"/>
              <a:ext cx="13216" cy="20810"/>
            </a:xfrm>
            <a:custGeom>
              <a:avLst/>
              <a:gdLst>
                <a:gd name="connsiteX0" fmla="*/ 0 w 9525"/>
                <a:gd name="connsiteY0" fmla="*/ 0 h 13906"/>
                <a:gd name="connsiteX1" fmla="*/ 0 w 9525"/>
                <a:gd name="connsiteY1" fmla="*/ 13906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906">
                  <a:moveTo>
                    <a:pt x="0" y="0"/>
                  </a:moveTo>
                  <a:lnTo>
                    <a:pt x="0" y="13906"/>
                  </a:lnTo>
                </a:path>
              </a:pathLst>
            </a:custGeom>
            <a:ln w="1429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10" name="Freihandform: Form 106">
              <a:extLst>
                <a:ext uri="{FF2B5EF4-FFF2-40B4-BE49-F238E27FC236}">
                  <a16:creationId xmlns:a16="http://schemas.microsoft.com/office/drawing/2014/main" id="{2737F7C7-EE68-8B9C-57DE-A0AD9FDD3967}"/>
                </a:ext>
              </a:extLst>
            </p:cNvPr>
            <p:cNvSpPr/>
            <p:nvPr/>
          </p:nvSpPr>
          <p:spPr>
            <a:xfrm>
              <a:off x="7101341" y="3484412"/>
              <a:ext cx="13216" cy="20810"/>
            </a:xfrm>
            <a:custGeom>
              <a:avLst/>
              <a:gdLst>
                <a:gd name="connsiteX0" fmla="*/ 0 w 9525"/>
                <a:gd name="connsiteY0" fmla="*/ 0 h 13906"/>
                <a:gd name="connsiteX1" fmla="*/ 0 w 9525"/>
                <a:gd name="connsiteY1" fmla="*/ 13906 h 1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3906">
                  <a:moveTo>
                    <a:pt x="0" y="0"/>
                  </a:moveTo>
                  <a:lnTo>
                    <a:pt x="0" y="13906"/>
                  </a:lnTo>
                </a:path>
              </a:pathLst>
            </a:custGeom>
            <a:ln w="1429" cap="flat">
              <a:solidFill>
                <a:srgbClr val="383E4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cxnSp>
          <p:nvCxnSpPr>
            <p:cNvPr id="2311" name="Gerader Verbinder 2310">
              <a:extLst>
                <a:ext uri="{FF2B5EF4-FFF2-40B4-BE49-F238E27FC236}">
                  <a16:creationId xmlns:a16="http://schemas.microsoft.com/office/drawing/2014/main" id="{3A6741BA-A61E-7A18-480E-06709CDEFBE1}"/>
                </a:ext>
              </a:extLst>
            </p:cNvPr>
            <p:cNvCxnSpPr/>
            <p:nvPr/>
          </p:nvCxnSpPr>
          <p:spPr>
            <a:xfrm flipV="1">
              <a:off x="7092503" y="3525306"/>
              <a:ext cx="2416" cy="144309"/>
            </a:xfrm>
            <a:prstGeom prst="line">
              <a:avLst/>
            </a:prstGeom>
            <a:noFill/>
            <a:ln w="12700" cap="flat">
              <a:solidFill>
                <a:srgbClr val="D98D07"/>
              </a:solidFill>
              <a:prstDash val="solid"/>
              <a:miter/>
            </a:ln>
          </p:spPr>
        </p:cxnSp>
      </p:grpSp>
      <p:sp>
        <p:nvSpPr>
          <p:cNvPr id="2352" name="Freihandform: Form 33">
            <a:extLst>
              <a:ext uri="{FF2B5EF4-FFF2-40B4-BE49-F238E27FC236}">
                <a16:creationId xmlns:a16="http://schemas.microsoft.com/office/drawing/2014/main" id="{74331EE5-77C9-2C7A-E09F-5F3A5392B77E}"/>
              </a:ext>
            </a:extLst>
          </p:cNvPr>
          <p:cNvSpPr/>
          <p:nvPr/>
        </p:nvSpPr>
        <p:spPr>
          <a:xfrm rot="5400000" flipH="1">
            <a:off x="5201277" y="3096914"/>
            <a:ext cx="692019" cy="219025"/>
          </a:xfrm>
          <a:custGeom>
            <a:avLst/>
            <a:gdLst>
              <a:gd name="connsiteX0" fmla="*/ 505446 w 505445"/>
              <a:gd name="connsiteY0" fmla="*/ 135636 h 136684"/>
              <a:gd name="connsiteX1" fmla="*/ 101300 w 505445"/>
              <a:gd name="connsiteY1" fmla="*/ 136684 h 136684"/>
              <a:gd name="connsiteX2" fmla="*/ 1097 w 505445"/>
              <a:gd name="connsiteY2" fmla="*/ 0 h 13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445" h="136684">
                <a:moveTo>
                  <a:pt x="505446" y="135636"/>
                </a:moveTo>
                <a:lnTo>
                  <a:pt x="101300" y="136684"/>
                </a:lnTo>
                <a:cubicBezTo>
                  <a:pt x="-13953" y="136874"/>
                  <a:pt x="-46" y="60769"/>
                  <a:pt x="1097" y="0"/>
                </a:cubicBezTo>
              </a:path>
            </a:pathLst>
          </a:cu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55" name="Freihandform: Form 33">
            <a:extLst>
              <a:ext uri="{FF2B5EF4-FFF2-40B4-BE49-F238E27FC236}">
                <a16:creationId xmlns:a16="http://schemas.microsoft.com/office/drawing/2014/main" id="{863C2135-DB83-534A-80A2-B8F5F9AF9F65}"/>
              </a:ext>
            </a:extLst>
          </p:cNvPr>
          <p:cNvSpPr/>
          <p:nvPr/>
        </p:nvSpPr>
        <p:spPr>
          <a:xfrm rot="16200000">
            <a:off x="4471354" y="2856356"/>
            <a:ext cx="692019" cy="219025"/>
          </a:xfrm>
          <a:custGeom>
            <a:avLst/>
            <a:gdLst>
              <a:gd name="connsiteX0" fmla="*/ 505446 w 505445"/>
              <a:gd name="connsiteY0" fmla="*/ 135636 h 136684"/>
              <a:gd name="connsiteX1" fmla="*/ 101300 w 505445"/>
              <a:gd name="connsiteY1" fmla="*/ 136684 h 136684"/>
              <a:gd name="connsiteX2" fmla="*/ 1097 w 505445"/>
              <a:gd name="connsiteY2" fmla="*/ 0 h 13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445" h="136684">
                <a:moveTo>
                  <a:pt x="505446" y="135636"/>
                </a:moveTo>
                <a:lnTo>
                  <a:pt x="101300" y="136684"/>
                </a:lnTo>
                <a:cubicBezTo>
                  <a:pt x="-13953" y="136874"/>
                  <a:pt x="-46" y="60769"/>
                  <a:pt x="1097" y="0"/>
                </a:cubicBezTo>
              </a:path>
            </a:pathLst>
          </a:cu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356" name="Gerader Verbinder 2355">
            <a:extLst>
              <a:ext uri="{FF2B5EF4-FFF2-40B4-BE49-F238E27FC236}">
                <a16:creationId xmlns:a16="http://schemas.microsoft.com/office/drawing/2014/main" id="{70C7AA57-A314-0D80-1AD7-E4A6C591CC14}"/>
              </a:ext>
            </a:extLst>
          </p:cNvPr>
          <p:cNvCxnSpPr>
            <a:cxnSpLocks/>
          </p:cNvCxnSpPr>
          <p:nvPr/>
        </p:nvCxnSpPr>
        <p:spPr>
          <a:xfrm>
            <a:off x="1711171" y="3311943"/>
            <a:ext cx="3008862" cy="0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2357" name="Freihandform: Form 33">
            <a:extLst>
              <a:ext uri="{FF2B5EF4-FFF2-40B4-BE49-F238E27FC236}">
                <a16:creationId xmlns:a16="http://schemas.microsoft.com/office/drawing/2014/main" id="{9127F29F-0137-6E41-356B-B5BB93D34CE7}"/>
              </a:ext>
            </a:extLst>
          </p:cNvPr>
          <p:cNvSpPr/>
          <p:nvPr/>
        </p:nvSpPr>
        <p:spPr>
          <a:xfrm rot="16200000">
            <a:off x="4584634" y="3099164"/>
            <a:ext cx="692019" cy="219025"/>
          </a:xfrm>
          <a:custGeom>
            <a:avLst/>
            <a:gdLst>
              <a:gd name="connsiteX0" fmla="*/ 505446 w 505445"/>
              <a:gd name="connsiteY0" fmla="*/ 135636 h 136684"/>
              <a:gd name="connsiteX1" fmla="*/ 101300 w 505445"/>
              <a:gd name="connsiteY1" fmla="*/ 136684 h 136684"/>
              <a:gd name="connsiteX2" fmla="*/ 1097 w 505445"/>
              <a:gd name="connsiteY2" fmla="*/ 0 h 13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445" h="136684">
                <a:moveTo>
                  <a:pt x="505446" y="135636"/>
                </a:moveTo>
                <a:lnTo>
                  <a:pt x="101300" y="136684"/>
                </a:lnTo>
                <a:cubicBezTo>
                  <a:pt x="-13953" y="136874"/>
                  <a:pt x="-46" y="60769"/>
                  <a:pt x="1097" y="0"/>
                </a:cubicBezTo>
              </a:path>
            </a:pathLst>
          </a:custGeom>
          <a:noFill/>
          <a:ln w="12700" cap="flat">
            <a:solidFill>
              <a:srgbClr val="D98D07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364" name="Gerader Verbinder 2363">
            <a:extLst>
              <a:ext uri="{FF2B5EF4-FFF2-40B4-BE49-F238E27FC236}">
                <a16:creationId xmlns:a16="http://schemas.microsoft.com/office/drawing/2014/main" id="{F8782B05-FC4C-37CA-4AC5-77F4115C84A4}"/>
              </a:ext>
            </a:extLst>
          </p:cNvPr>
          <p:cNvCxnSpPr>
            <a:cxnSpLocks/>
          </p:cNvCxnSpPr>
          <p:nvPr/>
        </p:nvCxnSpPr>
        <p:spPr>
          <a:xfrm>
            <a:off x="5434597" y="2619859"/>
            <a:ext cx="6153" cy="789137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cxnSp>
        <p:nvCxnSpPr>
          <p:cNvPr id="2376" name="Gerader Verbinder 2375">
            <a:extLst>
              <a:ext uri="{FF2B5EF4-FFF2-40B4-BE49-F238E27FC236}">
                <a16:creationId xmlns:a16="http://schemas.microsoft.com/office/drawing/2014/main" id="{886BE0A5-292A-AA3D-63A0-99139BF1D3BD}"/>
              </a:ext>
            </a:extLst>
          </p:cNvPr>
          <p:cNvCxnSpPr>
            <a:cxnSpLocks/>
            <a:stCxn id="2053" idx="0"/>
          </p:cNvCxnSpPr>
          <p:nvPr/>
        </p:nvCxnSpPr>
        <p:spPr>
          <a:xfrm flipV="1">
            <a:off x="888003" y="2360366"/>
            <a:ext cx="3926141" cy="12107"/>
          </a:xfrm>
          <a:prstGeom prst="line">
            <a:avLst/>
          </a:prstGeom>
          <a:noFill/>
          <a:ln w="12700" cap="flat">
            <a:solidFill>
              <a:srgbClr val="D98D07"/>
            </a:solidFill>
            <a:prstDash val="solid"/>
            <a:miter/>
          </a:ln>
        </p:spPr>
      </p:cxnSp>
      <p:sp>
        <p:nvSpPr>
          <p:cNvPr id="2382" name="Textplatzhalter 4">
            <a:extLst>
              <a:ext uri="{FF2B5EF4-FFF2-40B4-BE49-F238E27FC236}">
                <a16:creationId xmlns:a16="http://schemas.microsoft.com/office/drawing/2014/main" id="{BA049643-5765-48FC-BB19-740D23A056FA}"/>
              </a:ext>
            </a:extLst>
          </p:cNvPr>
          <p:cNvSpPr txBox="1">
            <a:spLocks/>
          </p:cNvSpPr>
          <p:nvPr/>
        </p:nvSpPr>
        <p:spPr>
          <a:xfrm>
            <a:off x="151604" y="3314879"/>
            <a:ext cx="122396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Point d‘annonce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ira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1198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65359" y="1913567"/>
            <a:ext cx="10238476" cy="1394409"/>
          </a:xfrm>
        </p:spPr>
        <p:txBody>
          <a:bodyPr/>
          <a:lstStyle/>
          <a:p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Mobile Radio </a:t>
            </a: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Warning</a:t>
            </a:r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 System - MRWS</a:t>
            </a:r>
            <a:b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</a:b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Exemples</a:t>
            </a:r>
            <a:r>
              <a:rPr lang="de-DE" sz="4000" b="1" dirty="0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 de </a:t>
            </a:r>
            <a:r>
              <a:rPr lang="de-DE" sz="4000" b="1" dirty="0" err="1">
                <a:solidFill>
                  <a:srgbClr val="091640"/>
                </a:solidFill>
                <a:latin typeface="+mj-lt"/>
                <a:cs typeface="Arial" panose="020B0604020202020204" pitchFamily="34" charset="0"/>
              </a:rPr>
              <a:t>configurations</a:t>
            </a:r>
            <a:endParaRPr lang="de-DE" sz="4000" b="1" dirty="0">
              <a:solidFill>
                <a:srgbClr val="09164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87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70CF2098-4A75-2F5F-7E43-E8D219C2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299" y="2783298"/>
            <a:ext cx="726114" cy="101242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7AA79A08-546E-34D2-7A54-712A6319D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31022" y="1371500"/>
            <a:ext cx="729956" cy="8291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F76241F-EA3F-2A1A-FE5A-736531EFB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03856" y="2783681"/>
            <a:ext cx="5795362" cy="135361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7BB264-E96D-AF36-1606-544DE759F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67802" y="2771177"/>
            <a:ext cx="2733666" cy="13688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30C8F-F7DD-28E8-B2BF-4AE43F453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6448" y="2771177"/>
            <a:ext cx="2708702" cy="136884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04510" y="3264300"/>
            <a:ext cx="13730128" cy="10577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04510" y="3918486"/>
            <a:ext cx="13730128" cy="10578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4E96E03-F21F-65B1-B7A1-6A2F51B3D0C0}"/>
              </a:ext>
            </a:extLst>
          </p:cNvPr>
          <p:cNvSpPr txBox="1"/>
          <p:nvPr/>
        </p:nvSpPr>
        <p:spPr>
          <a:xfrm>
            <a:off x="555067" y="2462501"/>
            <a:ext cx="241175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B2DBA-413E-7814-F92E-CA08E1D1CF5A}"/>
              </a:ext>
            </a:extLst>
          </p:cNvPr>
          <p:cNvSpPr txBox="1"/>
          <p:nvPr/>
        </p:nvSpPr>
        <p:spPr>
          <a:xfrm>
            <a:off x="9164318" y="2459661"/>
            <a:ext cx="241175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283AFFB3-E04D-A6E0-1766-5E788DF38EF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812935" y="2898536"/>
            <a:ext cx="191057" cy="1379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A2E2926-E92C-69B2-2012-4A6EE746037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795854" y="2898536"/>
            <a:ext cx="191057" cy="13798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4B997FD-2117-3422-3CF1-581D8EA303E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68386" y="2892172"/>
            <a:ext cx="191057" cy="13798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D25CDF6-D756-B4CE-A1E2-9B442F9FB7D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2139093" y="2892172"/>
            <a:ext cx="191057" cy="13798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3BFC2722-BEC9-E113-B8BC-65C2FC073088}"/>
              </a:ext>
            </a:extLst>
          </p:cNvPr>
          <p:cNvSpPr txBox="1"/>
          <p:nvPr/>
        </p:nvSpPr>
        <p:spPr>
          <a:xfrm>
            <a:off x="10024058" y="2826758"/>
            <a:ext cx="77899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E5573B4-C4B9-89A4-43F1-BCB85E1A3821}"/>
              </a:ext>
            </a:extLst>
          </p:cNvPr>
          <p:cNvSpPr txBox="1"/>
          <p:nvPr/>
        </p:nvSpPr>
        <p:spPr>
          <a:xfrm>
            <a:off x="1355549" y="2819920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F56187-DDBB-D43F-DFF3-E0344679C7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663530" y="2251768"/>
            <a:ext cx="605105" cy="5951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212FC5-4AA4-5032-20D2-E242F208E8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7176" y="2251930"/>
            <a:ext cx="604941" cy="5949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831E0C-120B-8CFB-4B21-1168011B3DB5}"/>
              </a:ext>
            </a:extLst>
          </p:cNvPr>
          <p:cNvSpPr txBox="1"/>
          <p:nvPr/>
        </p:nvSpPr>
        <p:spPr>
          <a:xfrm>
            <a:off x="4959421" y="4389486"/>
            <a:ext cx="229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4E6D74B-52FF-EB4C-7970-5B3308A8E2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06" y="1243944"/>
            <a:ext cx="1091308" cy="109130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928B14D-ADED-29E2-A798-CC6A667DB4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30713" y="4231759"/>
            <a:ext cx="5762334" cy="11917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607B376-30F8-205D-9D9E-64002198D5F3}"/>
              </a:ext>
            </a:extLst>
          </p:cNvPr>
          <p:cNvSpPr txBox="1"/>
          <p:nvPr/>
        </p:nvSpPr>
        <p:spPr>
          <a:xfrm>
            <a:off x="3273933" y="2465547"/>
            <a:ext cx="590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 h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B4EA2DB-E244-36B2-8D06-90F93BC613B7}"/>
              </a:ext>
            </a:extLst>
          </p:cNvPr>
          <p:cNvGrpSpPr/>
          <p:nvPr/>
        </p:nvGrpSpPr>
        <p:grpSpPr>
          <a:xfrm>
            <a:off x="3780645" y="2245088"/>
            <a:ext cx="1170052" cy="1616806"/>
            <a:chOff x="3780645" y="2245088"/>
            <a:chExt cx="1170052" cy="1616806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3565DB9C-CFFD-249F-1E91-998F9006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32867" y="2790311"/>
              <a:ext cx="726114" cy="1012421"/>
            </a:xfrm>
            <a:prstGeom prst="rect">
              <a:avLst/>
            </a:prstGeom>
          </p:spPr>
        </p:pic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E7E4146E-B455-A8F6-35A9-30FEA576F1C9}"/>
                </a:ext>
              </a:extLst>
            </p:cNvPr>
            <p:cNvGrpSpPr/>
            <p:nvPr/>
          </p:nvGrpSpPr>
          <p:grpSpPr>
            <a:xfrm>
              <a:off x="4016533" y="2245088"/>
              <a:ext cx="934164" cy="607024"/>
              <a:chOff x="5689186" y="2028826"/>
              <a:chExt cx="1345151" cy="874085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B746DEE2-64D5-7C32-738E-B63CF890C6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5689186" y="2028826"/>
                <a:ext cx="1096226" cy="861319"/>
              </a:xfrm>
              <a:prstGeom prst="rect">
                <a:avLst/>
              </a:prstGeom>
            </p:spPr>
          </p:pic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B76BBA92-D07E-60C9-095F-2DE57105F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6163251" y="2045990"/>
                <a:ext cx="871086" cy="85692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55C5993-F2D6-E797-1EDC-D6123F50C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0645" y="3036521"/>
              <a:ext cx="825373" cy="825373"/>
            </a:xfrm>
            <a:prstGeom prst="rect">
              <a:avLst/>
            </a:prstGeom>
          </p:spPr>
        </p:pic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9966458-20DD-24B7-419B-DCF4219209B6}"/>
                </a:ext>
              </a:extLst>
            </p:cNvPr>
            <p:cNvSpPr txBox="1"/>
            <p:nvPr/>
          </p:nvSpPr>
          <p:spPr>
            <a:xfrm>
              <a:off x="4003832" y="2855478"/>
              <a:ext cx="590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Saira" pitchFamily="2" charset="0"/>
                  <a:ea typeface="+mn-ea"/>
                  <a:cs typeface="+mn-cs"/>
                </a:rPr>
                <a:t>25 m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4D432C5-9EE5-0D7B-19DA-5441D38347AC}"/>
              </a:ext>
            </a:extLst>
          </p:cNvPr>
          <p:cNvGrpSpPr/>
          <p:nvPr/>
        </p:nvGrpSpPr>
        <p:grpSpPr>
          <a:xfrm>
            <a:off x="3208917" y="2201502"/>
            <a:ext cx="2889571" cy="1935519"/>
            <a:chOff x="3208917" y="2201502"/>
            <a:chExt cx="2889571" cy="1935519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CB0A31AC-037A-C69B-6643-44AFFFF706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8917" y="2204247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1E4E9557-EF19-8E0F-AEBC-56D1F987E6D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560" y="2201502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90914510-6222-5FD4-9A1E-3EB9A4D2D901}"/>
                </a:ext>
              </a:extLst>
            </p:cNvPr>
            <p:cNvCxnSpPr>
              <a:cxnSpLocks/>
            </p:cNvCxnSpPr>
            <p:nvPr/>
          </p:nvCxnSpPr>
          <p:spPr>
            <a:xfrm>
              <a:off x="4656199" y="2201503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4BFC81B2-8CA9-3F44-7BA3-F5593CAA415D}"/>
                </a:ext>
              </a:extLst>
            </p:cNvPr>
            <p:cNvCxnSpPr>
              <a:cxnSpLocks/>
            </p:cNvCxnSpPr>
            <p:nvPr/>
          </p:nvCxnSpPr>
          <p:spPr>
            <a:xfrm>
              <a:off x="5377344" y="2201505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FE3DE79-040E-C283-E12F-A5FE3A1314CE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88" y="2201506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DE7815B-1363-A533-186A-A21FCA370B0B}"/>
              </a:ext>
            </a:extLst>
          </p:cNvPr>
          <p:cNvGrpSpPr/>
          <p:nvPr/>
        </p:nvGrpSpPr>
        <p:grpSpPr>
          <a:xfrm>
            <a:off x="6819632" y="2200700"/>
            <a:ext cx="2173415" cy="1933583"/>
            <a:chOff x="6819632" y="2200700"/>
            <a:chExt cx="2173415" cy="1933583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1EB90EB8-179E-02F0-FB86-5C6A1B06E634}"/>
                </a:ext>
              </a:extLst>
            </p:cNvPr>
            <p:cNvCxnSpPr>
              <a:cxnSpLocks/>
            </p:cNvCxnSpPr>
            <p:nvPr/>
          </p:nvCxnSpPr>
          <p:spPr>
            <a:xfrm>
              <a:off x="6819632" y="2201507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B0814D3-6A7E-8DEB-3D57-E8B0F4FC7517}"/>
                </a:ext>
              </a:extLst>
            </p:cNvPr>
            <p:cNvCxnSpPr>
              <a:cxnSpLocks/>
            </p:cNvCxnSpPr>
            <p:nvPr/>
          </p:nvCxnSpPr>
          <p:spPr>
            <a:xfrm>
              <a:off x="7540777" y="2201508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474A343-B976-902E-5A6C-489B33A7A7A1}"/>
                </a:ext>
              </a:extLst>
            </p:cNvPr>
            <p:cNvCxnSpPr>
              <a:cxnSpLocks/>
            </p:cNvCxnSpPr>
            <p:nvPr/>
          </p:nvCxnSpPr>
          <p:spPr>
            <a:xfrm>
              <a:off x="8261921" y="2201509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1C974E3D-933F-ADA3-EB59-1C9D05CD201A}"/>
                </a:ext>
              </a:extLst>
            </p:cNvPr>
            <p:cNvCxnSpPr>
              <a:cxnSpLocks/>
            </p:cNvCxnSpPr>
            <p:nvPr/>
          </p:nvCxnSpPr>
          <p:spPr>
            <a:xfrm>
              <a:off x="8993047" y="2200700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3C67A7BA-CEAB-5E6D-8DE7-9FE7AEA87B1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179965" y="2238075"/>
            <a:ext cx="761294" cy="59815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23E1949-97EE-66F3-71FB-BAA7719C389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509188" y="2249995"/>
            <a:ext cx="604941" cy="59510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31DA4052-DCBD-8EDF-97EC-556D7834580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763" y="3037196"/>
            <a:ext cx="830096" cy="830096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D911551B-C2BD-472D-23F1-54FD7567B555}"/>
              </a:ext>
            </a:extLst>
          </p:cNvPr>
          <p:cNvSpPr txBox="1"/>
          <p:nvPr/>
        </p:nvSpPr>
        <p:spPr>
          <a:xfrm>
            <a:off x="6167264" y="2848465"/>
            <a:ext cx="590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25 m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649E3874-A914-BF76-D723-D8AE524EA952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Lookout (LOWS) – Moving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4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91667E-6 1.11111E-6 L 0.05873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873 1.11111E-6 L 0.11849 1.1111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11849 1.11111E-6 L 0.17774 1.11111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EF76241F-EA3F-2A1A-FE5A-736531EFB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114" y="2878416"/>
            <a:ext cx="6151122" cy="143671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565DB9C-CFFD-249F-1E91-998F90060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8339" y="2885453"/>
            <a:ext cx="3283840" cy="107457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7BB264-E96D-AF36-1606-544DE759F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7030" y="2865145"/>
            <a:ext cx="2901478" cy="145287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30C8F-F7DD-28E8-B2BF-4AE43F453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356632" y="2865145"/>
            <a:ext cx="2874981" cy="14528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74236" y="3388539"/>
            <a:ext cx="14572979" cy="11227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74236" y="4082884"/>
            <a:ext cx="14572979" cy="1122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4E96E03-F21F-65B1-B7A1-6A2F51B3D0C0}"/>
              </a:ext>
            </a:extLst>
          </p:cNvPr>
          <p:cNvSpPr txBox="1"/>
          <p:nvPr/>
        </p:nvSpPr>
        <p:spPr>
          <a:xfrm>
            <a:off x="-2188276" y="2537520"/>
            <a:ext cx="255980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B2DBA-413E-7814-F92E-CA08E1D1CF5A}"/>
              </a:ext>
            </a:extLst>
          </p:cNvPr>
          <p:cNvSpPr txBox="1"/>
          <p:nvPr/>
        </p:nvSpPr>
        <p:spPr>
          <a:xfrm>
            <a:off x="6949471" y="2467831"/>
            <a:ext cx="255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283AFFB3-E04D-A6E0-1766-5E788DF38EF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637905" y="3000322"/>
            <a:ext cx="202785" cy="14645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A2E2926-E92C-69B2-2012-4A6EE746037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681162" y="3000322"/>
            <a:ext cx="202785" cy="14645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4B997FD-2117-3422-3CF1-581D8EA303E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537307" y="2993567"/>
            <a:ext cx="202785" cy="14645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D25CDF6-D756-B4CE-A1E2-9B442F9FB7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507012" y="2993567"/>
            <a:ext cx="202785" cy="14645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3BFC2722-BEC9-E113-B8BC-65C2FC073088}"/>
              </a:ext>
            </a:extLst>
          </p:cNvPr>
          <p:cNvSpPr txBox="1"/>
          <p:nvPr/>
        </p:nvSpPr>
        <p:spPr>
          <a:xfrm>
            <a:off x="7861988" y="2924138"/>
            <a:ext cx="82681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E5573B4-C4B9-89A4-43F1-BCB85E1A3821}"/>
              </a:ext>
            </a:extLst>
          </p:cNvPr>
          <p:cNvSpPr txBox="1"/>
          <p:nvPr/>
        </p:nvSpPr>
        <p:spPr>
          <a:xfrm>
            <a:off x="-1338655" y="2916880"/>
            <a:ext cx="821742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F56187-DDBB-D43F-DFF3-E0344679C7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56761" y="2087991"/>
            <a:ext cx="856538" cy="8423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212FC5-4AA4-5032-20D2-E242F208E8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2483226" y="2314023"/>
            <a:ext cx="642077" cy="63146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831E0C-120B-8CFB-4B21-1168011B3DB5}"/>
              </a:ext>
            </a:extLst>
          </p:cNvPr>
          <p:cNvSpPr txBox="1"/>
          <p:nvPr/>
        </p:nvSpPr>
        <p:spPr>
          <a:xfrm>
            <a:off x="2486448" y="4582797"/>
            <a:ext cx="243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928B14D-ADED-29E2-A798-CC6A667DB4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1620" y="4415387"/>
            <a:ext cx="6116066" cy="12648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607B376-30F8-205D-9D9E-64002198D5F3}"/>
              </a:ext>
            </a:extLst>
          </p:cNvPr>
          <p:cNvSpPr txBox="1"/>
          <p:nvPr/>
        </p:nvSpPr>
        <p:spPr>
          <a:xfrm>
            <a:off x="1256037" y="2540753"/>
            <a:ext cx="62675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 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27217" y="2114198"/>
            <a:ext cx="1049529" cy="8246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081088" y="2130631"/>
            <a:ext cx="833979" cy="82041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4599" y="2913626"/>
            <a:ext cx="1172546" cy="1172544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69966458-20DD-24B7-419B-DCF4219209B6}"/>
              </a:ext>
            </a:extLst>
          </p:cNvPr>
          <p:cNvSpPr txBox="1"/>
          <p:nvPr/>
        </p:nvSpPr>
        <p:spPr>
          <a:xfrm>
            <a:off x="2255437" y="2954621"/>
            <a:ext cx="62675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25 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38B7ED-3C45-1E71-2CEC-B4E4F565CEF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84993" y="1507649"/>
            <a:ext cx="498132" cy="5658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7D6F28-3420-4CD3-9110-923ACE25B6E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009012" y="2046052"/>
            <a:ext cx="1292387" cy="24327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D24F11F-5C41-9947-825A-C97E21C53D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9490748" y="1535980"/>
            <a:ext cx="492935" cy="4272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CE475B-DCCA-60D7-E98B-D6BDB3AE9F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944478" y="3577181"/>
            <a:ext cx="5250989" cy="594894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61D5210-E72B-971E-36B9-83C8FBE4BD3B}"/>
              </a:ext>
            </a:extLst>
          </p:cNvPr>
          <p:cNvGrpSpPr/>
          <p:nvPr/>
        </p:nvGrpSpPr>
        <p:grpSpPr>
          <a:xfrm>
            <a:off x="633917" y="2404692"/>
            <a:ext cx="1500142" cy="1910437"/>
            <a:chOff x="-77283" y="2404692"/>
            <a:chExt cx="3064082" cy="1910437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8FD7B5CF-CA2F-E5BB-84D6-A2FD234FEC58}"/>
                </a:ext>
              </a:extLst>
            </p:cNvPr>
            <p:cNvCxnSpPr>
              <a:cxnSpLocks/>
            </p:cNvCxnSpPr>
            <p:nvPr/>
          </p:nvCxnSpPr>
          <p:spPr>
            <a:xfrm>
              <a:off x="-77283" y="2407401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B057F049-64BD-1925-38B4-D99D9E8E6CDB}"/>
                </a:ext>
              </a:extLst>
            </p:cNvPr>
            <p:cNvCxnSpPr>
              <a:cxnSpLocks/>
            </p:cNvCxnSpPr>
            <p:nvPr/>
          </p:nvCxnSpPr>
          <p:spPr>
            <a:xfrm>
              <a:off x="690063" y="2404692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559E5BD4-68CB-12E0-B360-F1542BEBAC18}"/>
                </a:ext>
              </a:extLst>
            </p:cNvPr>
            <p:cNvCxnSpPr>
              <a:cxnSpLocks/>
            </p:cNvCxnSpPr>
            <p:nvPr/>
          </p:nvCxnSpPr>
          <p:spPr>
            <a:xfrm>
              <a:off x="1457405" y="2404693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AEF27913-F29A-EDCD-7CB1-63DC5E104BB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102" y="2404694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50E063D3-0CF9-9A2F-F033-AFB0CCCE8750}"/>
                </a:ext>
              </a:extLst>
            </p:cNvPr>
            <p:cNvCxnSpPr>
              <a:cxnSpLocks/>
            </p:cNvCxnSpPr>
            <p:nvPr/>
          </p:nvCxnSpPr>
          <p:spPr>
            <a:xfrm>
              <a:off x="2986799" y="2404695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B72B0A6-BB49-4C56-490E-85707497B6FA}"/>
              </a:ext>
            </a:extLst>
          </p:cNvPr>
          <p:cNvGrpSpPr/>
          <p:nvPr/>
        </p:nvGrpSpPr>
        <p:grpSpPr>
          <a:xfrm>
            <a:off x="5647748" y="2403900"/>
            <a:ext cx="1119621" cy="1908527"/>
            <a:chOff x="3751496" y="2403900"/>
            <a:chExt cx="2304674" cy="1908527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1F6579D0-EDFB-92C6-EEF2-B7BF722D2178}"/>
                </a:ext>
              </a:extLst>
            </p:cNvPr>
            <p:cNvCxnSpPr>
              <a:cxnSpLocks/>
            </p:cNvCxnSpPr>
            <p:nvPr/>
          </p:nvCxnSpPr>
          <p:spPr>
            <a:xfrm>
              <a:off x="3751496" y="2404696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65D9B244-19E3-9B4C-3AA1-0C6E353C06F3}"/>
                </a:ext>
              </a:extLst>
            </p:cNvPr>
            <p:cNvCxnSpPr>
              <a:cxnSpLocks/>
            </p:cNvCxnSpPr>
            <p:nvPr/>
          </p:nvCxnSpPr>
          <p:spPr>
            <a:xfrm>
              <a:off x="4516192" y="2404698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86F1A689-3F1C-B1DC-92BF-0A36969D7F87}"/>
                </a:ext>
              </a:extLst>
            </p:cNvPr>
            <p:cNvCxnSpPr>
              <a:cxnSpLocks/>
            </p:cNvCxnSpPr>
            <p:nvPr/>
          </p:nvCxnSpPr>
          <p:spPr>
            <a:xfrm>
              <a:off x="5280889" y="2404699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D8A5EB1A-2584-CD73-1075-2FDAE98776CB}"/>
                </a:ext>
              </a:extLst>
            </p:cNvPr>
            <p:cNvCxnSpPr>
              <a:cxnSpLocks/>
            </p:cNvCxnSpPr>
            <p:nvPr/>
          </p:nvCxnSpPr>
          <p:spPr>
            <a:xfrm>
              <a:off x="6056170" y="2403900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4BC1E68C-C8D5-EEBE-64E6-E3404CAC866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466629" y="3115041"/>
            <a:ext cx="1056142" cy="880116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CAA5F2D-237C-721C-39C6-12133AFA01D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4011966" y="1565463"/>
            <a:ext cx="462514" cy="400845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B4406BAC-8800-2DAC-1C90-C2C6F407AF15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13344" y="1588861"/>
            <a:ext cx="484346" cy="4717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2ECB714-0F12-9CF9-A0DB-3821EC214B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3020190" y="1585643"/>
            <a:ext cx="424106" cy="42410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1379A1C-8C68-2C3E-D125-9C8C9B10CEA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-2587889" y="1573421"/>
            <a:ext cx="462514" cy="4008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41DECA-3803-A3CB-24B0-136A0698F80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997675" y="2144590"/>
            <a:ext cx="1105872" cy="7848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4F7613E-37B9-3B87-043D-4274D14DE9D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203" y="2124916"/>
            <a:ext cx="676184" cy="2253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30DAA9-874C-3F45-51F8-D298639A721C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011" y="1576567"/>
            <a:ext cx="484346" cy="471738"/>
          </a:xfrm>
          <a:prstGeom prst="rect">
            <a:avLst/>
          </a:prstGeom>
        </p:spPr>
      </p:pic>
      <p:sp>
        <p:nvSpPr>
          <p:cNvPr id="18" name="Titel 3">
            <a:extLst>
              <a:ext uri="{FF2B5EF4-FFF2-40B4-BE49-F238E27FC236}">
                <a16:creationId xmlns:a16="http://schemas.microsoft.com/office/drawing/2014/main" id="{4DF62631-54EA-33CB-D9E0-FED995DBC9B2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Lookout (LOWS) – Moving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8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0.02083 -2.22222E-6 L -0.28959 -2.22222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4.375E-6 4.81481E-6 L -4.375E-6 -0.14028 " pathEditMode="relative" rAng="0" ptsTypes="AA">
                                      <p:cBhvr>
                                        <p:cTn id="5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1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4.58333E-6 2.96296E-6 L 4.58333E-6 -0.14051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3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5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3 -4.81481E-6 L -0.47161 -4.81481E-6 " pathEditMode="relative" rAng="0" ptsTypes="AA">
                                      <p:cBhvr>
                                        <p:cTn id="7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EF76241F-EA3F-2A1A-FE5A-736531EF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814" y="2878416"/>
            <a:ext cx="6151122" cy="143671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565DB9C-CFFD-249F-1E91-998F90060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6039" y="2885453"/>
            <a:ext cx="3283840" cy="107457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7BB264-E96D-AF36-1606-544DE759F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4730" y="2865145"/>
            <a:ext cx="2901478" cy="145287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30C8F-F7DD-28E8-B2BF-4AE43F453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068" y="2865145"/>
            <a:ext cx="2874981" cy="145287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93745" y="3388539"/>
            <a:ext cx="14572979" cy="11227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93745" y="4082884"/>
            <a:ext cx="14572979" cy="112274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4E96E03-F21F-65B1-B7A1-6A2F51B3D0C0}"/>
              </a:ext>
            </a:extLst>
          </p:cNvPr>
          <p:cNvSpPr txBox="1"/>
          <p:nvPr/>
        </p:nvSpPr>
        <p:spPr>
          <a:xfrm>
            <a:off x="999424" y="2466275"/>
            <a:ext cx="255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B2DBA-413E-7814-F92E-CA08E1D1CF5A}"/>
              </a:ext>
            </a:extLst>
          </p:cNvPr>
          <p:cNvSpPr txBox="1"/>
          <p:nvPr/>
        </p:nvSpPr>
        <p:spPr>
          <a:xfrm>
            <a:off x="12071647" y="2467831"/>
            <a:ext cx="255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283AFFB3-E04D-A6E0-1766-5E788DF38E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141752" y="3000322"/>
            <a:ext cx="202785" cy="14645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A2E2926-E92C-69B2-2012-4A6EE74603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185009" y="3000322"/>
            <a:ext cx="202785" cy="14645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4B997FD-2117-3422-3CF1-581D8EA303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650393" y="2993567"/>
            <a:ext cx="202785" cy="14645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D25CDF6-D756-B4CE-A1E2-9B442F9FB7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680688" y="2993567"/>
            <a:ext cx="202785" cy="14645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3BFC2722-BEC9-E113-B8BC-65C2FC073088}"/>
              </a:ext>
            </a:extLst>
          </p:cNvPr>
          <p:cNvSpPr txBox="1"/>
          <p:nvPr/>
        </p:nvSpPr>
        <p:spPr>
          <a:xfrm>
            <a:off x="14365835" y="2952714"/>
            <a:ext cx="82681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E5573B4-C4B9-89A4-43F1-BCB85E1A3821}"/>
              </a:ext>
            </a:extLst>
          </p:cNvPr>
          <p:cNvSpPr txBox="1"/>
          <p:nvPr/>
        </p:nvSpPr>
        <p:spPr>
          <a:xfrm>
            <a:off x="1849045" y="2945456"/>
            <a:ext cx="821742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F56187-DDBB-D43F-DFF3-E0344679C7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285004" y="2087991"/>
            <a:ext cx="856538" cy="8423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212FC5-4AA4-5032-20D2-E242F208E8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6478" y="1961188"/>
            <a:ext cx="993579" cy="97715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831E0C-120B-8CFB-4B21-1168011B3DB5}"/>
              </a:ext>
            </a:extLst>
          </p:cNvPr>
          <p:cNvSpPr txBox="1"/>
          <p:nvPr/>
        </p:nvSpPr>
        <p:spPr>
          <a:xfrm>
            <a:off x="5674148" y="4582797"/>
            <a:ext cx="243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928B14D-ADED-29E2-A798-CC6A667DB4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39320" y="4415387"/>
            <a:ext cx="6116066" cy="12648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607B376-30F8-205D-9D9E-64002198D5F3}"/>
              </a:ext>
            </a:extLst>
          </p:cNvPr>
          <p:cNvSpPr txBox="1"/>
          <p:nvPr/>
        </p:nvSpPr>
        <p:spPr>
          <a:xfrm>
            <a:off x="4443737" y="2540753"/>
            <a:ext cx="62675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 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2299" y="1956690"/>
            <a:ext cx="1172546" cy="11725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706532" y="1876479"/>
            <a:ext cx="1347663" cy="105887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289334" y="1897579"/>
            <a:ext cx="1070884" cy="1053469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69966458-20DD-24B7-419B-DCF4219209B6}"/>
              </a:ext>
            </a:extLst>
          </p:cNvPr>
          <p:cNvSpPr txBox="1"/>
          <p:nvPr/>
        </p:nvSpPr>
        <p:spPr>
          <a:xfrm>
            <a:off x="5443137" y="2954621"/>
            <a:ext cx="626750" cy="2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25 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24F11F-5C41-9947-825A-C97E21C53DB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4218991" y="1385722"/>
            <a:ext cx="492935" cy="427210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61D5210-E72B-971E-36B9-83C8FBE4BD3B}"/>
              </a:ext>
            </a:extLst>
          </p:cNvPr>
          <p:cNvGrpSpPr/>
          <p:nvPr/>
        </p:nvGrpSpPr>
        <p:grpSpPr>
          <a:xfrm>
            <a:off x="3821617" y="2404692"/>
            <a:ext cx="1500142" cy="1910437"/>
            <a:chOff x="-77283" y="2404692"/>
            <a:chExt cx="3064082" cy="1910437"/>
          </a:xfrm>
        </p:grpSpPr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8FD7B5CF-CA2F-E5BB-84D6-A2FD234FEC58}"/>
                </a:ext>
              </a:extLst>
            </p:cNvPr>
            <p:cNvCxnSpPr>
              <a:cxnSpLocks/>
            </p:cNvCxnSpPr>
            <p:nvPr/>
          </p:nvCxnSpPr>
          <p:spPr>
            <a:xfrm>
              <a:off x="-77283" y="2407401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B057F049-64BD-1925-38B4-D99D9E8E6CDB}"/>
                </a:ext>
              </a:extLst>
            </p:cNvPr>
            <p:cNvCxnSpPr>
              <a:cxnSpLocks/>
            </p:cNvCxnSpPr>
            <p:nvPr/>
          </p:nvCxnSpPr>
          <p:spPr>
            <a:xfrm>
              <a:off x="690063" y="2404692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559E5BD4-68CB-12E0-B360-F1542BEBAC18}"/>
                </a:ext>
              </a:extLst>
            </p:cNvPr>
            <p:cNvCxnSpPr>
              <a:cxnSpLocks/>
            </p:cNvCxnSpPr>
            <p:nvPr/>
          </p:nvCxnSpPr>
          <p:spPr>
            <a:xfrm>
              <a:off x="1457405" y="2404693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AEF27913-F29A-EDCD-7CB1-63DC5E104BB6}"/>
                </a:ext>
              </a:extLst>
            </p:cNvPr>
            <p:cNvCxnSpPr>
              <a:cxnSpLocks/>
            </p:cNvCxnSpPr>
            <p:nvPr/>
          </p:nvCxnSpPr>
          <p:spPr>
            <a:xfrm>
              <a:off x="2222102" y="2404694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50E063D3-0CF9-9A2F-F033-AFB0CCCE8750}"/>
                </a:ext>
              </a:extLst>
            </p:cNvPr>
            <p:cNvCxnSpPr>
              <a:cxnSpLocks/>
            </p:cNvCxnSpPr>
            <p:nvPr/>
          </p:nvCxnSpPr>
          <p:spPr>
            <a:xfrm>
              <a:off x="2986799" y="2404695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B72B0A6-BB49-4C56-490E-85707497B6FA}"/>
              </a:ext>
            </a:extLst>
          </p:cNvPr>
          <p:cNvGrpSpPr/>
          <p:nvPr/>
        </p:nvGrpSpPr>
        <p:grpSpPr>
          <a:xfrm>
            <a:off x="8835448" y="2403900"/>
            <a:ext cx="1119621" cy="1908527"/>
            <a:chOff x="3751496" y="2403900"/>
            <a:chExt cx="2304674" cy="1908527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1F6579D0-EDFB-92C6-EEF2-B7BF722D2178}"/>
                </a:ext>
              </a:extLst>
            </p:cNvPr>
            <p:cNvCxnSpPr>
              <a:cxnSpLocks/>
            </p:cNvCxnSpPr>
            <p:nvPr/>
          </p:nvCxnSpPr>
          <p:spPr>
            <a:xfrm>
              <a:off x="3751496" y="2404696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65D9B244-19E3-9B4C-3AA1-0C6E353C06F3}"/>
                </a:ext>
              </a:extLst>
            </p:cNvPr>
            <p:cNvCxnSpPr>
              <a:cxnSpLocks/>
            </p:cNvCxnSpPr>
            <p:nvPr/>
          </p:nvCxnSpPr>
          <p:spPr>
            <a:xfrm>
              <a:off x="4516192" y="2404698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86F1A689-3F1C-B1DC-92BF-0A36969D7F87}"/>
                </a:ext>
              </a:extLst>
            </p:cNvPr>
            <p:cNvCxnSpPr>
              <a:cxnSpLocks/>
            </p:cNvCxnSpPr>
            <p:nvPr/>
          </p:nvCxnSpPr>
          <p:spPr>
            <a:xfrm>
              <a:off x="5280889" y="2404699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D8A5EB1A-2584-CD73-1075-2FDAE98776CB}"/>
                </a:ext>
              </a:extLst>
            </p:cNvPr>
            <p:cNvCxnSpPr>
              <a:cxnSpLocks/>
            </p:cNvCxnSpPr>
            <p:nvPr/>
          </p:nvCxnSpPr>
          <p:spPr>
            <a:xfrm>
              <a:off x="6056170" y="2403900"/>
              <a:ext cx="0" cy="1907728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4BC1E68C-C8D5-EEBE-64E6-E3404CAC86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654329" y="2193433"/>
            <a:ext cx="1056142" cy="880116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CAA5F2D-237C-721C-39C6-12133AFA01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239810" y="1327395"/>
            <a:ext cx="525445" cy="4553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D5279CE-49C8-7C49-BB56-34BF8C8E74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070487" y="1290335"/>
            <a:ext cx="498132" cy="5658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24EA36C-2D91-F88E-3647-53411C1534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581210" y="1328911"/>
            <a:ext cx="525445" cy="4553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B81904F-6829-28FF-6B19-C6E71C42DB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233046" y="1367474"/>
            <a:ext cx="446664" cy="44666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594BB61-E242-8080-64C2-C11D8BA5B18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170" y="2514403"/>
            <a:ext cx="633134" cy="21526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CE475B-DCCA-60D7-E98B-D6BDB3AE9F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609566" y="3577181"/>
            <a:ext cx="5250989" cy="59489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ABE44E8-BAF1-5983-F944-754FCF5F3DC6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7091907" y="1893689"/>
            <a:ext cx="1245259" cy="105346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C529988-D4B4-5F4D-618D-DB0046AB78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10955" y="2144590"/>
            <a:ext cx="1105872" cy="78481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053EFB5-CB9F-BA00-4D74-06D0A7CDDAC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008" y="1836665"/>
            <a:ext cx="991212" cy="330402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EAAC1880-C430-AF7E-8358-0DAAD9859872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Lookout (LOWS) – Moving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4.81481E-6 L -1.30886 -4.81481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62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-2.70833E-6 -3.33333E-6 L -2.70833E-6 0.13148 " pathEditMode="relative" rAng="0" ptsTypes="AA">
                                      <p:cBhvr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7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-3.75E-6 2.22222E-6 L -3.75E-6 0.12893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7AA79A08-546E-34D2-7A54-712A6319D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1022" y="1371500"/>
            <a:ext cx="729956" cy="82917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F76241F-EA3F-2A1A-FE5A-736531EFB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3856" y="2783681"/>
            <a:ext cx="5795362" cy="135361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17BB264-E96D-AF36-1606-544DE759F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7802" y="2771177"/>
            <a:ext cx="2733666" cy="13688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4C30C8F-F7DD-28E8-B2BF-4AE43F453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6448" y="2771177"/>
            <a:ext cx="2708702" cy="136884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04510" y="3264300"/>
            <a:ext cx="13730128" cy="10577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04510" y="3918486"/>
            <a:ext cx="13730128" cy="10578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4E96E03-F21F-65B1-B7A1-6A2F51B3D0C0}"/>
              </a:ext>
            </a:extLst>
          </p:cNvPr>
          <p:cNvSpPr txBox="1"/>
          <p:nvPr/>
        </p:nvSpPr>
        <p:spPr>
          <a:xfrm>
            <a:off x="555067" y="2462501"/>
            <a:ext cx="241175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2DB2DBA-413E-7814-F92E-CA08E1D1CF5A}"/>
              </a:ext>
            </a:extLst>
          </p:cNvPr>
          <p:cNvSpPr txBox="1"/>
          <p:nvPr/>
        </p:nvSpPr>
        <p:spPr>
          <a:xfrm>
            <a:off x="9164318" y="2459661"/>
            <a:ext cx="241175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283AFFB3-E04D-A6E0-1766-5E788DF38E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812935" y="2898536"/>
            <a:ext cx="191057" cy="13798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1A2E2926-E92C-69B2-2012-4A6EE746037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795854" y="2898536"/>
            <a:ext cx="191057" cy="13798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4B997FD-2117-3422-3CF1-581D8EA303E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68386" y="2892172"/>
            <a:ext cx="191057" cy="13798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D25CDF6-D756-B4CE-A1E2-9B442F9FB7D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139093" y="2892172"/>
            <a:ext cx="191057" cy="137985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3BFC2722-BEC9-E113-B8BC-65C2FC073088}"/>
              </a:ext>
            </a:extLst>
          </p:cNvPr>
          <p:cNvSpPr txBox="1"/>
          <p:nvPr/>
        </p:nvSpPr>
        <p:spPr>
          <a:xfrm>
            <a:off x="10024058" y="2826758"/>
            <a:ext cx="778990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E5573B4-C4B9-89A4-43F1-BCB85E1A3821}"/>
              </a:ext>
            </a:extLst>
          </p:cNvPr>
          <p:cNvSpPr txBox="1"/>
          <p:nvPr/>
        </p:nvSpPr>
        <p:spPr>
          <a:xfrm>
            <a:off x="1355549" y="2819920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F56187-DDBB-D43F-DFF3-E0344679C7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663530" y="2251768"/>
            <a:ext cx="605105" cy="5951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212FC5-4AA4-5032-20D2-E242F208E8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7176" y="2251930"/>
            <a:ext cx="604941" cy="59494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4831E0C-120B-8CFB-4B21-1168011B3DB5}"/>
              </a:ext>
            </a:extLst>
          </p:cNvPr>
          <p:cNvSpPr txBox="1"/>
          <p:nvPr/>
        </p:nvSpPr>
        <p:spPr>
          <a:xfrm>
            <a:off x="4959421" y="4389486"/>
            <a:ext cx="2295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928B14D-ADED-29E2-A798-CC6A667DB4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30713" y="4231759"/>
            <a:ext cx="5762334" cy="11917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607B376-30F8-205D-9D9E-64002198D5F3}"/>
              </a:ext>
            </a:extLst>
          </p:cNvPr>
          <p:cNvSpPr txBox="1"/>
          <p:nvPr/>
        </p:nvSpPr>
        <p:spPr>
          <a:xfrm>
            <a:off x="3273933" y="2465547"/>
            <a:ext cx="590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 h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142372A-0D28-F4DF-C12C-7B6D8054C0A4}"/>
              </a:ext>
            </a:extLst>
          </p:cNvPr>
          <p:cNvGrpSpPr/>
          <p:nvPr/>
        </p:nvGrpSpPr>
        <p:grpSpPr>
          <a:xfrm>
            <a:off x="3208917" y="2201502"/>
            <a:ext cx="2889571" cy="1935519"/>
            <a:chOff x="3208917" y="2201502"/>
            <a:chExt cx="2889571" cy="1935519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CB0A31AC-037A-C69B-6643-44AFFFF706E6}"/>
                </a:ext>
              </a:extLst>
            </p:cNvPr>
            <p:cNvCxnSpPr>
              <a:cxnSpLocks/>
            </p:cNvCxnSpPr>
            <p:nvPr/>
          </p:nvCxnSpPr>
          <p:spPr>
            <a:xfrm>
              <a:off x="3208917" y="2204247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1E4E9557-EF19-8E0F-AEBC-56D1F987E6D1}"/>
                </a:ext>
              </a:extLst>
            </p:cNvPr>
            <p:cNvCxnSpPr>
              <a:cxnSpLocks/>
            </p:cNvCxnSpPr>
            <p:nvPr/>
          </p:nvCxnSpPr>
          <p:spPr>
            <a:xfrm>
              <a:off x="3932560" y="2201502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90914510-6222-5FD4-9A1E-3EB9A4D2D901}"/>
                </a:ext>
              </a:extLst>
            </p:cNvPr>
            <p:cNvCxnSpPr>
              <a:cxnSpLocks/>
            </p:cNvCxnSpPr>
            <p:nvPr/>
          </p:nvCxnSpPr>
          <p:spPr>
            <a:xfrm>
              <a:off x="4656199" y="2201503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4BFC81B2-8CA9-3F44-7BA3-F5593CAA415D}"/>
                </a:ext>
              </a:extLst>
            </p:cNvPr>
            <p:cNvCxnSpPr>
              <a:cxnSpLocks/>
            </p:cNvCxnSpPr>
            <p:nvPr/>
          </p:nvCxnSpPr>
          <p:spPr>
            <a:xfrm>
              <a:off x="5377344" y="2201505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FE3DE79-040E-C283-E12F-A5FE3A1314CE}"/>
                </a:ext>
              </a:extLst>
            </p:cNvPr>
            <p:cNvCxnSpPr>
              <a:cxnSpLocks/>
            </p:cNvCxnSpPr>
            <p:nvPr/>
          </p:nvCxnSpPr>
          <p:spPr>
            <a:xfrm>
              <a:off x="6098488" y="2201506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E260521-E509-7CA1-E2CF-2801724E41AC}"/>
              </a:ext>
            </a:extLst>
          </p:cNvPr>
          <p:cNvGrpSpPr/>
          <p:nvPr/>
        </p:nvGrpSpPr>
        <p:grpSpPr>
          <a:xfrm>
            <a:off x="6819632" y="2200700"/>
            <a:ext cx="2173415" cy="1933583"/>
            <a:chOff x="6819632" y="2200700"/>
            <a:chExt cx="2173415" cy="1933583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1EB90EB8-179E-02F0-FB86-5C6A1B06E634}"/>
                </a:ext>
              </a:extLst>
            </p:cNvPr>
            <p:cNvCxnSpPr>
              <a:cxnSpLocks/>
            </p:cNvCxnSpPr>
            <p:nvPr/>
          </p:nvCxnSpPr>
          <p:spPr>
            <a:xfrm>
              <a:off x="6819632" y="2201507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B0814D3-6A7E-8DEB-3D57-E8B0F4FC7517}"/>
                </a:ext>
              </a:extLst>
            </p:cNvPr>
            <p:cNvCxnSpPr>
              <a:cxnSpLocks/>
            </p:cNvCxnSpPr>
            <p:nvPr/>
          </p:nvCxnSpPr>
          <p:spPr>
            <a:xfrm>
              <a:off x="7540777" y="2201508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474A343-B976-902E-5A6C-489B33A7A7A1}"/>
                </a:ext>
              </a:extLst>
            </p:cNvPr>
            <p:cNvCxnSpPr>
              <a:cxnSpLocks/>
            </p:cNvCxnSpPr>
            <p:nvPr/>
          </p:nvCxnSpPr>
          <p:spPr>
            <a:xfrm>
              <a:off x="8261921" y="2201509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1C974E3D-933F-ADA3-EB59-1C9D05CD201A}"/>
                </a:ext>
              </a:extLst>
            </p:cNvPr>
            <p:cNvCxnSpPr>
              <a:cxnSpLocks/>
            </p:cNvCxnSpPr>
            <p:nvPr/>
          </p:nvCxnSpPr>
          <p:spPr>
            <a:xfrm>
              <a:off x="8993047" y="2200700"/>
              <a:ext cx="0" cy="193277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0CF2098-4A75-2F5F-7E43-E8D219C20F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103500" y="2783298"/>
            <a:ext cx="726114" cy="1012421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C67A7BA-CEAB-5E6D-8DE7-9FE7AEA87B1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187166" y="2238075"/>
            <a:ext cx="761294" cy="59815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F23E1949-97EE-66F3-71FB-BAA7719C38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16389" y="2249995"/>
            <a:ext cx="604941" cy="595104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D911551B-C2BD-472D-23F1-54FD7567B555}"/>
              </a:ext>
            </a:extLst>
          </p:cNvPr>
          <p:cNvSpPr txBox="1"/>
          <p:nvPr/>
        </p:nvSpPr>
        <p:spPr>
          <a:xfrm>
            <a:off x="6174465" y="2848465"/>
            <a:ext cx="590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25 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67512B-5A07-04D5-E8DC-FC007B7F74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4763" y="3037196"/>
            <a:ext cx="830096" cy="8300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26AEE29-F264-F41A-B849-4C47086E85E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46" y="1240432"/>
            <a:ext cx="1091308" cy="1091308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F964C99-4776-30FD-C144-4160ED4E7DCA}"/>
              </a:ext>
            </a:extLst>
          </p:cNvPr>
          <p:cNvGrpSpPr/>
          <p:nvPr/>
        </p:nvGrpSpPr>
        <p:grpSpPr>
          <a:xfrm>
            <a:off x="5944763" y="2243856"/>
            <a:ext cx="1176567" cy="1629217"/>
            <a:chOff x="6675888" y="2250712"/>
            <a:chExt cx="1176567" cy="162921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8E644DF-7583-DC4C-6211-4C9CF80A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34625" y="2795935"/>
              <a:ext cx="726114" cy="1012421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0E25BAC-DB11-BD46-D7B2-4BE43941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18291" y="2250712"/>
              <a:ext cx="761294" cy="598158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B8CD6FF0-3F10-730D-BBB8-9AA7A5E3E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247514" y="2262632"/>
              <a:ext cx="604941" cy="595104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CD6C32C-5924-8FE0-2E59-7CE857FE5AA2}"/>
                </a:ext>
              </a:extLst>
            </p:cNvPr>
            <p:cNvSpPr txBox="1"/>
            <p:nvPr/>
          </p:nvSpPr>
          <p:spPr>
            <a:xfrm>
              <a:off x="6905590" y="2861102"/>
              <a:ext cx="590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Saira" pitchFamily="2" charset="0"/>
                  <a:ea typeface="+mn-ea"/>
                  <a:cs typeface="+mn-cs"/>
                </a:rPr>
                <a:t>25 m</a:t>
              </a: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74E6A8B7-EAF8-B5A5-EFA5-16BC14CFD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5888" y="3049833"/>
              <a:ext cx="830096" cy="830096"/>
            </a:xfrm>
            <a:prstGeom prst="rect">
              <a:avLst/>
            </a:prstGeom>
          </p:spPr>
        </p:pic>
      </p:grpSp>
      <p:sp>
        <p:nvSpPr>
          <p:cNvPr id="34" name="Titel 3">
            <a:extLst>
              <a:ext uri="{FF2B5EF4-FFF2-40B4-BE49-F238E27FC236}">
                <a16:creationId xmlns:a16="http://schemas.microsoft.com/office/drawing/2014/main" id="{E0F68C26-5027-DF20-5BB9-95CFDEBF1DAC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Lookout (LOWS) – Moving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344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-3.33333E-6 L 0.05924 -3.33333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5924 -3.33333E-6 L 0.1181 -3.33333E-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4540" y="2778375"/>
            <a:ext cx="8130540" cy="928928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1A1647E-DBA4-12EF-8E1D-05BD6E6A9A63}"/>
              </a:ext>
            </a:extLst>
          </p:cNvPr>
          <p:cNvGrpSpPr/>
          <p:nvPr/>
        </p:nvGrpSpPr>
        <p:grpSpPr>
          <a:xfrm>
            <a:off x="4443182" y="2691143"/>
            <a:ext cx="3303671" cy="1016160"/>
            <a:chOff x="3685927" y="1708763"/>
            <a:chExt cx="4424240" cy="1935519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4EFA678-5EF6-8762-6406-69F064AAD70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DA0BC4D-FCF1-B94F-3585-DF77E683E87C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60929EC-AD94-EF7B-41F5-89393DE0B881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ED6B704-FCA7-28F5-37D2-5CB092FA9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CCC0CBE-D684-79F1-A14D-D57038422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926" y="2775052"/>
            <a:ext cx="1475053" cy="13688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51577" y="2466376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14187" y="2911882"/>
            <a:ext cx="147208" cy="1063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558307" y="2908638"/>
            <a:ext cx="156194" cy="11280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883045" y="2857470"/>
            <a:ext cx="77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4976" y="2774537"/>
            <a:ext cx="1475053" cy="13688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9736627" y="2465861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509929" y="2913586"/>
            <a:ext cx="141064" cy="1018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248829" y="2901068"/>
            <a:ext cx="175730" cy="1269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0555395" y="2849335"/>
            <a:ext cx="77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04510" y="3264300"/>
            <a:ext cx="13730128" cy="10577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04510" y="3918486"/>
            <a:ext cx="13730128" cy="1057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97550" y="2137386"/>
            <a:ext cx="770433" cy="75790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99685" y="2132240"/>
            <a:ext cx="964608" cy="75790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57357" y="3102871"/>
            <a:ext cx="443076" cy="72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23721" y="4019479"/>
            <a:ext cx="390781" cy="12294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66346" y="4022637"/>
            <a:ext cx="429859" cy="13523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7573" y="3082732"/>
            <a:ext cx="443076" cy="72000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4882" y="2125875"/>
            <a:ext cx="335607" cy="77065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13230" y="2125875"/>
            <a:ext cx="335607" cy="77065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47596" y="2132275"/>
            <a:ext cx="335607" cy="77065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9052" y="2132258"/>
            <a:ext cx="335607" cy="77065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276928" y="2132240"/>
            <a:ext cx="335607" cy="77065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98447" y="2132240"/>
            <a:ext cx="335607" cy="770653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38604" y="2930571"/>
            <a:ext cx="881983" cy="625924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3231761" y="2266713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8199440" y="2266713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09420" y="2918221"/>
            <a:ext cx="992804" cy="645323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957787" y="2922951"/>
            <a:ext cx="655944" cy="735452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797452" y="4019479"/>
            <a:ext cx="390781" cy="12294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71304" y="3082732"/>
            <a:ext cx="443076" cy="72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92220" y="4022191"/>
            <a:ext cx="429859" cy="135236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85611" y="3082066"/>
            <a:ext cx="443076" cy="720000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CC48EB-7AF8-BB38-C7F9-63D4B447A165}"/>
              </a:ext>
            </a:extLst>
          </p:cNvPr>
          <p:cNvSpPr txBox="1"/>
          <p:nvPr/>
        </p:nvSpPr>
        <p:spPr>
          <a:xfrm>
            <a:off x="1902428" y="2259979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30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0606CE-FAE0-C467-30B1-051FC2CE7179}"/>
              </a:ext>
            </a:extLst>
          </p:cNvPr>
          <p:cNvSpPr txBox="1"/>
          <p:nvPr/>
        </p:nvSpPr>
        <p:spPr>
          <a:xfrm>
            <a:off x="5691576" y="4565053"/>
            <a:ext cx="831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8B60477-ABFB-CCE9-9A60-78509643C6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94978" y="4305325"/>
            <a:ext cx="8170101" cy="183328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BA4A9A9D-CE90-C5E2-0641-876FEFB17C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 rot="16200000">
            <a:off x="9994193" y="2664245"/>
            <a:ext cx="390592" cy="28209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F3A968A-CFC6-1F48-1488-676664A39C9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 rot="16200000">
            <a:off x="1798139" y="2664245"/>
            <a:ext cx="390592" cy="282090"/>
          </a:xfrm>
          <a:prstGeom prst="rect">
            <a:avLst/>
          </a:prstGeom>
        </p:spPr>
      </p:pic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5682D70F-33BA-D3D1-D9E2-A9D7B5232C61}"/>
              </a:ext>
            </a:extLst>
          </p:cNvPr>
          <p:cNvGrpSpPr/>
          <p:nvPr/>
        </p:nvGrpSpPr>
        <p:grpSpPr>
          <a:xfrm>
            <a:off x="2774247" y="2688255"/>
            <a:ext cx="6639293" cy="1017606"/>
            <a:chOff x="2774247" y="2688255"/>
            <a:chExt cx="6639293" cy="1017606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4A662C12-FF64-E172-E999-BB8024888C77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40" y="2688255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0D1ACAE6-91AC-8161-7F63-4663FA3E2EBD}"/>
                </a:ext>
              </a:extLst>
            </p:cNvPr>
            <p:cNvCxnSpPr>
              <a:cxnSpLocks/>
            </p:cNvCxnSpPr>
            <p:nvPr/>
          </p:nvCxnSpPr>
          <p:spPr>
            <a:xfrm>
              <a:off x="85865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329223F3-7325-E90D-B0A4-4013933B1890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288361C4-4FC9-8C4C-FEB7-D1D211339F9B}"/>
                </a:ext>
              </a:extLst>
            </p:cNvPr>
            <p:cNvCxnSpPr>
              <a:cxnSpLocks/>
            </p:cNvCxnSpPr>
            <p:nvPr/>
          </p:nvCxnSpPr>
          <p:spPr>
            <a:xfrm>
              <a:off x="3617049" y="2691142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itel 3">
            <a:extLst>
              <a:ext uri="{FF2B5EF4-FFF2-40B4-BE49-F238E27FC236}">
                <a16:creationId xmlns:a16="http://schemas.microsoft.com/office/drawing/2014/main" id="{54E9830F-5FDD-6076-B98B-1DB238F0C367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larger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28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91670" y="3074689"/>
            <a:ext cx="12810343" cy="1393328"/>
          </a:xfrm>
          <a:prstGeom prst="rect">
            <a:avLst/>
          </a:prstGeom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78B0EB7-79CC-A01C-13B1-8B8597764403}"/>
              </a:ext>
            </a:extLst>
          </p:cNvPr>
          <p:cNvGrpSpPr/>
          <p:nvPr/>
        </p:nvGrpSpPr>
        <p:grpSpPr>
          <a:xfrm>
            <a:off x="3493950" y="2865675"/>
            <a:ext cx="5202136" cy="1600100"/>
            <a:chOff x="3685927" y="1708763"/>
            <a:chExt cx="4424240" cy="1935519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FC3DC01F-5DD1-F0CA-EDD6-1CFA0AC830EA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E264BD46-958F-3A17-A1C4-FEB2975BEAFE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47B12A39-225C-458F-5BB9-510BA186CA46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51233EEB-1522-F715-CD5F-929B39FD4EF3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18DB6E8D-D2C8-1840-0862-35C38E5EC88A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F785E10-B832-CF6E-AEAD-3CD03C0E7A3D}"/>
              </a:ext>
            </a:extLst>
          </p:cNvPr>
          <p:cNvGrpSpPr/>
          <p:nvPr/>
        </p:nvGrpSpPr>
        <p:grpSpPr>
          <a:xfrm>
            <a:off x="895900" y="2872512"/>
            <a:ext cx="10395988" cy="1593396"/>
            <a:chOff x="2774247" y="2688255"/>
            <a:chExt cx="6639293" cy="1017606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CC6BEEFA-5704-57E4-68C3-C0FB656BB84E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40" y="2688255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11376A0D-FA6E-C964-44F5-7105318544B0}"/>
                </a:ext>
              </a:extLst>
            </p:cNvPr>
            <p:cNvCxnSpPr>
              <a:cxnSpLocks/>
            </p:cNvCxnSpPr>
            <p:nvPr/>
          </p:nvCxnSpPr>
          <p:spPr>
            <a:xfrm>
              <a:off x="85865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8B144D2F-C3E2-A02D-399D-4C4A2187FE13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04D51EB1-D32D-6608-5816-20C5CED1561F}"/>
                </a:ext>
              </a:extLst>
            </p:cNvPr>
            <p:cNvCxnSpPr>
              <a:cxnSpLocks/>
            </p:cNvCxnSpPr>
            <p:nvPr/>
          </p:nvCxnSpPr>
          <p:spPr>
            <a:xfrm>
              <a:off x="3617049" y="2691142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678070" y="3069454"/>
            <a:ext cx="2324069" cy="215672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-3415993" y="2583109"/>
            <a:ext cx="3799913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2513113" y="3260092"/>
            <a:ext cx="301026" cy="21740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-805349" y="3260092"/>
            <a:ext cx="301026" cy="21740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-2387680" y="3229569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81533" y="3068642"/>
            <a:ext cx="2324069" cy="21567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11843610" y="2582298"/>
            <a:ext cx="3799913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746490" y="3259280"/>
            <a:ext cx="301026" cy="2174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4454254" y="3259280"/>
            <a:ext cx="301026" cy="2174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3577209" y="3203357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607271" y="3840305"/>
            <a:ext cx="21632960" cy="1666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4607271" y="4871029"/>
            <a:ext cx="21632960" cy="1666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25855" y="1920756"/>
            <a:ext cx="1372469" cy="13501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764651" y="1893713"/>
            <a:ext cx="1727195" cy="13570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554763" y="3585960"/>
            <a:ext cx="698103" cy="11344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3130083" y="5030225"/>
            <a:ext cx="901459" cy="28360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456836" y="5029878"/>
            <a:ext cx="901457" cy="28360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3028406" y="3554229"/>
            <a:ext cx="698103" cy="113442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52586" y="2114018"/>
            <a:ext cx="474539" cy="108968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63030" y="2114018"/>
            <a:ext cx="474539" cy="108968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459094" y="2124102"/>
            <a:ext cx="474539" cy="108968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056199" y="2124075"/>
            <a:ext cx="474539" cy="108968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55476" y="2124047"/>
            <a:ext cx="474539" cy="108968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61256" y="2124047"/>
            <a:ext cx="474539" cy="1089680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1594652" y="2268523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9421644" y="2268523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076422" y="3343545"/>
            <a:ext cx="1491379" cy="96939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433651" y="3343545"/>
            <a:ext cx="967790" cy="1085098"/>
          </a:xfrm>
          <a:prstGeom prst="rect">
            <a:avLst/>
          </a:prstGeom>
        </p:spPr>
      </p:pic>
      <p:sp>
        <p:nvSpPr>
          <p:cNvPr id="25" name="ZPW-12">
            <a:extLst>
              <a:ext uri="{FF2B5EF4-FFF2-40B4-BE49-F238E27FC236}">
                <a16:creationId xmlns:a16="http://schemas.microsoft.com/office/drawing/2014/main" id="{F5F4F114-9F11-3F20-5ABC-9AAC8862918B}"/>
              </a:ext>
            </a:extLst>
          </p:cNvPr>
          <p:cNvSpPr txBox="1"/>
          <p:nvPr/>
        </p:nvSpPr>
        <p:spPr>
          <a:xfrm>
            <a:off x="5496024" y="1281013"/>
            <a:ext cx="121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ZPW-12</a:t>
            </a:r>
          </a:p>
        </p:txBody>
      </p:sp>
      <p:sp>
        <p:nvSpPr>
          <p:cNvPr id="32" name="ZRC 10">
            <a:extLst>
              <a:ext uri="{FF2B5EF4-FFF2-40B4-BE49-F238E27FC236}">
                <a16:creationId xmlns:a16="http://schemas.microsoft.com/office/drawing/2014/main" id="{F79DADDD-AD97-CA7C-11F0-F95A6038BEEA}"/>
              </a:ext>
            </a:extLst>
          </p:cNvPr>
          <p:cNvSpPr txBox="1"/>
          <p:nvPr/>
        </p:nvSpPr>
        <p:spPr>
          <a:xfrm>
            <a:off x="5496024" y="1281973"/>
            <a:ext cx="121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ZRC-10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D11FAE50-13DE-CAF7-3C38-791E30432B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965828" y="5033381"/>
            <a:ext cx="901459" cy="28360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0FB828A-5410-056A-EF99-74EE1AA46B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864151" y="3557385"/>
            <a:ext cx="698103" cy="113442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9C70DA1-F9C2-1859-25AF-90FEDB6C0D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360896" y="3586092"/>
            <a:ext cx="698103" cy="113442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8A9F992-F6AE-47DD-E9BC-A630FB5EF14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262969" y="5030010"/>
            <a:ext cx="901457" cy="28360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344B7EA-5B3B-CF1D-F5C7-545DCF1E51D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 rot="16200000">
            <a:off x="5918693" y="1754674"/>
            <a:ext cx="356008" cy="257114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937104" y="3345171"/>
            <a:ext cx="1368363" cy="97109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81E38B1-986B-8E7D-5015-27C038056A20}"/>
              </a:ext>
            </a:extLst>
          </p:cNvPr>
          <p:cNvSpPr txBox="1"/>
          <p:nvPr/>
        </p:nvSpPr>
        <p:spPr>
          <a:xfrm>
            <a:off x="5691576" y="5628504"/>
            <a:ext cx="831144" cy="49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634D0BE-3665-DC22-B1F2-2FE9DA39EA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-498986" y="5359140"/>
            <a:ext cx="13158028" cy="1967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E9D54CB-D61C-C98A-9E64-89240838FC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 rot="16200000">
            <a:off x="12436242" y="3008830"/>
            <a:ext cx="390592" cy="28209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496FF4A-9ECD-220C-1D0F-F086F38ABFA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 rot="16200000">
            <a:off x="-707385" y="2873482"/>
            <a:ext cx="390592" cy="282090"/>
          </a:xfrm>
          <a:prstGeom prst="rect">
            <a:avLst/>
          </a:prstGeom>
        </p:spPr>
      </p:pic>
      <p:sp>
        <p:nvSpPr>
          <p:cNvPr id="50" name="Titel 3">
            <a:extLst>
              <a:ext uri="{FF2B5EF4-FFF2-40B4-BE49-F238E27FC236}">
                <a16:creationId xmlns:a16="http://schemas.microsoft.com/office/drawing/2014/main" id="{22507971-7A10-68A5-F776-2FFCDA0AA18F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larger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0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25E-6 -2.22222E-6 L -0.00078 -0.1083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541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39" r="6425" b="13886"/>
          <a:stretch/>
        </p:blipFill>
        <p:spPr/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9933" y="778298"/>
            <a:ext cx="8506922" cy="1394409"/>
          </a:xfrm>
        </p:spPr>
        <p:txBody>
          <a:bodyPr/>
          <a:lstStyle/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Dispositifs d'annonce automatiques &amp; Mobile balise stop - MBS</a:t>
            </a:r>
            <a:endParaRPr lang="de-DE" dirty="0"/>
          </a:p>
        </p:txBody>
      </p:sp>
      <p:pic>
        <p:nvPicPr>
          <p:cNvPr id="4" name="Afbeelding 3" descr="Afbeelding met Lettertype, tekst, Graphics, rood&#10;&#10;Automatisch gegenereerde beschrijving">
            <a:extLst>
              <a:ext uri="{FF2B5EF4-FFF2-40B4-BE49-F238E27FC236}">
                <a16:creationId xmlns:a16="http://schemas.microsoft.com/office/drawing/2014/main" id="{1C223657-F76B-040D-120E-57D3D1339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092" y="5837583"/>
            <a:ext cx="1173041" cy="2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6937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283090" y="3021844"/>
            <a:ext cx="12810343" cy="1393328"/>
          </a:xfrm>
          <a:prstGeom prst="rect">
            <a:avLst/>
          </a:prstGeom>
        </p:spPr>
      </p:pic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5BFD39E-30F5-7FA4-1FFF-40B0F7E5661C}"/>
              </a:ext>
            </a:extLst>
          </p:cNvPr>
          <p:cNvGrpSpPr/>
          <p:nvPr/>
        </p:nvGrpSpPr>
        <p:grpSpPr>
          <a:xfrm>
            <a:off x="-523158" y="2803777"/>
            <a:ext cx="5246286" cy="1613680"/>
            <a:chOff x="3685927" y="1708763"/>
            <a:chExt cx="4424240" cy="1935519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2E3FBA1F-C0AC-FE85-A9ED-E175B299F443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091DC745-22E5-35F2-6946-C8717EDACD87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81A3F860-34E7-2F5D-4AB0-893E55EB36D0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6FD087CB-44B9-6FAE-B3E2-2EB12C6A8BFA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92035E85-6FE9-FB8E-EC61-F1EE9361109F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A3B4F21E-42AE-C00B-34BE-B42B00A93881}"/>
              </a:ext>
            </a:extLst>
          </p:cNvPr>
          <p:cNvGrpSpPr/>
          <p:nvPr/>
        </p:nvGrpSpPr>
        <p:grpSpPr>
          <a:xfrm>
            <a:off x="-3143251" y="2810642"/>
            <a:ext cx="10484224" cy="1606920"/>
            <a:chOff x="2774247" y="2688255"/>
            <a:chExt cx="6639293" cy="1017606"/>
          </a:xfrm>
        </p:grpSpPr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F764A25D-7310-D11E-C108-104AD8FD539E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40" y="2688255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F662F34B-1F8B-2718-3A9B-20D4641CC846}"/>
                </a:ext>
              </a:extLst>
            </p:cNvPr>
            <p:cNvCxnSpPr>
              <a:cxnSpLocks/>
            </p:cNvCxnSpPr>
            <p:nvPr/>
          </p:nvCxnSpPr>
          <p:spPr>
            <a:xfrm>
              <a:off x="85865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2505BFD-34D6-8B72-4EA8-89D9911180C6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756D13E9-6B67-EDBD-B017-90B3F5212367}"/>
                </a:ext>
              </a:extLst>
            </p:cNvPr>
            <p:cNvCxnSpPr>
              <a:cxnSpLocks/>
            </p:cNvCxnSpPr>
            <p:nvPr/>
          </p:nvCxnSpPr>
          <p:spPr>
            <a:xfrm>
              <a:off x="3617049" y="2691142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669490" y="3016609"/>
            <a:ext cx="2324069" cy="215672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-7407413" y="2530264"/>
            <a:ext cx="3799913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6504533" y="3207247"/>
            <a:ext cx="301026" cy="21740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-4796769" y="3207247"/>
            <a:ext cx="301026" cy="217407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-6097366" y="3062424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90113" y="3015797"/>
            <a:ext cx="2324069" cy="21567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7852190" y="2529453"/>
            <a:ext cx="3799913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023291" y="3206435"/>
            <a:ext cx="301026" cy="21740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186609" y="3206435"/>
            <a:ext cx="301026" cy="21740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9142227" y="3182262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8598691" y="3787460"/>
            <a:ext cx="21632960" cy="1666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8598691" y="4818184"/>
            <a:ext cx="21632960" cy="16666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6325" y="1965705"/>
            <a:ext cx="1234329" cy="12142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21386" y="2010539"/>
            <a:ext cx="1461982" cy="114869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63343" y="3533115"/>
            <a:ext cx="698103" cy="11344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7121503" y="4977380"/>
            <a:ext cx="901459" cy="28360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577506" y="4974197"/>
            <a:ext cx="677277" cy="21307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7019826" y="3501384"/>
            <a:ext cx="698103" cy="1134420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151640" y="1993776"/>
            <a:ext cx="528777" cy="1214228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3034" y="1993776"/>
            <a:ext cx="528777" cy="121422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58148" y="2003860"/>
            <a:ext cx="528777" cy="1214228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081757" y="1963095"/>
            <a:ext cx="528777" cy="1214228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3354995" y="2003805"/>
            <a:ext cx="528777" cy="1214228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758740" y="2003805"/>
            <a:ext cx="528777" cy="1214228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2107747" y="3220757"/>
            <a:ext cx="1365368" cy="968972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-2396768" y="2215678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5430224" y="2215678"/>
            <a:ext cx="1219840" cy="48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8049" y="3137184"/>
            <a:ext cx="1669243" cy="1085009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75213" y="3197948"/>
            <a:ext cx="1024514" cy="114869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11FAE50-13DE-CAF7-3C38-791E30432B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4792148" y="4980536"/>
            <a:ext cx="901459" cy="283605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0FB828A-5410-056A-EF99-74EE1AA46B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690471" y="3504540"/>
            <a:ext cx="698103" cy="113442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9C70DA1-F9C2-1859-25AF-90FEDB6C0D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42476" y="3533247"/>
            <a:ext cx="698103" cy="1134420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8A9F992-F6AE-47DD-E9BC-A630FB5EF1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56639" y="4976480"/>
            <a:ext cx="677277" cy="21307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0B36DEF-ABA7-5217-1818-30B0D2BBB17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244436" y="4108783"/>
            <a:ext cx="7580200" cy="858774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7AB93A7A-535E-0010-D487-275431334ED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0621285" y="1240380"/>
            <a:ext cx="585793" cy="507687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3CD2E7CA-8E6D-C2E8-FF77-A68D366A55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861188" y="1411369"/>
            <a:ext cx="1619250" cy="3048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59FED99-2886-1006-D20D-C6F7498CECF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 rot="16200000">
            <a:off x="1944077" y="1813544"/>
            <a:ext cx="356008" cy="257114"/>
          </a:xfrm>
          <a:prstGeom prst="rect">
            <a:avLst/>
          </a:prstGeom>
        </p:spPr>
      </p:pic>
      <p:sp>
        <p:nvSpPr>
          <p:cNvPr id="28" name="ZRC 10">
            <a:extLst>
              <a:ext uri="{FF2B5EF4-FFF2-40B4-BE49-F238E27FC236}">
                <a16:creationId xmlns:a16="http://schemas.microsoft.com/office/drawing/2014/main" id="{9C681A17-CD90-23B9-73E5-F0F81953D3DA}"/>
              </a:ext>
            </a:extLst>
          </p:cNvPr>
          <p:cNvSpPr txBox="1"/>
          <p:nvPr/>
        </p:nvSpPr>
        <p:spPr>
          <a:xfrm>
            <a:off x="1512161" y="1356216"/>
            <a:ext cx="121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ZRC-10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2421C461-C80C-2314-C654-BC5653B0FD5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996" y="1771058"/>
            <a:ext cx="546796" cy="1859112"/>
          </a:xfrm>
          <a:prstGeom prst="rect">
            <a:avLst/>
          </a:prstGeom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B7A78650-1A6D-AC02-3CAA-91A0BA71292C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larger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37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25442 -0.0002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7.40741E-7 L -0.50195 7.40741E-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4540" y="3096057"/>
            <a:ext cx="8130540" cy="884325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01F06E7-410E-D540-D5A6-5E6D611AB67B}"/>
              </a:ext>
            </a:extLst>
          </p:cNvPr>
          <p:cNvGrpSpPr/>
          <p:nvPr/>
        </p:nvGrpSpPr>
        <p:grpSpPr>
          <a:xfrm>
            <a:off x="4438420" y="2964743"/>
            <a:ext cx="3303671" cy="1016160"/>
            <a:chOff x="3685927" y="1708763"/>
            <a:chExt cx="4424240" cy="1935519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2318E1F0-3E96-11A5-1C88-6EA891997C58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58525DD1-F85E-224F-34D9-489A600C3C7E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1C25B9F2-AFC3-77FB-2DA5-F632F92862CE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632F9F54-F8DF-246F-5DA0-3E4598EF22AA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B4B1610B-AFE7-FB43-6F96-EEA567C31E3A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C1BC1993-4E9A-686D-28EC-5B53F31312FD}"/>
              </a:ext>
            </a:extLst>
          </p:cNvPr>
          <p:cNvGrpSpPr/>
          <p:nvPr/>
        </p:nvGrpSpPr>
        <p:grpSpPr>
          <a:xfrm>
            <a:off x="2769485" y="2961855"/>
            <a:ext cx="6639293" cy="1017606"/>
            <a:chOff x="2774247" y="2688255"/>
            <a:chExt cx="6639293" cy="1017606"/>
          </a:xfrm>
        </p:grpSpPr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D5BDB866-AFBE-2D7B-3B94-26901D54E034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40" y="2688255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EE1C64AF-BDD0-822F-BA2A-EDC7EE40557E}"/>
                </a:ext>
              </a:extLst>
            </p:cNvPr>
            <p:cNvCxnSpPr>
              <a:cxnSpLocks/>
            </p:cNvCxnSpPr>
            <p:nvPr/>
          </p:nvCxnSpPr>
          <p:spPr>
            <a:xfrm>
              <a:off x="85865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955BAA65-D4AB-A322-F3CB-A9B5E443CF72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21F7000B-84BB-026F-985A-CD177A30EDA8}"/>
                </a:ext>
              </a:extLst>
            </p:cNvPr>
            <p:cNvCxnSpPr>
              <a:cxnSpLocks/>
            </p:cNvCxnSpPr>
            <p:nvPr/>
          </p:nvCxnSpPr>
          <p:spPr>
            <a:xfrm>
              <a:off x="3617049" y="2691142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fik 64">
            <a:extLst>
              <a:ext uri="{FF2B5EF4-FFF2-40B4-BE49-F238E27FC236}">
                <a16:creationId xmlns:a16="http://schemas.microsoft.com/office/drawing/2014/main" id="{8D81D314-3E1C-48F2-5760-B08F2B742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5170" y="2023467"/>
            <a:ext cx="8169910" cy="3653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926" y="3092734"/>
            <a:ext cx="1475053" cy="136884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51577" y="2834588"/>
            <a:ext cx="2411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20357" y="3213729"/>
            <a:ext cx="191057" cy="13798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13332" y="3213729"/>
            <a:ext cx="191057" cy="137985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883045" y="3166012"/>
            <a:ext cx="77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04976" y="3092219"/>
            <a:ext cx="1475053" cy="13688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9736627" y="2850211"/>
            <a:ext cx="2411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509815" y="3199115"/>
            <a:ext cx="191057" cy="1379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186683" y="3194301"/>
            <a:ext cx="191057" cy="1379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0555395" y="3164019"/>
            <a:ext cx="77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04510" y="3581982"/>
            <a:ext cx="13730128" cy="10577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704510" y="4236168"/>
            <a:ext cx="13730128" cy="1057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57357" y="3420553"/>
            <a:ext cx="443076" cy="72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3721" y="4343614"/>
            <a:ext cx="390781" cy="12294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66346" y="4344621"/>
            <a:ext cx="429859" cy="13523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97573" y="3400414"/>
            <a:ext cx="443076" cy="72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12897" y="2459160"/>
            <a:ext cx="922535" cy="72484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755271" y="2443557"/>
            <a:ext cx="335607" cy="77065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97611" y="2443557"/>
            <a:ext cx="335607" cy="77065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86508" y="2449957"/>
            <a:ext cx="335607" cy="770653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55004" y="2449940"/>
            <a:ext cx="335607" cy="770653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23588" y="2449922"/>
            <a:ext cx="335607" cy="77065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275424" y="2449922"/>
            <a:ext cx="335607" cy="770653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470775" y="3248097"/>
            <a:ext cx="765906" cy="543546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8199440" y="2584395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MArbeiterstehend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497334" y="3183654"/>
            <a:ext cx="970620" cy="630904"/>
          </a:xfrm>
          <a:prstGeom prst="rect">
            <a:avLst/>
          </a:prstGeom>
        </p:spPr>
      </p:pic>
      <p:pic>
        <p:nvPicPr>
          <p:cNvPr id="56" name="RArbeiter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890131" y="3230499"/>
            <a:ext cx="618403" cy="69336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797452" y="4343614"/>
            <a:ext cx="390781" cy="122942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71304" y="3400414"/>
            <a:ext cx="443076" cy="720000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92220" y="4344175"/>
            <a:ext cx="429859" cy="135236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85611" y="3399748"/>
            <a:ext cx="443076" cy="72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94B685B-9422-20CB-DE9B-0770012D0B6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498111" y="3758998"/>
            <a:ext cx="5027432" cy="56956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B798E3E-D7F7-926B-5DF8-9077D986A0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5874452" y="1579509"/>
            <a:ext cx="438744" cy="38024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FBDDF2E-FA40-F4D4-38DA-06B9741675A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746" y="1989316"/>
            <a:ext cx="405762" cy="405762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73DDCF0-4CC2-76E8-7416-E03DE6881AD3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1031" y="1988251"/>
            <a:ext cx="416608" cy="40576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5052826-9F68-BC68-F3B7-413A5A42C03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283" y="2522877"/>
            <a:ext cx="376976" cy="125658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3674154-69D5-CAE1-69E9-64C53027C36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922" y="2512551"/>
            <a:ext cx="392914" cy="13097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AADB413-8D8A-CC8B-5E6B-EBF007F0B718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127" y="2483475"/>
            <a:ext cx="468348" cy="156116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20BEE5B-6AF7-B993-26EF-1D175FA2790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87" y="2503183"/>
            <a:ext cx="407260" cy="135752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83BDEAB9-ED34-99CE-A47B-0D4408C953B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429" y="2491407"/>
            <a:ext cx="435372" cy="145124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65FA23CB-8149-B72A-551E-2D3E95D32F7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06" y="2501079"/>
            <a:ext cx="419884" cy="139960"/>
          </a:xfrm>
          <a:prstGeom prst="rect">
            <a:avLst/>
          </a:prstGeom>
        </p:spPr>
      </p:pic>
      <p:pic>
        <p:nvPicPr>
          <p:cNvPr id="63" name="LArbeiterLaufend">
            <a:extLst>
              <a:ext uri="{FF2B5EF4-FFF2-40B4-BE49-F238E27FC236}">
                <a16:creationId xmlns:a16="http://schemas.microsoft.com/office/drawing/2014/main" id="{A9FC3898-840E-CDB3-FFCA-D1696FF585F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267" y="3099942"/>
            <a:ext cx="840646" cy="840646"/>
          </a:xfrm>
          <a:prstGeom prst="rect">
            <a:avLst/>
          </a:prstGeom>
        </p:spPr>
      </p:pic>
      <p:pic>
        <p:nvPicPr>
          <p:cNvPr id="64" name="MArbeiterLaufend">
            <a:extLst>
              <a:ext uri="{FF2B5EF4-FFF2-40B4-BE49-F238E27FC236}">
                <a16:creationId xmlns:a16="http://schemas.microsoft.com/office/drawing/2014/main" id="{EC1E2AFF-4DE0-1719-A555-2922F417A3F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569" y="3039008"/>
            <a:ext cx="935270" cy="935270"/>
          </a:xfrm>
          <a:prstGeom prst="rect">
            <a:avLst/>
          </a:prstGeom>
        </p:spPr>
      </p:pic>
      <p:pic>
        <p:nvPicPr>
          <p:cNvPr id="6" name="Aufseher stehend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262894" y="2495103"/>
            <a:ext cx="709249" cy="69771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06CFAA9-A881-D819-0F70-F761ED66A3F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11460290" y="1440066"/>
            <a:ext cx="442580" cy="383569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8CAB8457-5B42-72CD-9F93-5519755D79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74" y="1988581"/>
            <a:ext cx="405762" cy="405762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897FC4DE-0FF1-3C9A-097C-5E06DAD2684B}"/>
              </a:ext>
            </a:extLst>
          </p:cNvPr>
          <p:cNvPicPr>
            <a:picLocks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48369" y="1993201"/>
            <a:ext cx="416608" cy="405762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3E65CA87-FBD3-EE15-F6D4-C0B561BD1FB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369" y="1832058"/>
            <a:ext cx="490296" cy="1667008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057F121F-7B0A-93CF-3BE2-9C777043EEA9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3517306" y="1691783"/>
            <a:ext cx="241428" cy="241426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AADCDC34-08E4-426C-D86B-5C37EAED5F9B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/>
        </p:blipFill>
        <p:spPr>
          <a:xfrm>
            <a:off x="8404579" y="1743929"/>
            <a:ext cx="241428" cy="241426"/>
          </a:xfrm>
          <a:prstGeom prst="rect">
            <a:avLst/>
          </a:prstGeom>
        </p:spPr>
      </p:pic>
      <p:sp>
        <p:nvSpPr>
          <p:cNvPr id="13" name="Titel 3">
            <a:extLst>
              <a:ext uri="{FF2B5EF4-FFF2-40B4-BE49-F238E27FC236}">
                <a16:creationId xmlns:a16="http://schemas.microsoft.com/office/drawing/2014/main" id="{4C4901F3-A08D-E77D-7800-6C2CEEDBEA4D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larger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86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4.79167E-6 -0.0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36159 0.00116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repeatCount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79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89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-0.099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7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6.25E-7 -0.0981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-0.091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2.29167E-6 -0.0914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1743" y="2998531"/>
            <a:ext cx="11010417" cy="1197557"/>
          </a:xfrm>
          <a:prstGeom prst="rect">
            <a:avLst/>
          </a:prstGeom>
        </p:spPr>
      </p:pic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6C8E5A46-EF26-BF9B-F7A6-C0811827ACBD}"/>
              </a:ext>
            </a:extLst>
          </p:cNvPr>
          <p:cNvGrpSpPr/>
          <p:nvPr/>
        </p:nvGrpSpPr>
        <p:grpSpPr>
          <a:xfrm>
            <a:off x="6798107" y="2818505"/>
            <a:ext cx="4481380" cy="1378406"/>
            <a:chOff x="3685927" y="1708763"/>
            <a:chExt cx="4424240" cy="1935519"/>
          </a:xfrm>
        </p:grpSpPr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97A52C02-F637-E9D9-147E-998011F141C8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28303DDB-FAD3-D58A-5A0A-C39A97300FE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78AB2919-CE92-BD2C-9EBF-F4F6AA984AEC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DD1A2C25-2B8F-C668-7ED4-EE0CB9CACCB6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C149963C-FF3E-34DB-6ED8-EDB395F4314A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1A699722-45C4-F102-48FC-CB9018A963A4}"/>
              </a:ext>
            </a:extLst>
          </p:cNvPr>
          <p:cNvGrpSpPr/>
          <p:nvPr/>
        </p:nvGrpSpPr>
        <p:grpSpPr>
          <a:xfrm>
            <a:off x="4559860" y="2824877"/>
            <a:ext cx="8955626" cy="1372632"/>
            <a:chOff x="2774247" y="2688255"/>
            <a:chExt cx="6639293" cy="1017606"/>
          </a:xfrm>
        </p:grpSpPr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19315CB0-60DD-C44C-90BC-0AFC744CA3E3}"/>
                </a:ext>
              </a:extLst>
            </p:cNvPr>
            <p:cNvCxnSpPr>
              <a:cxnSpLocks/>
            </p:cNvCxnSpPr>
            <p:nvPr/>
          </p:nvCxnSpPr>
          <p:spPr>
            <a:xfrm>
              <a:off x="9413540" y="2688255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1898FD10-AC9F-34E6-A1A9-770C460EE79C}"/>
                </a:ext>
              </a:extLst>
            </p:cNvPr>
            <p:cNvCxnSpPr>
              <a:cxnSpLocks/>
            </p:cNvCxnSpPr>
            <p:nvPr/>
          </p:nvCxnSpPr>
          <p:spPr>
            <a:xfrm>
              <a:off x="85865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D22B7738-8ACE-E5FB-5C3C-2E3E52613FD2}"/>
                </a:ext>
              </a:extLst>
            </p:cNvPr>
            <p:cNvCxnSpPr>
              <a:cxnSpLocks/>
            </p:cNvCxnSpPr>
            <p:nvPr/>
          </p:nvCxnSpPr>
          <p:spPr>
            <a:xfrm>
              <a:off x="2774247" y="2689700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B3DBB752-87DA-D6A2-83C0-D65D00DCA9E1}"/>
                </a:ext>
              </a:extLst>
            </p:cNvPr>
            <p:cNvCxnSpPr>
              <a:cxnSpLocks/>
            </p:cNvCxnSpPr>
            <p:nvPr/>
          </p:nvCxnSpPr>
          <p:spPr>
            <a:xfrm>
              <a:off x="3617049" y="2691142"/>
              <a:ext cx="0" cy="1014719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0" name="Grafik 49">
            <a:extLst>
              <a:ext uri="{FF2B5EF4-FFF2-40B4-BE49-F238E27FC236}">
                <a16:creationId xmlns:a16="http://schemas.microsoft.com/office/drawing/2014/main" id="{95B465E6-110A-5F81-23F5-03A9FC925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3175" y="1815586"/>
            <a:ext cx="609484" cy="20722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90645" y="2994031"/>
            <a:ext cx="1997524" cy="185369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856405" y="2576020"/>
            <a:ext cx="3266004" cy="4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32425" y="3157883"/>
            <a:ext cx="258730" cy="18686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100238" y="3157883"/>
            <a:ext cx="258730" cy="18686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1982383" y="3033408"/>
            <a:ext cx="1048446" cy="4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06187" y="2993333"/>
            <a:ext cx="1997524" cy="185369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13971947" y="2575323"/>
            <a:ext cx="3266004" cy="4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747967" y="3157185"/>
            <a:ext cx="258730" cy="1868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6215780" y="3157185"/>
            <a:ext cx="258730" cy="1868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5080726" y="3032711"/>
            <a:ext cx="1048446" cy="4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67492" y="3656573"/>
            <a:ext cx="18593406" cy="14324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67492" y="4542475"/>
            <a:ext cx="18593406" cy="14324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6302168" y="3437965"/>
            <a:ext cx="600016" cy="97502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2143" y="4679302"/>
            <a:ext cx="774799" cy="2437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218000" y="4679004"/>
            <a:ext cx="774797" cy="24375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89534" y="3410692"/>
            <a:ext cx="600016" cy="9750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55303" y="1983488"/>
            <a:ext cx="1484515" cy="116640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34580" y="2114912"/>
            <a:ext cx="454481" cy="104362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89769" y="2114912"/>
            <a:ext cx="454481" cy="1043622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060245" y="2123579"/>
            <a:ext cx="454481" cy="1043622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319730" y="2123556"/>
            <a:ext cx="454481" cy="1043622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339435" y="2123532"/>
            <a:ext cx="454481" cy="1043622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76359" y="2123532"/>
            <a:ext cx="454481" cy="1043622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04969" y="2111421"/>
            <a:ext cx="1497577" cy="1062798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11890281" y="2305636"/>
            <a:ext cx="1048446" cy="41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MArbeiterstehend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060427" y="2076593"/>
            <a:ext cx="1655716" cy="1076216"/>
          </a:xfrm>
          <a:prstGeom prst="rect">
            <a:avLst/>
          </a:prstGeom>
        </p:spPr>
      </p:pic>
      <p:pic>
        <p:nvPicPr>
          <p:cNvPr id="56" name="RArbeiter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154725" y="2123739"/>
            <a:ext cx="1023187" cy="1147209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097876" y="4679302"/>
            <a:ext cx="774799" cy="243757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85267" y="3410692"/>
            <a:ext cx="600016" cy="975028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221731" y="4678400"/>
            <a:ext cx="774799" cy="243757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309122" y="3409791"/>
            <a:ext cx="600016" cy="97502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94B685B-9422-20CB-DE9B-0770012D0B6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023259" y="3887829"/>
            <a:ext cx="6827961" cy="77355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AB798E3E-D7F7-926B-5DF8-9077D986A0E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8762872" y="862324"/>
            <a:ext cx="594149" cy="514928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85052826-9F68-BC68-F3B7-413A5A42C03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225" y="2144948"/>
            <a:ext cx="803054" cy="267682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3674154-69D5-CAE1-69E9-64C53027C36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770" y="2234365"/>
            <a:ext cx="630234" cy="210076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4AADB413-8D8A-CC8B-5E6B-EBF007F0B71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620" y="2234365"/>
            <a:ext cx="615828" cy="205274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20BEE5B-6AF7-B993-26EF-1D175FA2790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708" y="2174131"/>
            <a:ext cx="606610" cy="202202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83BDEAB9-ED34-99CE-A47B-0D4408C953B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625" y="2168429"/>
            <a:ext cx="706646" cy="235548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65FA23CB-8149-B72A-551E-2D3E95D32F7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083" y="2173566"/>
            <a:ext cx="650648" cy="216880"/>
          </a:xfrm>
          <a:prstGeom prst="rect">
            <a:avLst/>
          </a:prstGeom>
        </p:spPr>
      </p:pic>
      <p:pic>
        <p:nvPicPr>
          <p:cNvPr id="63" name="LArbeiterLaufend">
            <a:extLst>
              <a:ext uri="{FF2B5EF4-FFF2-40B4-BE49-F238E27FC236}">
                <a16:creationId xmlns:a16="http://schemas.microsoft.com/office/drawing/2014/main" id="{A9FC3898-840E-CDB3-FFCA-D1696FF585F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332" y="1878473"/>
            <a:ext cx="1529764" cy="1529764"/>
          </a:xfrm>
          <a:prstGeom prst="rect">
            <a:avLst/>
          </a:prstGeom>
        </p:spPr>
      </p:pic>
      <p:pic>
        <p:nvPicPr>
          <p:cNvPr id="64" name="MArbeiterLaufend">
            <a:extLst>
              <a:ext uri="{FF2B5EF4-FFF2-40B4-BE49-F238E27FC236}">
                <a16:creationId xmlns:a16="http://schemas.microsoft.com/office/drawing/2014/main" id="{EC1E2AFF-4DE0-1719-A555-2922F417A3F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356" y="1860026"/>
            <a:ext cx="1529764" cy="1529764"/>
          </a:xfrm>
          <a:prstGeom prst="rect">
            <a:avLst/>
          </a:prstGeom>
        </p:spPr>
      </p:pic>
      <p:pic>
        <p:nvPicPr>
          <p:cNvPr id="6" name="Aufseher stehend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285529" y="1989443"/>
            <a:ext cx="1179629" cy="1160447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B82D25CD-3226-5D2B-167A-D27969F68D3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5577918" y="934591"/>
            <a:ext cx="426591" cy="426591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F2747A34-F7D5-E4F3-01F9-F6C87F1487B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12192000" y="929286"/>
            <a:ext cx="426591" cy="4265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B080652-EEC3-AFAA-9C60-D0B19CD05B5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31813" y="1458803"/>
            <a:ext cx="11028034" cy="4918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911D5F3-A2D3-45A9-0F2B-979CC64E46B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flipH="1" flipV="1">
            <a:off x="8861188" y="1525580"/>
            <a:ext cx="1619250" cy="304800"/>
          </a:xfrm>
          <a:prstGeom prst="rect">
            <a:avLst/>
          </a:prstGeom>
        </p:spPr>
      </p:pic>
      <p:sp>
        <p:nvSpPr>
          <p:cNvPr id="14" name="Titel 3">
            <a:extLst>
              <a:ext uri="{FF2B5EF4-FFF2-40B4-BE49-F238E27FC236}">
                <a16:creationId xmlns:a16="http://schemas.microsoft.com/office/drawing/2014/main" id="{CA2FB8F3-8EC8-FFA6-E8A0-20AEE07F33FE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larger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worksites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95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208 L -1.45482 -0.002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47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.55112E-17 3.33333E-6 L 5.55112E-17 0.128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5E-6 3.33333E-6 L 2.5E-6 0.1305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33333E-6 1.11111E-6 L -3.33333E-6 0.134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1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75E-6 0 L 3.75E-6 0.1428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2.08333E-7 2.96296E-6 L 2.08333E-7 0.137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5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fill="hold" nodeType="withEffect">
                                  <p:stCondLst>
                                    <p:cond delay="3450"/>
                                  </p:stCondLst>
                                  <p:childTnLst>
                                    <p:animMotion origin="layout" path="M -0.09766 4.07407E-6 L -0.46888 4.07407E-6 " pathEditMode="relative" rAng="0" ptsTypes="AA">
                                      <p:cBhvr>
                                        <p:cTn id="53" dur="1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8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8199440" y="2238135"/>
            <a:ext cx="774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926" y="2775052"/>
            <a:ext cx="1475053" cy="13688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4976" y="2774537"/>
            <a:ext cx="1475053" cy="136884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4540" y="2805601"/>
            <a:ext cx="8124970" cy="9017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04510" y="3918486"/>
            <a:ext cx="13730128" cy="1057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04510" y="3264300"/>
            <a:ext cx="13730128" cy="10577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4466" y="2229509"/>
            <a:ext cx="277207" cy="636549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1A1647E-DBA4-12EF-8E1D-05BD6E6A9A63}"/>
              </a:ext>
            </a:extLst>
          </p:cNvPr>
          <p:cNvGrpSpPr/>
          <p:nvPr/>
        </p:nvGrpSpPr>
        <p:grpSpPr>
          <a:xfrm>
            <a:off x="2785977" y="2691143"/>
            <a:ext cx="3303675" cy="1016160"/>
            <a:chOff x="3685927" y="1708763"/>
            <a:chExt cx="4424240" cy="1935519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4EFA678-5EF6-8762-6406-69F064AAD70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DA0BC4D-FCF1-B94F-3585-DF77E683E87C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60929EC-AD94-EF7B-41F5-89393DE0B881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ED6B704-FCA7-28F5-37D2-5CB092FA9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CCC0CBE-D684-79F1-A14D-D57038422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15922" y="2229492"/>
            <a:ext cx="277207" cy="636549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243F199-B821-9EFC-B48B-1713265562D7}"/>
              </a:ext>
            </a:extLst>
          </p:cNvPr>
          <p:cNvGrpSpPr/>
          <p:nvPr/>
        </p:nvGrpSpPr>
        <p:grpSpPr>
          <a:xfrm>
            <a:off x="6090210" y="2691143"/>
            <a:ext cx="3323766" cy="1014719"/>
            <a:chOff x="3685927" y="1708763"/>
            <a:chExt cx="4424240" cy="1935519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074BF55D-85CB-6623-FF41-77ED8C671DC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284E8EFC-718B-ADE7-B575-08A5B9F14B5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E16F232-9D19-9FBF-D54E-4092599BA776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93134BB-C446-E17D-3A20-7BF486FFF573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4245FC0-180D-90AD-0C6C-14B8E8228BF0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18EC98C5-E7B9-EDCC-B2FC-3FCE2E830C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3699" y="2410086"/>
            <a:ext cx="2433473" cy="9359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51577" y="2466376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4187" y="2911882"/>
            <a:ext cx="147208" cy="1063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558307" y="2908638"/>
            <a:ext cx="156194" cy="11280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883045" y="2857470"/>
            <a:ext cx="77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9736627" y="2465861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509929" y="2913586"/>
            <a:ext cx="141064" cy="1018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248829" y="2901068"/>
            <a:ext cx="175730" cy="1269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0555395" y="2849335"/>
            <a:ext cx="77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1185" y="2213098"/>
            <a:ext cx="655990" cy="6453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36555" y="2227256"/>
            <a:ext cx="796753" cy="62601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512451" y="3310382"/>
            <a:ext cx="332889" cy="54094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2312" y="4020018"/>
            <a:ext cx="293599" cy="9236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19796" y="4024705"/>
            <a:ext cx="322959" cy="10160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2667" y="3290243"/>
            <a:ext cx="332889" cy="5409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4378" y="2223109"/>
            <a:ext cx="277207" cy="63654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0100" y="2223109"/>
            <a:ext cx="277207" cy="63654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13798" y="2229474"/>
            <a:ext cx="277207" cy="63654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35317" y="2229474"/>
            <a:ext cx="277207" cy="636549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38605" y="2922951"/>
            <a:ext cx="838205" cy="594856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3231761" y="2266713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09420" y="2880255"/>
            <a:ext cx="940098" cy="61106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957787" y="2895760"/>
            <a:ext cx="605887" cy="67932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46043" y="4020018"/>
            <a:ext cx="293599" cy="92368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26398" y="3290243"/>
            <a:ext cx="332889" cy="54094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045670" y="4024259"/>
            <a:ext cx="322959" cy="101605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40705" y="3289577"/>
            <a:ext cx="332889" cy="540946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CC48EB-7AF8-BB38-C7F9-63D4B447A165}"/>
              </a:ext>
            </a:extLst>
          </p:cNvPr>
          <p:cNvSpPr txBox="1"/>
          <p:nvPr/>
        </p:nvSpPr>
        <p:spPr>
          <a:xfrm>
            <a:off x="1939298" y="2289475"/>
            <a:ext cx="77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30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0606CE-FAE0-C467-30B1-051FC2CE7179}"/>
              </a:ext>
            </a:extLst>
          </p:cNvPr>
          <p:cNvSpPr txBox="1"/>
          <p:nvPr/>
        </p:nvSpPr>
        <p:spPr>
          <a:xfrm>
            <a:off x="5691576" y="4565053"/>
            <a:ext cx="831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8B60477-ABFB-CCE9-9A60-78509643C6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994978" y="4305325"/>
            <a:ext cx="8170101" cy="183328"/>
          </a:xfrm>
          <a:prstGeom prst="rect">
            <a:avLst/>
          </a:prstGeom>
        </p:spPr>
      </p:pic>
      <p:sp>
        <p:nvSpPr>
          <p:cNvPr id="23" name="Titel 3">
            <a:extLst>
              <a:ext uri="{FF2B5EF4-FFF2-40B4-BE49-F238E27FC236}">
                <a16:creationId xmlns:a16="http://schemas.microsoft.com/office/drawing/2014/main" id="{63AA3E3F-AC77-DC3E-3C99-AEECA0F50615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Machine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Warning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77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4466 4.07407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279337" y="2942151"/>
            <a:ext cx="2551562" cy="236783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6341" y="2979360"/>
            <a:ext cx="2551562" cy="236783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659341" y="2994995"/>
            <a:ext cx="14054660" cy="155977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0397379" y="4920075"/>
            <a:ext cx="23750522" cy="18297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0397379" y="3788457"/>
            <a:ext cx="23750522" cy="18297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57132" y="1998465"/>
            <a:ext cx="479516" cy="1101109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1A1647E-DBA4-12EF-8E1D-05BD6E6A9A63}"/>
              </a:ext>
            </a:extLst>
          </p:cNvPr>
          <p:cNvGrpSpPr/>
          <p:nvPr/>
        </p:nvGrpSpPr>
        <p:grpSpPr>
          <a:xfrm>
            <a:off x="-4359497" y="2797004"/>
            <a:ext cx="5714732" cy="1757764"/>
            <a:chOff x="3685927" y="1708763"/>
            <a:chExt cx="4424240" cy="1935519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4EFA678-5EF6-8762-6406-69F064AAD70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DA0BC4D-FCF1-B94F-3585-DF77E683E87C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60929EC-AD94-EF7B-41F5-89393DE0B881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ED6B704-FCA7-28F5-37D2-5CB092FA9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CCC0CBE-D684-79F1-A14D-D57038422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5393" y="1998436"/>
            <a:ext cx="479516" cy="1101109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243F199-B821-9EFC-B48B-1713265562D7}"/>
              </a:ext>
            </a:extLst>
          </p:cNvPr>
          <p:cNvGrpSpPr/>
          <p:nvPr/>
        </p:nvGrpSpPr>
        <p:grpSpPr>
          <a:xfrm>
            <a:off x="1356200" y="2797004"/>
            <a:ext cx="5749486" cy="1755271"/>
            <a:chOff x="3685927" y="1708763"/>
            <a:chExt cx="4424240" cy="1935519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074BF55D-85CB-6623-FF41-77ED8C671DC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284E8EFC-718B-ADE7-B575-08A5B9F14B5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E16F232-9D19-9FBF-D54E-4092599BA776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93134BB-C446-E17D-3A20-7BF486FFF573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4245FC0-180D-90AD-0C6C-14B8E8228BF0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18EC98C5-E7B9-EDCC-B2FC-3FCE2E830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4721" y="2310829"/>
            <a:ext cx="4209448" cy="161901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-9089492" y="1912900"/>
            <a:ext cx="4171871" cy="42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7770321" y="3178841"/>
            <a:ext cx="254642" cy="18390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-6483134" y="3173229"/>
            <a:ext cx="270186" cy="19513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-7651209" y="3084718"/>
            <a:ext cx="1339245" cy="42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7663811" y="2407309"/>
            <a:ext cx="4171871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001477" y="3181788"/>
            <a:ext cx="244014" cy="1762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79634" y="3160135"/>
            <a:ext cx="303980" cy="21953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9080125" y="3127798"/>
            <a:ext cx="1339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00060" y="1970077"/>
            <a:ext cx="1134739" cy="11162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0406" y="1994568"/>
            <a:ext cx="1378232" cy="108289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78501" y="3868170"/>
            <a:ext cx="575835" cy="93573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8534681" y="5095706"/>
            <a:ext cx="507871" cy="15977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691206" y="5096440"/>
            <a:ext cx="558658" cy="17575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8568663" y="3833334"/>
            <a:ext cx="575835" cy="93573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64208" y="1987394"/>
            <a:ext cx="479516" cy="110110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594539" y="1987394"/>
            <a:ext cx="479516" cy="110110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16656" y="1998404"/>
            <a:ext cx="479516" cy="110110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79285" y="1998404"/>
            <a:ext cx="479516" cy="1101109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2711631" y="3197988"/>
            <a:ext cx="1449936" cy="1028988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-3588375" y="2062821"/>
            <a:ext cx="1339245" cy="53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56695" y="3124132"/>
            <a:ext cx="1626192" cy="1057025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856944" y="3150953"/>
            <a:ext cx="1048070" cy="1175109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-5985405" y="5095706"/>
            <a:ext cx="507871" cy="159779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6019387" y="3833334"/>
            <a:ext cx="575835" cy="935734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50772" y="5095668"/>
            <a:ext cx="558658" cy="175757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42184" y="3832182"/>
            <a:ext cx="575835" cy="935734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CC48EB-7AF8-BB38-C7F9-63D4B447A165}"/>
              </a:ext>
            </a:extLst>
          </p:cNvPr>
          <p:cNvSpPr txBox="1"/>
          <p:nvPr/>
        </p:nvSpPr>
        <p:spPr>
          <a:xfrm>
            <a:off x="-5824092" y="2102195"/>
            <a:ext cx="1339245" cy="45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30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0606CE-FAE0-C467-30B1-051FC2CE7179}"/>
              </a:ext>
            </a:extLst>
          </p:cNvPr>
          <p:cNvSpPr txBox="1"/>
          <p:nvPr/>
        </p:nvSpPr>
        <p:spPr>
          <a:xfrm>
            <a:off x="685689" y="5762288"/>
            <a:ext cx="143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8B60477-ABFB-CCE9-9A60-78509643C6E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-5680151" y="5398733"/>
            <a:ext cx="14132728" cy="317123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D74FE4-B4FD-CE7F-A923-6C7F98531A5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2248095" y="4195009"/>
            <a:ext cx="7580200" cy="858774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1D44B658-0C9A-2917-1DE2-C79B2776EEE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10674806" y="1337032"/>
            <a:ext cx="585793" cy="507687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C52D3E00-BA23-084A-56FF-8BE2111B47F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8914709" y="1508021"/>
            <a:ext cx="1619250" cy="3048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1FF90390-821F-5CB2-6530-E1239266762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517" y="1924432"/>
            <a:ext cx="546796" cy="1859112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7AE5216-CBDF-37D3-52BC-DAC864050FBD}"/>
              </a:ext>
            </a:extLst>
          </p:cNvPr>
          <p:cNvSpPr txBox="1"/>
          <p:nvPr/>
        </p:nvSpPr>
        <p:spPr>
          <a:xfrm>
            <a:off x="5280541" y="2082638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325F2D8E-A1F6-E6D1-9701-98BA2F7D346A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Machine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Warning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01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1106 4.44444E-6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75E-6 3.7037E-7 L -0.63138 3.7037E-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8199440" y="2266713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926" y="2775052"/>
            <a:ext cx="1475053" cy="13688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4976" y="2774537"/>
            <a:ext cx="1475053" cy="136884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4540" y="2805601"/>
            <a:ext cx="8124970" cy="90170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04510" y="3918486"/>
            <a:ext cx="13730128" cy="10578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04510" y="3264300"/>
            <a:ext cx="13730128" cy="10577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4466" y="2229509"/>
            <a:ext cx="277207" cy="636549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1A1647E-DBA4-12EF-8E1D-05BD6E6A9A63}"/>
              </a:ext>
            </a:extLst>
          </p:cNvPr>
          <p:cNvGrpSpPr/>
          <p:nvPr/>
        </p:nvGrpSpPr>
        <p:grpSpPr>
          <a:xfrm>
            <a:off x="2785977" y="2691143"/>
            <a:ext cx="3303675" cy="1016160"/>
            <a:chOff x="3685927" y="1708763"/>
            <a:chExt cx="4424240" cy="1935519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4EFA678-5EF6-8762-6406-69F064AAD70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DA0BC4D-FCF1-B94F-3585-DF77E683E87C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60929EC-AD94-EF7B-41F5-89393DE0B881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ED6B704-FCA7-28F5-37D2-5CB092FA9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CCC0CBE-D684-79F1-A14D-D57038422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15922" y="2229492"/>
            <a:ext cx="277207" cy="636549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243F199-B821-9EFC-B48B-1713265562D7}"/>
              </a:ext>
            </a:extLst>
          </p:cNvPr>
          <p:cNvGrpSpPr/>
          <p:nvPr/>
        </p:nvGrpSpPr>
        <p:grpSpPr>
          <a:xfrm>
            <a:off x="6090210" y="2691143"/>
            <a:ext cx="3323766" cy="1014719"/>
            <a:chOff x="3685927" y="1708763"/>
            <a:chExt cx="4424240" cy="1935519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074BF55D-85CB-6623-FF41-77ED8C671DC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284E8EFC-718B-ADE7-B575-08A5B9F14B5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E16F232-9D19-9FBF-D54E-4092599BA776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93134BB-C446-E17D-3A20-7BF486FFF573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4245FC0-180D-90AD-0C6C-14B8E8228BF0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18EC98C5-E7B9-EDCC-B2FC-3FCE2E830C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479" y="2410086"/>
            <a:ext cx="2433473" cy="9359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51577" y="2466376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14187" y="2911882"/>
            <a:ext cx="147208" cy="1063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558307" y="2908638"/>
            <a:ext cx="156194" cy="11280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883045" y="2857470"/>
            <a:ext cx="774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9736627" y="2465861"/>
            <a:ext cx="2411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509929" y="2913586"/>
            <a:ext cx="141064" cy="1018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248829" y="2901068"/>
            <a:ext cx="175730" cy="12691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0555395" y="2849335"/>
            <a:ext cx="77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31185" y="2213098"/>
            <a:ext cx="655990" cy="6453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36555" y="2227256"/>
            <a:ext cx="796753" cy="62601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512451" y="3310382"/>
            <a:ext cx="332889" cy="54094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2312" y="4020018"/>
            <a:ext cx="293599" cy="9236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19796" y="4024705"/>
            <a:ext cx="322959" cy="10160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2667" y="3290243"/>
            <a:ext cx="332889" cy="5409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74378" y="2223109"/>
            <a:ext cx="277207" cy="63654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0100" y="2223109"/>
            <a:ext cx="277207" cy="63654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28236" y="2229474"/>
            <a:ext cx="277207" cy="636549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00712" y="2229474"/>
            <a:ext cx="277207" cy="636549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738605" y="2922951"/>
            <a:ext cx="838205" cy="594856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3231761" y="2266713"/>
            <a:ext cx="774215" cy="308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409420" y="2880255"/>
            <a:ext cx="940098" cy="611064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957787" y="2895760"/>
            <a:ext cx="605887" cy="67932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846043" y="4020018"/>
            <a:ext cx="293599" cy="92368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26398" y="3290243"/>
            <a:ext cx="332889" cy="540946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045670" y="4024259"/>
            <a:ext cx="322959" cy="101605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040705" y="3289577"/>
            <a:ext cx="332889" cy="540946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CC48EB-7AF8-BB38-C7F9-63D4B447A165}"/>
              </a:ext>
            </a:extLst>
          </p:cNvPr>
          <p:cNvSpPr txBox="1"/>
          <p:nvPr/>
        </p:nvSpPr>
        <p:spPr>
          <a:xfrm>
            <a:off x="1939298" y="2289475"/>
            <a:ext cx="774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30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0606CE-FAE0-C467-30B1-051FC2CE7179}"/>
              </a:ext>
            </a:extLst>
          </p:cNvPr>
          <p:cNvSpPr txBox="1"/>
          <p:nvPr/>
        </p:nvSpPr>
        <p:spPr>
          <a:xfrm>
            <a:off x="5691576" y="4565053"/>
            <a:ext cx="831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8B60477-ABFB-CCE9-9A60-78509643C6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994978" y="4305325"/>
            <a:ext cx="8170101" cy="18332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417F2F8-CA62-85CD-9D9D-B04C41092F1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025449" y="1802132"/>
            <a:ext cx="8136000" cy="29624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3D20BD8-1E19-86E9-B123-0CD9DE2C9B8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5913478" y="1389369"/>
            <a:ext cx="379638" cy="329016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BE88A9B-DBB2-148B-CA30-780EF42A978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805066" y="3455342"/>
            <a:ext cx="4847051" cy="549131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D5E1EE-85FA-A542-9064-47D0603255D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11490057" y="1446208"/>
            <a:ext cx="388848" cy="337000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5943310E-C76A-661F-416A-02766D336B9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9027" y="1845663"/>
            <a:ext cx="408064" cy="1387424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3B7E4A3-B96E-B6B8-FCE4-2C3E8B661DC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155090" y="1899110"/>
            <a:ext cx="224172" cy="597160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9E908D1F-D6EB-DBDF-710E-60B46754E57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746" y="1730798"/>
            <a:ext cx="405762" cy="405762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98DF933-7E88-38F0-8C38-C62E0345BBEA}"/>
              </a:ext>
            </a:extLst>
          </p:cNvPr>
          <p:cNvPicPr>
            <a:picLocks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1031" y="1729733"/>
            <a:ext cx="416608" cy="405762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C23F5BC-E460-BA7B-D3DD-8109384460B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774" y="1730063"/>
            <a:ext cx="405762" cy="405762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A446BEE7-B4EF-1AC7-B8BC-941BBAC2297A}"/>
              </a:ext>
            </a:extLst>
          </p:cNvPr>
          <p:cNvPicPr>
            <a:picLocks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48369" y="1734683"/>
            <a:ext cx="416608" cy="405762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E317FD53-A828-D846-F8A6-13340D00297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145" y="2201923"/>
            <a:ext cx="405762" cy="405762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D34AA77E-5419-A2B0-6153-14464B4AD774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3898909" y="1436754"/>
            <a:ext cx="287080" cy="287078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518AEFA1-90F7-4A3A-C9F8-B64469C228DA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/>
        </p:blipFill>
        <p:spPr>
          <a:xfrm>
            <a:off x="8020605" y="1430701"/>
            <a:ext cx="287080" cy="287078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1BA7547F-EBDA-CC65-190E-3F8D17D99245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1306" y="2288698"/>
            <a:ext cx="376976" cy="125658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A1B90594-FC53-5404-1559-D7EBB139DB6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849" y="2292593"/>
            <a:ext cx="376976" cy="125658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7CC7A480-A93F-6168-D710-8990E468E4B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1394" y="2296488"/>
            <a:ext cx="376976" cy="125658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1ED87477-980C-B512-6769-3DDE8D64EDD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06" y="2288698"/>
            <a:ext cx="376976" cy="125658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C0841970-AF26-7A3F-5F69-9DFE2B915C7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076" y="2280908"/>
            <a:ext cx="376976" cy="125658"/>
          </a:xfrm>
          <a:prstGeom prst="rect">
            <a:avLst/>
          </a:prstGeom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BB3AD6AD-43C4-AA06-563D-48349EFEB690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24" y="2273118"/>
            <a:ext cx="376976" cy="125658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05733428-27D3-C56E-30C4-1B0239D76B52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11" y="2691807"/>
            <a:ext cx="434600" cy="144866"/>
          </a:xfrm>
          <a:prstGeom prst="rect">
            <a:avLst/>
          </a:prstGeom>
        </p:spPr>
      </p:pic>
      <p:sp>
        <p:nvSpPr>
          <p:cNvPr id="26" name="Titel 3">
            <a:extLst>
              <a:ext uri="{FF2B5EF4-FFF2-40B4-BE49-F238E27FC236}">
                <a16:creationId xmlns:a16="http://schemas.microsoft.com/office/drawing/2014/main" id="{81BFC2F3-7FCA-54FF-DFD3-80377AC03944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Machine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Warning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703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4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99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48295 -1.48148E-6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accel="16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-0.09745 " pathEditMode="relative" rAng="0" ptsTypes="AA">
                                      <p:cBhvr>
                                        <p:cTn id="5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1.66667E-6 -0.09236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2.91667E-6 -0.09144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8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ttenwarnanlage_Sound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50793694-5179-F5E4-6D69-C53DA4C40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94903" y="2068875"/>
            <a:ext cx="731634" cy="248755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E5C2F1B6-5F0C-3227-A4AB-548BC3897118}"/>
              </a:ext>
            </a:extLst>
          </p:cNvPr>
          <p:cNvSpPr txBox="1"/>
          <p:nvPr/>
        </p:nvSpPr>
        <p:spPr>
          <a:xfrm>
            <a:off x="13640581" y="2051885"/>
            <a:ext cx="1182761" cy="47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6372BE1-A981-6964-9970-31B876B1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8659" y="2828469"/>
            <a:ext cx="2253425" cy="20911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76C24B-1B4B-C18F-9731-543CA5575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04420" y="2827683"/>
            <a:ext cx="2253425" cy="2091169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ABEAA866-7C98-A437-62DF-3CC936A75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2521" y="2875139"/>
            <a:ext cx="12412441" cy="137752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BAA6DA-8884-487E-B33D-635BD513F5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054100" y="4575283"/>
            <a:ext cx="20975388" cy="16159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64B161A-8F94-BFA4-F944-2428152D3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054100" y="3575889"/>
            <a:ext cx="20975388" cy="16159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C3F9D6F-DC0C-289D-13B7-2F704B944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78939" y="1995048"/>
            <a:ext cx="423487" cy="972450"/>
          </a:xfrm>
          <a:prstGeom prst="rect">
            <a:avLst/>
          </a:prstGeom>
        </p:spPr>
      </p:pic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B1A1647E-DBA4-12EF-8E1D-05BD6E6A9A63}"/>
              </a:ext>
            </a:extLst>
          </p:cNvPr>
          <p:cNvGrpSpPr/>
          <p:nvPr/>
        </p:nvGrpSpPr>
        <p:grpSpPr>
          <a:xfrm>
            <a:off x="5370484" y="2700282"/>
            <a:ext cx="5046993" cy="1552378"/>
            <a:chOff x="3685927" y="1708763"/>
            <a:chExt cx="4424240" cy="1935519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4EFA678-5EF6-8762-6406-69F064AAD70D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EDA0BC4D-FCF1-B94F-3585-DF77E683E87C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60929EC-AD94-EF7B-41F5-89393DE0B881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AED6B704-FCA7-28F5-37D2-5CB092FA9107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5CCC0CBE-D684-79F1-A14D-D57038422385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6" name="Grafik 45">
            <a:extLst>
              <a:ext uri="{FF2B5EF4-FFF2-40B4-BE49-F238E27FC236}">
                <a16:creationId xmlns:a16="http://schemas.microsoft.com/office/drawing/2014/main" id="{46BB5403-989A-E25A-8A3E-3DB442C3D2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49146" y="1995022"/>
            <a:ext cx="423487" cy="972450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243F199-B821-9EFC-B48B-1713265562D7}"/>
              </a:ext>
            </a:extLst>
          </p:cNvPr>
          <p:cNvGrpSpPr/>
          <p:nvPr/>
        </p:nvGrpSpPr>
        <p:grpSpPr>
          <a:xfrm>
            <a:off x="10418330" y="2700282"/>
            <a:ext cx="5077686" cy="1550177"/>
            <a:chOff x="3685927" y="1708763"/>
            <a:chExt cx="4424240" cy="1935519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074BF55D-85CB-6623-FF41-77ED8C671DC6}"/>
                </a:ext>
              </a:extLst>
            </p:cNvPr>
            <p:cNvCxnSpPr>
              <a:cxnSpLocks/>
            </p:cNvCxnSpPr>
            <p:nvPr/>
          </p:nvCxnSpPr>
          <p:spPr>
            <a:xfrm>
              <a:off x="3685927" y="1711508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284E8EFC-718B-ADE7-B575-08A5B9F14B51}"/>
                </a:ext>
              </a:extLst>
            </p:cNvPr>
            <p:cNvCxnSpPr>
              <a:cxnSpLocks/>
            </p:cNvCxnSpPr>
            <p:nvPr/>
          </p:nvCxnSpPr>
          <p:spPr>
            <a:xfrm>
              <a:off x="4791987" y="1708763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4E16F232-9D19-9FBF-D54E-4092599BA776}"/>
                </a:ext>
              </a:extLst>
            </p:cNvPr>
            <p:cNvCxnSpPr>
              <a:cxnSpLocks/>
            </p:cNvCxnSpPr>
            <p:nvPr/>
          </p:nvCxnSpPr>
          <p:spPr>
            <a:xfrm>
              <a:off x="5898047" y="1708764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93134BB-C446-E17D-3A20-7BF486FFF573}"/>
                </a:ext>
              </a:extLst>
            </p:cNvPr>
            <p:cNvCxnSpPr>
              <a:cxnSpLocks/>
            </p:cNvCxnSpPr>
            <p:nvPr/>
          </p:nvCxnSpPr>
          <p:spPr>
            <a:xfrm>
              <a:off x="7004107" y="1708766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4245FC0-180D-90AD-0C6C-14B8E8228BF0}"/>
                </a:ext>
              </a:extLst>
            </p:cNvPr>
            <p:cNvCxnSpPr>
              <a:cxnSpLocks/>
            </p:cNvCxnSpPr>
            <p:nvPr/>
          </p:nvCxnSpPr>
          <p:spPr>
            <a:xfrm>
              <a:off x="8110167" y="1708767"/>
              <a:ext cx="0" cy="1932774"/>
            </a:xfrm>
            <a:prstGeom prst="line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18EC98C5-E7B9-EDCC-B2FC-3FCE2E830C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240386" y="2270914"/>
            <a:ext cx="3717594" cy="14298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740AA63-0914-10AD-A3D3-CD7CA9D56F83}"/>
              </a:ext>
            </a:extLst>
          </p:cNvPr>
          <p:cNvSpPr txBox="1"/>
          <p:nvPr/>
        </p:nvSpPr>
        <p:spPr>
          <a:xfrm>
            <a:off x="2136186" y="2431420"/>
            <a:ext cx="1798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2F06BFCC-C314-6C12-2DCD-9BA77C6FFF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358199" y="3037503"/>
            <a:ext cx="224888" cy="16241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572B5998-C209-F6C1-7A5F-0B764EB576B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494984" y="3032548"/>
            <a:ext cx="238616" cy="17233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3FBC54D-CA41-7D2D-73D4-E4B425870424}"/>
              </a:ext>
            </a:extLst>
          </p:cNvPr>
          <p:cNvSpPr txBox="1"/>
          <p:nvPr/>
        </p:nvSpPr>
        <p:spPr>
          <a:xfrm>
            <a:off x="2463393" y="2985836"/>
            <a:ext cx="1182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EA7CE8F-7DBC-67F2-2840-AEB3AAB789C9}"/>
              </a:ext>
            </a:extLst>
          </p:cNvPr>
          <p:cNvSpPr txBox="1"/>
          <p:nvPr/>
        </p:nvSpPr>
        <p:spPr>
          <a:xfrm>
            <a:off x="15988927" y="2356121"/>
            <a:ext cx="3684408" cy="37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sighting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distance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" pitchFamily="2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0100A46-AD9C-EFDC-1413-209FE554DA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7170294" y="3040107"/>
            <a:ext cx="215502" cy="1556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219E3B-19F3-3F0C-71A4-FF1579D7D0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8299104" y="3020983"/>
            <a:ext cx="268461" cy="19388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47608C-8FD0-2F5D-DF19-F6CA22B0DDD1}"/>
              </a:ext>
            </a:extLst>
          </p:cNvPr>
          <p:cNvSpPr txBox="1"/>
          <p:nvPr/>
        </p:nvSpPr>
        <p:spPr>
          <a:xfrm>
            <a:off x="17239751" y="2941951"/>
            <a:ext cx="1182761" cy="39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600 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76BBA92-D07E-60C9-095F-2DE57105FD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633696" y="1969977"/>
            <a:ext cx="1002150" cy="985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746DEE2-64D5-7C32-738E-B63CF890C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183593" y="1991606"/>
            <a:ext cx="1217192" cy="9563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38A02E-847E-CBD5-6ABB-972EE809E2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8701837" y="3646288"/>
            <a:ext cx="508551" cy="82639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6C12AB7-B296-B7F8-9306-B022640B8DC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83151" y="4730393"/>
            <a:ext cx="448528" cy="14111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C972255-31F1-3D5C-64AB-CB7402252E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713058" y="4737553"/>
            <a:ext cx="493381" cy="15522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F96C951-EE8B-2E30-51A8-B1A179F3E2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53139" y="3615522"/>
            <a:ext cx="508551" cy="826398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ED0C9E3-56D5-92C5-A79F-D6B0B723A4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282754" y="1985271"/>
            <a:ext cx="423487" cy="97245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2096062-E8A6-C0D6-B3BF-28142B8E9F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2906" y="1985271"/>
            <a:ext cx="423487" cy="972450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9E4EB2ED-D39B-FDB8-BB31-22966AB805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85610" y="1994995"/>
            <a:ext cx="423487" cy="972450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02B0F7B7-715D-27A7-FC09-B6298AD993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46201" y="1994995"/>
            <a:ext cx="423487" cy="972450"/>
          </a:xfrm>
          <a:prstGeom prst="rect">
            <a:avLst/>
          </a:prstGeom>
        </p:spPr>
      </p:pic>
      <p:pic>
        <p:nvPicPr>
          <p:cNvPr id="10" name="L_Arbeiter_Stehend">
            <a:extLst>
              <a:ext uri="{FF2B5EF4-FFF2-40B4-BE49-F238E27FC236}">
                <a16:creationId xmlns:a16="http://schemas.microsoft.com/office/drawing/2014/main" id="{A55C5993-F2D6-E797-1EDC-D6123F50C77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25805" y="2041086"/>
            <a:ext cx="1280518" cy="908756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CDB447-6E81-EB73-B15E-9BDBE51C33B2}"/>
              </a:ext>
            </a:extLst>
          </p:cNvPr>
          <p:cNvSpPr txBox="1"/>
          <p:nvPr/>
        </p:nvSpPr>
        <p:spPr>
          <a:xfrm>
            <a:off x="6051504" y="2227731"/>
            <a:ext cx="1182761" cy="471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[…]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1A504BEF-5A8C-18AB-CF96-E21CD168ED0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378294" y="2021518"/>
            <a:ext cx="1436179" cy="933517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2D9EFF12-FB78-40DB-2AA9-85E076ACD4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192000" y="2051885"/>
            <a:ext cx="925608" cy="103780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D0DC3BA8-D7EB-B30D-1F9D-9F876A6448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934556" y="4730393"/>
            <a:ext cx="448528" cy="14111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C1E2C994-2222-CF8D-C3DC-54576FCF6A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904544" y="3615522"/>
            <a:ext cx="508551" cy="826398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E77F21C-EBE1-C71B-1225-0699B486A99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461049" y="4736872"/>
            <a:ext cx="493381" cy="155221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0DE60409-28B1-8BFF-77A8-F530E8B7D4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453464" y="3614505"/>
            <a:ext cx="508551" cy="826398"/>
          </a:xfrm>
          <a:prstGeom prst="rect">
            <a:avLst/>
          </a:prstGeom>
        </p:spPr>
      </p:pic>
      <p:sp>
        <p:nvSpPr>
          <p:cNvPr id="61" name="Textfeld 60">
            <a:extLst>
              <a:ext uri="{FF2B5EF4-FFF2-40B4-BE49-F238E27FC236}">
                <a16:creationId xmlns:a16="http://schemas.microsoft.com/office/drawing/2014/main" id="{91CC48EB-7AF8-BB38-C7F9-63D4B447A165}"/>
              </a:ext>
            </a:extLst>
          </p:cNvPr>
          <p:cNvSpPr txBox="1"/>
          <p:nvPr/>
        </p:nvSpPr>
        <p:spPr>
          <a:xfrm>
            <a:off x="3909038" y="2270914"/>
            <a:ext cx="1182761" cy="39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30 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80606CE-FAE0-C467-30B1-051FC2CE7179}"/>
              </a:ext>
            </a:extLst>
          </p:cNvPr>
          <p:cNvSpPr txBox="1"/>
          <p:nvPr/>
        </p:nvSpPr>
        <p:spPr>
          <a:xfrm>
            <a:off x="9809341" y="5563038"/>
            <a:ext cx="1269731" cy="47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" pitchFamily="2" charset="0"/>
                <a:ea typeface="+mn-ea"/>
                <a:cs typeface="+mn-cs"/>
              </a:rPr>
              <a:t>1000 m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48B60477-ABFB-CCE9-9A60-78509643C6E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162083" y="5166254"/>
            <a:ext cx="12481387" cy="28006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417F2F8-CA62-85CD-9D9D-B04C41092F1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208633" y="1342148"/>
            <a:ext cx="12429291" cy="4525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3D20BD8-1E19-86E9-B123-0CD9DE2C9B8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10148338" y="711574"/>
            <a:ext cx="579969" cy="50263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CBE88A9B-DBB2-148B-CA30-780EF42A978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629650" y="3867742"/>
            <a:ext cx="7404794" cy="838902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93D5E1EE-85FA-A542-9064-47D0603255D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/>
        </p:blipFill>
        <p:spPr>
          <a:xfrm>
            <a:off x="18667626" y="798406"/>
            <a:ext cx="594039" cy="51483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5943310E-C76A-661F-416A-02766D336B9D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5499" y="1408650"/>
            <a:ext cx="623396" cy="211955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13B7E4A3-B96E-B6B8-FCE4-2C3E8B661DC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572828" y="1490301"/>
            <a:ext cx="342465" cy="912276"/>
          </a:xfrm>
          <a:prstGeom prst="rect">
            <a:avLst/>
          </a:prstGeom>
        </p:spPr>
      </p:pic>
      <p:pic>
        <p:nvPicPr>
          <p:cNvPr id="64" name="Grafik 63">
            <a:extLst>
              <a:ext uri="{FF2B5EF4-FFF2-40B4-BE49-F238E27FC236}">
                <a16:creationId xmlns:a16="http://schemas.microsoft.com/office/drawing/2014/main" id="{D34AA77E-5419-A2B0-6153-14464B4AD77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7070700" y="783964"/>
            <a:ext cx="438569" cy="438566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518AEFA1-90F7-4A3A-C9F8-B64469C228D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13367377" y="774717"/>
            <a:ext cx="438569" cy="438566"/>
          </a:xfrm>
          <a:prstGeom prst="rect">
            <a:avLst/>
          </a:prstGeom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1F3D95C5-38D1-7CA5-0C88-C3B9098EDEE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808" y="2076612"/>
            <a:ext cx="518485" cy="172827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8CE4D324-B8F5-9833-AB77-7B2FB942B34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948" y="2079251"/>
            <a:ext cx="518485" cy="172827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81CA8ADE-D315-C840-C00F-6F755AD7F54C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598" y="2081890"/>
            <a:ext cx="518485" cy="172827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393199CA-8DB0-A1C3-7068-397F231B27A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189" y="2086261"/>
            <a:ext cx="518485" cy="17282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1C2DCB7-A29C-6C26-DD62-68E168E2CCA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 flipH="1" flipV="1">
            <a:off x="8861188" y="1403380"/>
            <a:ext cx="1619250" cy="304800"/>
          </a:xfrm>
          <a:prstGeom prst="rect">
            <a:avLst/>
          </a:prstGeom>
        </p:spPr>
      </p:pic>
      <p:sp>
        <p:nvSpPr>
          <p:cNvPr id="52" name="Titel 3">
            <a:extLst>
              <a:ext uri="{FF2B5EF4-FFF2-40B4-BE49-F238E27FC236}">
                <a16:creationId xmlns:a16="http://schemas.microsoft.com/office/drawing/2014/main" id="{1A424CE7-16CB-AAAC-7DC7-05CF4A7C2CCC}"/>
              </a:ext>
            </a:extLst>
          </p:cNvPr>
          <p:cNvSpPr txBox="1">
            <a:spLocks/>
          </p:cNvSpPr>
          <p:nvPr/>
        </p:nvSpPr>
        <p:spPr>
          <a:xfrm>
            <a:off x="590755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Automatic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(ATWS) –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Machine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9162C"/>
                </a:solidFill>
                <a:effectLst/>
                <a:uLnTx/>
                <a:uFillTx/>
                <a:latin typeface="Saira SemiBold" panose="00000700000000000000" pitchFamily="2" charset="0"/>
              </a:rPr>
              <a:t>Warning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9162C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85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022E-16 L -1.32383 1.11022E-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fill="hold" nodeType="withEffect">
                                  <p:stCondLst>
                                    <p:cond delay="3650"/>
                                  </p:stCondLst>
                                  <p:childTnLst>
                                    <p:animMotion origin="layout" path="M 0.02305 -1.85185E-6 L -0.44805 -1.85185E-6 " pathEditMode="relative" rAng="0" ptsTypes="AA">
                                      <p:cBhvr>
                                        <p:cTn id="13" dur="1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5E-6 -1.48148E-6 L 5E-6 0.14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9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2.08333E-7 1.11111E-6 L 2.08333E-7 0.1428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/>
          <p:cNvSpPr txBox="1">
            <a:spLocks/>
          </p:cNvSpPr>
          <p:nvPr/>
        </p:nvSpPr>
        <p:spPr>
          <a:xfrm>
            <a:off x="590755" y="855090"/>
            <a:ext cx="9636610" cy="597223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DAPR,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nouvel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avertisseur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ZPW126-10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95643" y="1544806"/>
            <a:ext cx="30946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Avertissement optique / acoustique SIL4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Des LED à chaque coin du boîtier garantissent une visibilité 360º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Indication de fonctionnement clignotement vert sur chaque LED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Utilisation au sol ou sur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ttx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Arial" panose="020B0604020202020204" pitchFamily="34" charset="0"/>
              </a:rPr>
              <a:t>Peut être combiné avec tous les centrales courants du système DAPR (ZRC, ZPW)</a:t>
            </a:r>
          </a:p>
        </p:txBody>
      </p:sp>
      <p:pic>
        <p:nvPicPr>
          <p:cNvPr id="11" name="Picture 2" descr="C:\Users\streckeo\Desktop\126-10\Fotos\Einsatzfotos\IMG_4103.JPG"/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88" b="7188"/>
          <a:stretch/>
        </p:blipFill>
        <p:spPr bwMode="auto">
          <a:xfrm>
            <a:off x="8322922" y="2137239"/>
            <a:ext cx="3808886" cy="43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platzhalt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75" b="3575"/>
          <a:stretch>
            <a:fillRect/>
          </a:stretch>
        </p:blipFill>
        <p:spPr>
          <a:xfrm>
            <a:off x="3590312" y="1370440"/>
            <a:ext cx="5106427" cy="334219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E06C471-9C82-EE06-EAB2-6338A4904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33" y="4981243"/>
            <a:ext cx="273862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92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" name="Gruppieren 2272">
            <a:extLst>
              <a:ext uri="{FF2B5EF4-FFF2-40B4-BE49-F238E27FC236}">
                <a16:creationId xmlns:a16="http://schemas.microsoft.com/office/drawing/2014/main" id="{D00E3C75-C28F-3090-67C3-00B083D135E8}"/>
              </a:ext>
            </a:extLst>
          </p:cNvPr>
          <p:cNvGrpSpPr/>
          <p:nvPr/>
        </p:nvGrpSpPr>
        <p:grpSpPr>
          <a:xfrm>
            <a:off x="749893" y="4947881"/>
            <a:ext cx="10009164" cy="748325"/>
            <a:chOff x="983538" y="3307300"/>
            <a:chExt cx="10009164" cy="748325"/>
          </a:xfrm>
        </p:grpSpPr>
        <p:pic>
          <p:nvPicPr>
            <p:cNvPr id="2274" name="Grafik 2273">
              <a:extLst>
                <a:ext uri="{FF2B5EF4-FFF2-40B4-BE49-F238E27FC236}">
                  <a16:creationId xmlns:a16="http://schemas.microsoft.com/office/drawing/2014/main" id="{E345E1DF-5E4E-72BA-1E3B-F1DDFADB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375" y="3315134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5" name="Grafik 2274">
              <a:extLst>
                <a:ext uri="{FF2B5EF4-FFF2-40B4-BE49-F238E27FC236}">
                  <a16:creationId xmlns:a16="http://schemas.microsoft.com/office/drawing/2014/main" id="{11AE9398-80CD-C638-5C91-E818AC4C8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538" y="3327304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6" name="Grafik 2275">
              <a:extLst>
                <a:ext uri="{FF2B5EF4-FFF2-40B4-BE49-F238E27FC236}">
                  <a16:creationId xmlns:a16="http://schemas.microsoft.com/office/drawing/2014/main" id="{6F077A6E-D5AB-30CE-53CB-4E73BB59D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6019" y="3307300"/>
              <a:ext cx="3356683" cy="7283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9" name="AutoShape 372"/>
          <p:cNvSpPr>
            <a:spLocks noChangeAspect="1" noChangeArrowheads="1" noTextEdit="1"/>
          </p:cNvSpPr>
          <p:nvPr/>
        </p:nvSpPr>
        <p:spPr bwMode="auto">
          <a:xfrm>
            <a:off x="-33237" y="3938596"/>
            <a:ext cx="12192000" cy="160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1" name="Freeform 374"/>
          <p:cNvSpPr>
            <a:spLocks/>
          </p:cNvSpPr>
          <p:nvPr/>
        </p:nvSpPr>
        <p:spPr bwMode="auto">
          <a:xfrm>
            <a:off x="934619" y="5245416"/>
            <a:ext cx="8608375" cy="81010"/>
          </a:xfrm>
          <a:custGeom>
            <a:avLst/>
            <a:gdLst>
              <a:gd name="T0" fmla="*/ 1003 w 4038"/>
              <a:gd name="T1" fmla="*/ 0 h 38"/>
              <a:gd name="T2" fmla="*/ 24 w 4038"/>
              <a:gd name="T3" fmla="*/ 0 h 38"/>
              <a:gd name="T4" fmla="*/ 0 w 4038"/>
              <a:gd name="T5" fmla="*/ 38 h 38"/>
              <a:gd name="T6" fmla="*/ 1003 w 4038"/>
              <a:gd name="T7" fmla="*/ 38 h 38"/>
              <a:gd name="T8" fmla="*/ 3030 w 4038"/>
              <a:gd name="T9" fmla="*/ 38 h 38"/>
              <a:gd name="T10" fmla="*/ 4014 w 4038"/>
              <a:gd name="T11" fmla="*/ 38 h 38"/>
              <a:gd name="T12" fmla="*/ 4038 w 4038"/>
              <a:gd name="T13" fmla="*/ 0 h 38"/>
              <a:gd name="T14" fmla="*/ 3030 w 4038"/>
              <a:gd name="T15" fmla="*/ 0 h 38"/>
              <a:gd name="T16" fmla="*/ 1003 w 4038"/>
              <a:gd name="T17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38" h="38">
                <a:moveTo>
                  <a:pt x="1003" y="0"/>
                </a:moveTo>
                <a:lnTo>
                  <a:pt x="24" y="0"/>
                </a:lnTo>
                <a:lnTo>
                  <a:pt x="0" y="38"/>
                </a:lnTo>
                <a:lnTo>
                  <a:pt x="1003" y="38"/>
                </a:lnTo>
                <a:lnTo>
                  <a:pt x="3030" y="38"/>
                </a:lnTo>
                <a:lnTo>
                  <a:pt x="4014" y="38"/>
                </a:lnTo>
                <a:lnTo>
                  <a:pt x="4038" y="0"/>
                </a:lnTo>
                <a:lnTo>
                  <a:pt x="3030" y="0"/>
                </a:lnTo>
                <a:lnTo>
                  <a:pt x="1003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2" name="Freeform 375"/>
          <p:cNvSpPr>
            <a:spLocks/>
          </p:cNvSpPr>
          <p:nvPr/>
        </p:nvSpPr>
        <p:spPr bwMode="auto">
          <a:xfrm>
            <a:off x="10453341" y="4121934"/>
            <a:ext cx="1742551" cy="76746"/>
          </a:xfrm>
          <a:custGeom>
            <a:avLst/>
            <a:gdLst>
              <a:gd name="T0" fmla="*/ 24 w 788"/>
              <a:gd name="T1" fmla="*/ 0 h 36"/>
              <a:gd name="T2" fmla="*/ 0 w 788"/>
              <a:gd name="T3" fmla="*/ 36 h 36"/>
              <a:gd name="T4" fmla="*/ 788 w 788"/>
              <a:gd name="T5" fmla="*/ 36 h 36"/>
              <a:gd name="T6" fmla="*/ 788 w 788"/>
              <a:gd name="T7" fmla="*/ 0 h 36"/>
              <a:gd name="T8" fmla="*/ 24 w 78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8" h="36">
                <a:moveTo>
                  <a:pt x="24" y="0"/>
                </a:moveTo>
                <a:lnTo>
                  <a:pt x="0" y="36"/>
                </a:lnTo>
                <a:lnTo>
                  <a:pt x="788" y="36"/>
                </a:lnTo>
                <a:lnTo>
                  <a:pt x="788" y="0"/>
                </a:lnTo>
                <a:lnTo>
                  <a:pt x="24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</p:txBody>
      </p:sp>
      <p:sp>
        <p:nvSpPr>
          <p:cNvPr id="233" name="Freeform 376"/>
          <p:cNvSpPr>
            <a:spLocks/>
          </p:cNvSpPr>
          <p:nvPr/>
        </p:nvSpPr>
        <p:spPr bwMode="auto">
          <a:xfrm>
            <a:off x="1661576" y="4121934"/>
            <a:ext cx="8606243" cy="76746"/>
          </a:xfrm>
          <a:custGeom>
            <a:avLst/>
            <a:gdLst>
              <a:gd name="T0" fmla="*/ 1003 w 4037"/>
              <a:gd name="T1" fmla="*/ 0 h 36"/>
              <a:gd name="T2" fmla="*/ 23 w 4037"/>
              <a:gd name="T3" fmla="*/ 0 h 36"/>
              <a:gd name="T4" fmla="*/ 0 w 4037"/>
              <a:gd name="T5" fmla="*/ 36 h 36"/>
              <a:gd name="T6" fmla="*/ 1003 w 4037"/>
              <a:gd name="T7" fmla="*/ 36 h 36"/>
              <a:gd name="T8" fmla="*/ 3030 w 4037"/>
              <a:gd name="T9" fmla="*/ 36 h 36"/>
              <a:gd name="T10" fmla="*/ 4013 w 4037"/>
              <a:gd name="T11" fmla="*/ 36 h 36"/>
              <a:gd name="T12" fmla="*/ 4037 w 4037"/>
              <a:gd name="T13" fmla="*/ 0 h 36"/>
              <a:gd name="T14" fmla="*/ 3030 w 4037"/>
              <a:gd name="T15" fmla="*/ 0 h 36"/>
              <a:gd name="T16" fmla="*/ 1003 w 4037"/>
              <a:gd name="T17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037" h="36">
                <a:moveTo>
                  <a:pt x="1003" y="0"/>
                </a:moveTo>
                <a:lnTo>
                  <a:pt x="23" y="0"/>
                </a:lnTo>
                <a:lnTo>
                  <a:pt x="0" y="36"/>
                </a:lnTo>
                <a:lnTo>
                  <a:pt x="1003" y="36"/>
                </a:lnTo>
                <a:lnTo>
                  <a:pt x="3030" y="36"/>
                </a:lnTo>
                <a:lnTo>
                  <a:pt x="4013" y="36"/>
                </a:lnTo>
                <a:lnTo>
                  <a:pt x="4037" y="0"/>
                </a:lnTo>
                <a:lnTo>
                  <a:pt x="3030" y="0"/>
                </a:lnTo>
                <a:lnTo>
                  <a:pt x="1003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4" name="Freeform 377"/>
          <p:cNvSpPr>
            <a:spLocks/>
          </p:cNvSpPr>
          <p:nvPr/>
        </p:nvSpPr>
        <p:spPr bwMode="auto">
          <a:xfrm>
            <a:off x="9732728" y="5245416"/>
            <a:ext cx="2463164" cy="81010"/>
          </a:xfrm>
          <a:custGeom>
            <a:avLst/>
            <a:gdLst>
              <a:gd name="T0" fmla="*/ 26 w 1138"/>
              <a:gd name="T1" fmla="*/ 0 h 38"/>
              <a:gd name="T2" fmla="*/ 0 w 1138"/>
              <a:gd name="T3" fmla="*/ 38 h 38"/>
              <a:gd name="T4" fmla="*/ 1138 w 1138"/>
              <a:gd name="T5" fmla="*/ 38 h 38"/>
              <a:gd name="T6" fmla="*/ 1138 w 1138"/>
              <a:gd name="T7" fmla="*/ 0 h 38"/>
              <a:gd name="T8" fmla="*/ 26 w 1138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38" h="38">
                <a:moveTo>
                  <a:pt x="26" y="0"/>
                </a:moveTo>
                <a:lnTo>
                  <a:pt x="0" y="38"/>
                </a:lnTo>
                <a:lnTo>
                  <a:pt x="1138" y="38"/>
                </a:lnTo>
                <a:lnTo>
                  <a:pt x="1138" y="0"/>
                </a:lnTo>
                <a:lnTo>
                  <a:pt x="26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5" name="Line 378"/>
          <p:cNvSpPr>
            <a:spLocks noChangeShapeType="1"/>
          </p:cNvSpPr>
          <p:nvPr/>
        </p:nvSpPr>
        <p:spPr bwMode="auto">
          <a:xfrm flipH="1">
            <a:off x="557282" y="3949256"/>
            <a:ext cx="1023284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6" name="Line 379"/>
          <p:cNvSpPr>
            <a:spLocks noChangeShapeType="1"/>
          </p:cNvSpPr>
          <p:nvPr/>
        </p:nvSpPr>
        <p:spPr bwMode="auto">
          <a:xfrm flipH="1">
            <a:off x="808840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7" name="Line 380"/>
          <p:cNvSpPr>
            <a:spLocks noChangeShapeType="1"/>
          </p:cNvSpPr>
          <p:nvPr/>
        </p:nvSpPr>
        <p:spPr bwMode="auto">
          <a:xfrm flipH="1">
            <a:off x="9355392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8" name="Line 381"/>
          <p:cNvSpPr>
            <a:spLocks noChangeShapeType="1"/>
          </p:cNvSpPr>
          <p:nvPr/>
        </p:nvSpPr>
        <p:spPr bwMode="auto">
          <a:xfrm flipH="1">
            <a:off x="9606950" y="3949256"/>
            <a:ext cx="1019020" cy="1586090"/>
          </a:xfrm>
          <a:prstGeom prst="line">
            <a:avLst/>
          </a:prstGeom>
          <a:noFill/>
          <a:ln w="14288" cap="flat">
            <a:solidFill>
              <a:srgbClr val="94939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0" name="Freeform 383"/>
          <p:cNvSpPr>
            <a:spLocks/>
          </p:cNvSpPr>
          <p:nvPr/>
        </p:nvSpPr>
        <p:spPr bwMode="auto">
          <a:xfrm>
            <a:off x="-28973" y="4121934"/>
            <a:ext cx="1509344" cy="76746"/>
          </a:xfrm>
          <a:custGeom>
            <a:avLst/>
            <a:gdLst>
              <a:gd name="T0" fmla="*/ 0 w 708"/>
              <a:gd name="T1" fmla="*/ 0 h 36"/>
              <a:gd name="T2" fmla="*/ 0 w 708"/>
              <a:gd name="T3" fmla="*/ 36 h 36"/>
              <a:gd name="T4" fmla="*/ 682 w 708"/>
              <a:gd name="T5" fmla="*/ 36 h 36"/>
              <a:gd name="T6" fmla="*/ 708 w 708"/>
              <a:gd name="T7" fmla="*/ 0 h 36"/>
              <a:gd name="T8" fmla="*/ 0 w 70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8" h="36">
                <a:moveTo>
                  <a:pt x="0" y="0"/>
                </a:moveTo>
                <a:lnTo>
                  <a:pt x="0" y="36"/>
                </a:lnTo>
                <a:lnTo>
                  <a:pt x="682" y="36"/>
                </a:lnTo>
                <a:lnTo>
                  <a:pt x="708" y="0"/>
                </a:lnTo>
                <a:lnTo>
                  <a:pt x="0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1" name="Freeform 384"/>
          <p:cNvSpPr>
            <a:spLocks/>
          </p:cNvSpPr>
          <p:nvPr/>
        </p:nvSpPr>
        <p:spPr bwMode="auto">
          <a:xfrm>
            <a:off x="-28973" y="5245416"/>
            <a:ext cx="782385" cy="81010"/>
          </a:xfrm>
          <a:custGeom>
            <a:avLst/>
            <a:gdLst>
              <a:gd name="T0" fmla="*/ 0 w 367"/>
              <a:gd name="T1" fmla="*/ 0 h 38"/>
              <a:gd name="T2" fmla="*/ 0 w 367"/>
              <a:gd name="T3" fmla="*/ 38 h 38"/>
              <a:gd name="T4" fmla="*/ 341 w 367"/>
              <a:gd name="T5" fmla="*/ 38 h 38"/>
              <a:gd name="T6" fmla="*/ 367 w 367"/>
              <a:gd name="T7" fmla="*/ 0 h 38"/>
              <a:gd name="T8" fmla="*/ 0 w 367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7" h="38">
                <a:moveTo>
                  <a:pt x="0" y="0"/>
                </a:moveTo>
                <a:lnTo>
                  <a:pt x="0" y="38"/>
                </a:lnTo>
                <a:lnTo>
                  <a:pt x="341" y="38"/>
                </a:lnTo>
                <a:lnTo>
                  <a:pt x="367" y="0"/>
                </a:lnTo>
                <a:lnTo>
                  <a:pt x="0" y="0"/>
                </a:lnTo>
                <a:close/>
              </a:path>
            </a:pathLst>
          </a:custGeom>
          <a:solidFill>
            <a:srgbClr val="9493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3" name="Textplatzhalt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  <a:t>ZRC-10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 err="1">
                <a:solidFill>
                  <a:srgbClr val="000000"/>
                </a:solidFill>
                <a:latin typeface="Saira Light" panose="00000400000000000000" pitchFamily="2" charset="0"/>
              </a:rPr>
              <a:t>Centrale</a:t>
            </a:r>
            <a:endParaRPr lang="de-DE" sz="1000" dirty="0">
              <a:solidFill>
                <a:srgbClr val="000000"/>
              </a:solidFill>
              <a:latin typeface="Saira Light" panose="00000400000000000000" pitchFamily="2" charset="0"/>
            </a:endParaRPr>
          </a:p>
        </p:txBody>
      </p:sp>
      <p:sp>
        <p:nvSpPr>
          <p:cNvPr id="360" name="Textplatzhalter 4"/>
          <p:cNvSpPr>
            <a:spLocks noGrp="1"/>
          </p:cNvSpPr>
          <p:nvPr>
            <p:ph type="body" sz="half" idx="4294967295"/>
          </p:nvPr>
        </p:nvSpPr>
        <p:spPr>
          <a:xfrm>
            <a:off x="0" y="2709863"/>
            <a:ext cx="1223963" cy="31591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  <a:t>ZFS-10</a:t>
            </a:r>
          </a:p>
        </p:txBody>
      </p:sp>
      <p:sp>
        <p:nvSpPr>
          <p:cNvPr id="514" name="Freeform 300"/>
          <p:cNvSpPr>
            <a:spLocks/>
          </p:cNvSpPr>
          <p:nvPr/>
        </p:nvSpPr>
        <p:spPr bwMode="auto">
          <a:xfrm>
            <a:off x="9798050" y="5168900"/>
            <a:ext cx="6350" cy="20638"/>
          </a:xfrm>
          <a:custGeom>
            <a:avLst/>
            <a:gdLst>
              <a:gd name="T0" fmla="*/ 0 w 7"/>
              <a:gd name="T1" fmla="*/ 4 h 27"/>
              <a:gd name="T2" fmla="*/ 0 w 7"/>
              <a:gd name="T3" fmla="*/ 23 h 27"/>
              <a:gd name="T4" fmla="*/ 0 w 7"/>
              <a:gd name="T5" fmla="*/ 23 h 27"/>
              <a:gd name="T6" fmla="*/ 2 w 7"/>
              <a:gd name="T7" fmla="*/ 27 h 27"/>
              <a:gd name="T8" fmla="*/ 4 w 7"/>
              <a:gd name="T9" fmla="*/ 27 h 27"/>
              <a:gd name="T10" fmla="*/ 4 w 7"/>
              <a:gd name="T11" fmla="*/ 27 h 27"/>
              <a:gd name="T12" fmla="*/ 7 w 7"/>
              <a:gd name="T13" fmla="*/ 27 h 27"/>
              <a:gd name="T14" fmla="*/ 7 w 7"/>
              <a:gd name="T15" fmla="*/ 23 h 27"/>
              <a:gd name="T16" fmla="*/ 7 w 7"/>
              <a:gd name="T17" fmla="*/ 4 h 27"/>
              <a:gd name="T18" fmla="*/ 7 w 7"/>
              <a:gd name="T19" fmla="*/ 4 h 27"/>
              <a:gd name="T20" fmla="*/ 7 w 7"/>
              <a:gd name="T21" fmla="*/ 2 h 27"/>
              <a:gd name="T22" fmla="*/ 4 w 7"/>
              <a:gd name="T23" fmla="*/ 0 h 27"/>
              <a:gd name="T24" fmla="*/ 4 w 7"/>
              <a:gd name="T25" fmla="*/ 0 h 27"/>
              <a:gd name="T26" fmla="*/ 2 w 7"/>
              <a:gd name="T27" fmla="*/ 2 h 27"/>
              <a:gd name="T28" fmla="*/ 0 w 7"/>
              <a:gd name="T2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27">
                <a:moveTo>
                  <a:pt x="0" y="4"/>
                </a:moveTo>
                <a:lnTo>
                  <a:pt x="0" y="23"/>
                </a:lnTo>
                <a:lnTo>
                  <a:pt x="0" y="23"/>
                </a:lnTo>
                <a:lnTo>
                  <a:pt x="2" y="27"/>
                </a:lnTo>
                <a:lnTo>
                  <a:pt x="4" y="27"/>
                </a:lnTo>
                <a:lnTo>
                  <a:pt x="4" y="27"/>
                </a:lnTo>
                <a:lnTo>
                  <a:pt x="7" y="27"/>
                </a:lnTo>
                <a:lnTo>
                  <a:pt x="7" y="23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close/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15" name="Freeform 301"/>
          <p:cNvSpPr>
            <a:spLocks/>
          </p:cNvSpPr>
          <p:nvPr/>
        </p:nvSpPr>
        <p:spPr bwMode="auto">
          <a:xfrm>
            <a:off x="9798050" y="5168900"/>
            <a:ext cx="6350" cy="20638"/>
          </a:xfrm>
          <a:custGeom>
            <a:avLst/>
            <a:gdLst>
              <a:gd name="T0" fmla="*/ 0 w 7"/>
              <a:gd name="T1" fmla="*/ 4 h 27"/>
              <a:gd name="T2" fmla="*/ 0 w 7"/>
              <a:gd name="T3" fmla="*/ 23 h 27"/>
              <a:gd name="T4" fmla="*/ 0 w 7"/>
              <a:gd name="T5" fmla="*/ 23 h 27"/>
              <a:gd name="T6" fmla="*/ 2 w 7"/>
              <a:gd name="T7" fmla="*/ 27 h 27"/>
              <a:gd name="T8" fmla="*/ 4 w 7"/>
              <a:gd name="T9" fmla="*/ 27 h 27"/>
              <a:gd name="T10" fmla="*/ 4 w 7"/>
              <a:gd name="T11" fmla="*/ 27 h 27"/>
              <a:gd name="T12" fmla="*/ 7 w 7"/>
              <a:gd name="T13" fmla="*/ 27 h 27"/>
              <a:gd name="T14" fmla="*/ 7 w 7"/>
              <a:gd name="T15" fmla="*/ 23 h 27"/>
              <a:gd name="T16" fmla="*/ 7 w 7"/>
              <a:gd name="T17" fmla="*/ 4 h 27"/>
              <a:gd name="T18" fmla="*/ 7 w 7"/>
              <a:gd name="T19" fmla="*/ 4 h 27"/>
              <a:gd name="T20" fmla="*/ 7 w 7"/>
              <a:gd name="T21" fmla="*/ 2 h 27"/>
              <a:gd name="T22" fmla="*/ 4 w 7"/>
              <a:gd name="T23" fmla="*/ 0 h 27"/>
              <a:gd name="T24" fmla="*/ 4 w 7"/>
              <a:gd name="T25" fmla="*/ 0 h 27"/>
              <a:gd name="T26" fmla="*/ 2 w 7"/>
              <a:gd name="T27" fmla="*/ 2 h 27"/>
              <a:gd name="T28" fmla="*/ 0 w 7"/>
              <a:gd name="T29" fmla="*/ 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" h="27">
                <a:moveTo>
                  <a:pt x="0" y="4"/>
                </a:moveTo>
                <a:lnTo>
                  <a:pt x="0" y="23"/>
                </a:lnTo>
                <a:lnTo>
                  <a:pt x="0" y="23"/>
                </a:lnTo>
                <a:lnTo>
                  <a:pt x="2" y="27"/>
                </a:lnTo>
                <a:lnTo>
                  <a:pt x="4" y="27"/>
                </a:lnTo>
                <a:lnTo>
                  <a:pt x="4" y="27"/>
                </a:lnTo>
                <a:lnTo>
                  <a:pt x="7" y="27"/>
                </a:lnTo>
                <a:lnTo>
                  <a:pt x="7" y="23"/>
                </a:lnTo>
                <a:lnTo>
                  <a:pt x="7" y="4"/>
                </a:lnTo>
                <a:lnTo>
                  <a:pt x="7" y="4"/>
                </a:lnTo>
                <a:lnTo>
                  <a:pt x="7" y="2"/>
                </a:ln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51" name="Freeform 13"/>
          <p:cNvSpPr>
            <a:spLocks/>
          </p:cNvSpPr>
          <p:nvPr/>
        </p:nvSpPr>
        <p:spPr bwMode="auto">
          <a:xfrm>
            <a:off x="9697063" y="4692667"/>
            <a:ext cx="357189" cy="157163"/>
          </a:xfrm>
          <a:custGeom>
            <a:avLst/>
            <a:gdLst>
              <a:gd name="T0" fmla="*/ 444 w 449"/>
              <a:gd name="T1" fmla="*/ 0 h 196"/>
              <a:gd name="T2" fmla="*/ 227 w 449"/>
              <a:gd name="T3" fmla="*/ 0 h 196"/>
              <a:gd name="T4" fmla="*/ 220 w 449"/>
              <a:gd name="T5" fmla="*/ 0 h 196"/>
              <a:gd name="T6" fmla="*/ 5 w 449"/>
              <a:gd name="T7" fmla="*/ 0 h 196"/>
              <a:gd name="T8" fmla="*/ 5 w 449"/>
              <a:gd name="T9" fmla="*/ 0 h 196"/>
              <a:gd name="T10" fmla="*/ 4 w 449"/>
              <a:gd name="T11" fmla="*/ 0 h 196"/>
              <a:gd name="T12" fmla="*/ 0 w 449"/>
              <a:gd name="T13" fmla="*/ 2 h 196"/>
              <a:gd name="T14" fmla="*/ 0 w 449"/>
              <a:gd name="T15" fmla="*/ 4 h 196"/>
              <a:gd name="T16" fmla="*/ 0 w 449"/>
              <a:gd name="T17" fmla="*/ 7 h 196"/>
              <a:gd name="T18" fmla="*/ 107 w 449"/>
              <a:gd name="T19" fmla="*/ 192 h 196"/>
              <a:gd name="T20" fmla="*/ 107 w 449"/>
              <a:gd name="T21" fmla="*/ 192 h 196"/>
              <a:gd name="T22" fmla="*/ 109 w 449"/>
              <a:gd name="T23" fmla="*/ 194 h 196"/>
              <a:gd name="T24" fmla="*/ 113 w 449"/>
              <a:gd name="T25" fmla="*/ 196 h 196"/>
              <a:gd name="T26" fmla="*/ 116 w 449"/>
              <a:gd name="T27" fmla="*/ 196 h 196"/>
              <a:gd name="T28" fmla="*/ 118 w 449"/>
              <a:gd name="T29" fmla="*/ 192 h 196"/>
              <a:gd name="T30" fmla="*/ 224 w 449"/>
              <a:gd name="T31" fmla="*/ 23 h 196"/>
              <a:gd name="T32" fmla="*/ 323 w 449"/>
              <a:gd name="T33" fmla="*/ 192 h 196"/>
              <a:gd name="T34" fmla="*/ 323 w 449"/>
              <a:gd name="T35" fmla="*/ 192 h 196"/>
              <a:gd name="T36" fmla="*/ 325 w 449"/>
              <a:gd name="T37" fmla="*/ 194 h 196"/>
              <a:gd name="T38" fmla="*/ 327 w 449"/>
              <a:gd name="T39" fmla="*/ 196 h 196"/>
              <a:gd name="T40" fmla="*/ 331 w 449"/>
              <a:gd name="T41" fmla="*/ 194 h 196"/>
              <a:gd name="T42" fmla="*/ 333 w 449"/>
              <a:gd name="T43" fmla="*/ 192 h 196"/>
              <a:gd name="T44" fmla="*/ 447 w 449"/>
              <a:gd name="T45" fmla="*/ 7 h 196"/>
              <a:gd name="T46" fmla="*/ 447 w 449"/>
              <a:gd name="T47" fmla="*/ 7 h 196"/>
              <a:gd name="T48" fmla="*/ 449 w 449"/>
              <a:gd name="T49" fmla="*/ 4 h 196"/>
              <a:gd name="T50" fmla="*/ 447 w 449"/>
              <a:gd name="T51" fmla="*/ 2 h 196"/>
              <a:gd name="T52" fmla="*/ 445 w 449"/>
              <a:gd name="T53" fmla="*/ 0 h 196"/>
              <a:gd name="T54" fmla="*/ 444 w 449"/>
              <a:gd name="T5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49" h="196">
                <a:moveTo>
                  <a:pt x="444" y="0"/>
                </a:moveTo>
                <a:lnTo>
                  <a:pt x="227" y="0"/>
                </a:lnTo>
                <a:lnTo>
                  <a:pt x="220" y="0"/>
                </a:lnTo>
                <a:lnTo>
                  <a:pt x="5" y="0"/>
                </a:lnTo>
                <a:lnTo>
                  <a:pt x="5" y="0"/>
                </a:lnTo>
                <a:lnTo>
                  <a:pt x="4" y="0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07" y="192"/>
                </a:lnTo>
                <a:lnTo>
                  <a:pt x="107" y="192"/>
                </a:lnTo>
                <a:lnTo>
                  <a:pt x="109" y="194"/>
                </a:lnTo>
                <a:lnTo>
                  <a:pt x="113" y="196"/>
                </a:lnTo>
                <a:lnTo>
                  <a:pt x="116" y="196"/>
                </a:lnTo>
                <a:lnTo>
                  <a:pt x="118" y="192"/>
                </a:lnTo>
                <a:lnTo>
                  <a:pt x="224" y="23"/>
                </a:lnTo>
                <a:lnTo>
                  <a:pt x="323" y="192"/>
                </a:lnTo>
                <a:lnTo>
                  <a:pt x="323" y="192"/>
                </a:lnTo>
                <a:lnTo>
                  <a:pt x="325" y="194"/>
                </a:lnTo>
                <a:lnTo>
                  <a:pt x="327" y="196"/>
                </a:lnTo>
                <a:lnTo>
                  <a:pt x="331" y="194"/>
                </a:lnTo>
                <a:lnTo>
                  <a:pt x="333" y="192"/>
                </a:lnTo>
                <a:lnTo>
                  <a:pt x="447" y="7"/>
                </a:lnTo>
                <a:lnTo>
                  <a:pt x="447" y="7"/>
                </a:lnTo>
                <a:lnTo>
                  <a:pt x="449" y="4"/>
                </a:lnTo>
                <a:lnTo>
                  <a:pt x="447" y="2"/>
                </a:lnTo>
                <a:lnTo>
                  <a:pt x="445" y="0"/>
                </a:lnTo>
                <a:lnTo>
                  <a:pt x="44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4" name="Freeform 135"/>
          <p:cNvSpPr>
            <a:spLocks/>
          </p:cNvSpPr>
          <p:nvPr/>
        </p:nvSpPr>
        <p:spPr bwMode="auto">
          <a:xfrm>
            <a:off x="527625" y="4662504"/>
            <a:ext cx="66675" cy="14288"/>
          </a:xfrm>
          <a:custGeom>
            <a:avLst/>
            <a:gdLst>
              <a:gd name="T0" fmla="*/ 79 w 84"/>
              <a:gd name="T1" fmla="*/ 0 h 19"/>
              <a:gd name="T2" fmla="*/ 0 w 84"/>
              <a:gd name="T3" fmla="*/ 0 h 19"/>
              <a:gd name="T4" fmla="*/ 0 w 84"/>
              <a:gd name="T5" fmla="*/ 0 h 19"/>
              <a:gd name="T6" fmla="*/ 2 w 84"/>
              <a:gd name="T7" fmla="*/ 4 h 19"/>
              <a:gd name="T8" fmla="*/ 4 w 84"/>
              <a:gd name="T9" fmla="*/ 10 h 19"/>
              <a:gd name="T10" fmla="*/ 9 w 84"/>
              <a:gd name="T11" fmla="*/ 15 h 19"/>
              <a:gd name="T12" fmla="*/ 9 w 84"/>
              <a:gd name="T13" fmla="*/ 15 h 19"/>
              <a:gd name="T14" fmla="*/ 13 w 84"/>
              <a:gd name="T15" fmla="*/ 17 h 19"/>
              <a:gd name="T16" fmla="*/ 21 w 84"/>
              <a:gd name="T17" fmla="*/ 19 h 19"/>
              <a:gd name="T18" fmla="*/ 36 w 84"/>
              <a:gd name="T19" fmla="*/ 19 h 19"/>
              <a:gd name="T20" fmla="*/ 56 w 84"/>
              <a:gd name="T21" fmla="*/ 19 h 19"/>
              <a:gd name="T22" fmla="*/ 56 w 84"/>
              <a:gd name="T23" fmla="*/ 19 h 19"/>
              <a:gd name="T24" fmla="*/ 68 w 84"/>
              <a:gd name="T25" fmla="*/ 17 h 19"/>
              <a:gd name="T26" fmla="*/ 75 w 84"/>
              <a:gd name="T27" fmla="*/ 17 h 19"/>
              <a:gd name="T28" fmla="*/ 81 w 84"/>
              <a:gd name="T29" fmla="*/ 14 h 19"/>
              <a:gd name="T30" fmla="*/ 81 w 84"/>
              <a:gd name="T31" fmla="*/ 14 h 19"/>
              <a:gd name="T32" fmla="*/ 83 w 84"/>
              <a:gd name="T33" fmla="*/ 8 h 19"/>
              <a:gd name="T34" fmla="*/ 84 w 84"/>
              <a:gd name="T35" fmla="*/ 4 h 19"/>
              <a:gd name="T36" fmla="*/ 83 w 84"/>
              <a:gd name="T37" fmla="*/ 0 h 19"/>
              <a:gd name="T38" fmla="*/ 79 w 84"/>
              <a:gd name="T3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4" h="19">
                <a:moveTo>
                  <a:pt x="79" y="0"/>
                </a:move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4" y="10"/>
                </a:lnTo>
                <a:lnTo>
                  <a:pt x="9" y="15"/>
                </a:lnTo>
                <a:lnTo>
                  <a:pt x="9" y="15"/>
                </a:lnTo>
                <a:lnTo>
                  <a:pt x="13" y="17"/>
                </a:lnTo>
                <a:lnTo>
                  <a:pt x="21" y="19"/>
                </a:lnTo>
                <a:lnTo>
                  <a:pt x="36" y="19"/>
                </a:lnTo>
                <a:lnTo>
                  <a:pt x="56" y="19"/>
                </a:lnTo>
                <a:lnTo>
                  <a:pt x="56" y="19"/>
                </a:lnTo>
                <a:lnTo>
                  <a:pt x="68" y="17"/>
                </a:lnTo>
                <a:lnTo>
                  <a:pt x="75" y="17"/>
                </a:lnTo>
                <a:lnTo>
                  <a:pt x="81" y="14"/>
                </a:lnTo>
                <a:lnTo>
                  <a:pt x="81" y="14"/>
                </a:lnTo>
                <a:lnTo>
                  <a:pt x="83" y="8"/>
                </a:lnTo>
                <a:lnTo>
                  <a:pt x="84" y="4"/>
                </a:lnTo>
                <a:lnTo>
                  <a:pt x="83" y="0"/>
                </a:lnTo>
                <a:lnTo>
                  <a:pt x="7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6" name="Freeform 137"/>
          <p:cNvSpPr>
            <a:spLocks/>
          </p:cNvSpPr>
          <p:nvPr/>
        </p:nvSpPr>
        <p:spPr bwMode="auto">
          <a:xfrm>
            <a:off x="546675" y="4664092"/>
            <a:ext cx="44450" cy="11113"/>
          </a:xfrm>
          <a:custGeom>
            <a:avLst/>
            <a:gdLst>
              <a:gd name="T0" fmla="*/ 55 w 57"/>
              <a:gd name="T1" fmla="*/ 0 h 15"/>
              <a:gd name="T2" fmla="*/ 55 w 57"/>
              <a:gd name="T3" fmla="*/ 0 h 15"/>
              <a:gd name="T4" fmla="*/ 0 w 57"/>
              <a:gd name="T5" fmla="*/ 0 h 15"/>
              <a:gd name="T6" fmla="*/ 0 w 57"/>
              <a:gd name="T7" fmla="*/ 0 h 15"/>
              <a:gd name="T8" fmla="*/ 2 w 57"/>
              <a:gd name="T9" fmla="*/ 4 h 15"/>
              <a:gd name="T10" fmla="*/ 4 w 57"/>
              <a:gd name="T11" fmla="*/ 8 h 15"/>
              <a:gd name="T12" fmla="*/ 8 w 57"/>
              <a:gd name="T13" fmla="*/ 12 h 15"/>
              <a:gd name="T14" fmla="*/ 8 w 57"/>
              <a:gd name="T15" fmla="*/ 12 h 15"/>
              <a:gd name="T16" fmla="*/ 15 w 57"/>
              <a:gd name="T17" fmla="*/ 13 h 15"/>
              <a:gd name="T18" fmla="*/ 25 w 57"/>
              <a:gd name="T19" fmla="*/ 15 h 15"/>
              <a:gd name="T20" fmla="*/ 25 w 57"/>
              <a:gd name="T21" fmla="*/ 15 h 15"/>
              <a:gd name="T22" fmla="*/ 40 w 57"/>
              <a:gd name="T23" fmla="*/ 13 h 15"/>
              <a:gd name="T24" fmla="*/ 40 w 57"/>
              <a:gd name="T25" fmla="*/ 13 h 15"/>
              <a:gd name="T26" fmla="*/ 40 w 57"/>
              <a:gd name="T27" fmla="*/ 13 h 15"/>
              <a:gd name="T28" fmla="*/ 45 w 57"/>
              <a:gd name="T29" fmla="*/ 13 h 15"/>
              <a:gd name="T30" fmla="*/ 51 w 57"/>
              <a:gd name="T31" fmla="*/ 12 h 15"/>
              <a:gd name="T32" fmla="*/ 55 w 57"/>
              <a:gd name="T33" fmla="*/ 10 h 15"/>
              <a:gd name="T34" fmla="*/ 55 w 57"/>
              <a:gd name="T35" fmla="*/ 10 h 15"/>
              <a:gd name="T36" fmla="*/ 57 w 57"/>
              <a:gd name="T37" fmla="*/ 8 h 15"/>
              <a:gd name="T38" fmla="*/ 57 w 57"/>
              <a:gd name="T39" fmla="*/ 4 h 15"/>
              <a:gd name="T40" fmla="*/ 57 w 57"/>
              <a:gd name="T41" fmla="*/ 2 h 15"/>
              <a:gd name="T42" fmla="*/ 55 w 57"/>
              <a:gd name="T4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7" h="15">
                <a:moveTo>
                  <a:pt x="55" y="0"/>
                </a:moveTo>
                <a:lnTo>
                  <a:pt x="55" y="0"/>
                </a:ln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4" y="8"/>
                </a:lnTo>
                <a:lnTo>
                  <a:pt x="8" y="12"/>
                </a:lnTo>
                <a:lnTo>
                  <a:pt x="8" y="12"/>
                </a:lnTo>
                <a:lnTo>
                  <a:pt x="15" y="13"/>
                </a:lnTo>
                <a:lnTo>
                  <a:pt x="25" y="15"/>
                </a:lnTo>
                <a:lnTo>
                  <a:pt x="25" y="15"/>
                </a:lnTo>
                <a:lnTo>
                  <a:pt x="40" y="13"/>
                </a:lnTo>
                <a:lnTo>
                  <a:pt x="40" y="13"/>
                </a:lnTo>
                <a:lnTo>
                  <a:pt x="40" y="13"/>
                </a:lnTo>
                <a:lnTo>
                  <a:pt x="45" y="13"/>
                </a:lnTo>
                <a:lnTo>
                  <a:pt x="51" y="12"/>
                </a:lnTo>
                <a:lnTo>
                  <a:pt x="55" y="10"/>
                </a:lnTo>
                <a:lnTo>
                  <a:pt x="55" y="10"/>
                </a:lnTo>
                <a:lnTo>
                  <a:pt x="57" y="8"/>
                </a:lnTo>
                <a:lnTo>
                  <a:pt x="57" y="4"/>
                </a:lnTo>
                <a:lnTo>
                  <a:pt x="57" y="2"/>
                </a:lnTo>
                <a:lnTo>
                  <a:pt x="5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78" name="Freeform 139"/>
          <p:cNvSpPr>
            <a:spLocks/>
          </p:cNvSpPr>
          <p:nvPr/>
        </p:nvSpPr>
        <p:spPr bwMode="auto">
          <a:xfrm>
            <a:off x="384749" y="4662504"/>
            <a:ext cx="68263" cy="14288"/>
          </a:xfrm>
          <a:custGeom>
            <a:avLst/>
            <a:gdLst>
              <a:gd name="T0" fmla="*/ 81 w 87"/>
              <a:gd name="T1" fmla="*/ 0 h 19"/>
              <a:gd name="T2" fmla="*/ 0 w 87"/>
              <a:gd name="T3" fmla="*/ 0 h 19"/>
              <a:gd name="T4" fmla="*/ 0 w 87"/>
              <a:gd name="T5" fmla="*/ 0 h 19"/>
              <a:gd name="T6" fmla="*/ 2 w 87"/>
              <a:gd name="T7" fmla="*/ 4 h 19"/>
              <a:gd name="T8" fmla="*/ 6 w 87"/>
              <a:gd name="T9" fmla="*/ 10 h 19"/>
              <a:gd name="T10" fmla="*/ 12 w 87"/>
              <a:gd name="T11" fmla="*/ 15 h 19"/>
              <a:gd name="T12" fmla="*/ 12 w 87"/>
              <a:gd name="T13" fmla="*/ 15 h 19"/>
              <a:gd name="T14" fmla="*/ 15 w 87"/>
              <a:gd name="T15" fmla="*/ 17 h 19"/>
              <a:gd name="T16" fmla="*/ 23 w 87"/>
              <a:gd name="T17" fmla="*/ 19 h 19"/>
              <a:gd name="T18" fmla="*/ 38 w 87"/>
              <a:gd name="T19" fmla="*/ 19 h 19"/>
              <a:gd name="T20" fmla="*/ 59 w 87"/>
              <a:gd name="T21" fmla="*/ 19 h 19"/>
              <a:gd name="T22" fmla="*/ 59 w 87"/>
              <a:gd name="T23" fmla="*/ 19 h 19"/>
              <a:gd name="T24" fmla="*/ 70 w 87"/>
              <a:gd name="T25" fmla="*/ 17 h 19"/>
              <a:gd name="T26" fmla="*/ 77 w 87"/>
              <a:gd name="T27" fmla="*/ 17 h 19"/>
              <a:gd name="T28" fmla="*/ 83 w 87"/>
              <a:gd name="T29" fmla="*/ 14 h 19"/>
              <a:gd name="T30" fmla="*/ 83 w 87"/>
              <a:gd name="T31" fmla="*/ 14 h 19"/>
              <a:gd name="T32" fmla="*/ 85 w 87"/>
              <a:gd name="T33" fmla="*/ 8 h 19"/>
              <a:gd name="T34" fmla="*/ 87 w 87"/>
              <a:gd name="T35" fmla="*/ 4 h 19"/>
              <a:gd name="T36" fmla="*/ 85 w 87"/>
              <a:gd name="T37" fmla="*/ 0 h 19"/>
              <a:gd name="T38" fmla="*/ 81 w 87"/>
              <a:gd name="T39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7" h="19">
                <a:moveTo>
                  <a:pt x="81" y="0"/>
                </a:move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6" y="10"/>
                </a:lnTo>
                <a:lnTo>
                  <a:pt x="12" y="15"/>
                </a:lnTo>
                <a:lnTo>
                  <a:pt x="12" y="15"/>
                </a:lnTo>
                <a:lnTo>
                  <a:pt x="15" y="17"/>
                </a:lnTo>
                <a:lnTo>
                  <a:pt x="23" y="19"/>
                </a:lnTo>
                <a:lnTo>
                  <a:pt x="38" y="19"/>
                </a:lnTo>
                <a:lnTo>
                  <a:pt x="59" y="19"/>
                </a:lnTo>
                <a:lnTo>
                  <a:pt x="59" y="19"/>
                </a:lnTo>
                <a:lnTo>
                  <a:pt x="70" y="17"/>
                </a:lnTo>
                <a:lnTo>
                  <a:pt x="77" y="17"/>
                </a:lnTo>
                <a:lnTo>
                  <a:pt x="83" y="14"/>
                </a:lnTo>
                <a:lnTo>
                  <a:pt x="83" y="14"/>
                </a:lnTo>
                <a:lnTo>
                  <a:pt x="85" y="8"/>
                </a:lnTo>
                <a:lnTo>
                  <a:pt x="87" y="4"/>
                </a:lnTo>
                <a:lnTo>
                  <a:pt x="85" y="0"/>
                </a:lnTo>
                <a:lnTo>
                  <a:pt x="8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80" name="Freeform 141"/>
          <p:cNvSpPr>
            <a:spLocks/>
          </p:cNvSpPr>
          <p:nvPr/>
        </p:nvSpPr>
        <p:spPr bwMode="auto">
          <a:xfrm>
            <a:off x="405387" y="4664092"/>
            <a:ext cx="44450" cy="11113"/>
          </a:xfrm>
          <a:custGeom>
            <a:avLst/>
            <a:gdLst>
              <a:gd name="T0" fmla="*/ 54 w 56"/>
              <a:gd name="T1" fmla="*/ 0 h 15"/>
              <a:gd name="T2" fmla="*/ 54 w 56"/>
              <a:gd name="T3" fmla="*/ 0 h 15"/>
              <a:gd name="T4" fmla="*/ 0 w 56"/>
              <a:gd name="T5" fmla="*/ 0 h 15"/>
              <a:gd name="T6" fmla="*/ 0 w 56"/>
              <a:gd name="T7" fmla="*/ 0 h 15"/>
              <a:gd name="T8" fmla="*/ 2 w 56"/>
              <a:gd name="T9" fmla="*/ 4 h 15"/>
              <a:gd name="T10" fmla="*/ 3 w 56"/>
              <a:gd name="T11" fmla="*/ 8 h 15"/>
              <a:gd name="T12" fmla="*/ 7 w 56"/>
              <a:gd name="T13" fmla="*/ 12 h 15"/>
              <a:gd name="T14" fmla="*/ 7 w 56"/>
              <a:gd name="T15" fmla="*/ 12 h 15"/>
              <a:gd name="T16" fmla="*/ 15 w 56"/>
              <a:gd name="T17" fmla="*/ 13 h 15"/>
              <a:gd name="T18" fmla="*/ 24 w 56"/>
              <a:gd name="T19" fmla="*/ 15 h 15"/>
              <a:gd name="T20" fmla="*/ 24 w 56"/>
              <a:gd name="T21" fmla="*/ 15 h 15"/>
              <a:gd name="T22" fmla="*/ 39 w 56"/>
              <a:gd name="T23" fmla="*/ 13 h 15"/>
              <a:gd name="T24" fmla="*/ 39 w 56"/>
              <a:gd name="T25" fmla="*/ 13 h 15"/>
              <a:gd name="T26" fmla="*/ 39 w 56"/>
              <a:gd name="T27" fmla="*/ 13 h 15"/>
              <a:gd name="T28" fmla="*/ 45 w 56"/>
              <a:gd name="T29" fmla="*/ 13 h 15"/>
              <a:gd name="T30" fmla="*/ 50 w 56"/>
              <a:gd name="T31" fmla="*/ 12 h 15"/>
              <a:gd name="T32" fmla="*/ 54 w 56"/>
              <a:gd name="T33" fmla="*/ 10 h 15"/>
              <a:gd name="T34" fmla="*/ 54 w 56"/>
              <a:gd name="T35" fmla="*/ 10 h 15"/>
              <a:gd name="T36" fmla="*/ 56 w 56"/>
              <a:gd name="T37" fmla="*/ 8 h 15"/>
              <a:gd name="T38" fmla="*/ 56 w 56"/>
              <a:gd name="T39" fmla="*/ 4 h 15"/>
              <a:gd name="T40" fmla="*/ 56 w 56"/>
              <a:gd name="T41" fmla="*/ 2 h 15"/>
              <a:gd name="T42" fmla="*/ 54 w 56"/>
              <a:gd name="T43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6" h="15">
                <a:moveTo>
                  <a:pt x="54" y="0"/>
                </a:moveTo>
                <a:lnTo>
                  <a:pt x="54" y="0"/>
                </a:lnTo>
                <a:lnTo>
                  <a:pt x="0" y="0"/>
                </a:lnTo>
                <a:lnTo>
                  <a:pt x="0" y="0"/>
                </a:lnTo>
                <a:lnTo>
                  <a:pt x="2" y="4"/>
                </a:lnTo>
                <a:lnTo>
                  <a:pt x="3" y="8"/>
                </a:lnTo>
                <a:lnTo>
                  <a:pt x="7" y="12"/>
                </a:lnTo>
                <a:lnTo>
                  <a:pt x="7" y="12"/>
                </a:lnTo>
                <a:lnTo>
                  <a:pt x="15" y="13"/>
                </a:lnTo>
                <a:lnTo>
                  <a:pt x="24" y="15"/>
                </a:lnTo>
                <a:lnTo>
                  <a:pt x="24" y="15"/>
                </a:lnTo>
                <a:lnTo>
                  <a:pt x="39" y="13"/>
                </a:lnTo>
                <a:lnTo>
                  <a:pt x="39" y="13"/>
                </a:lnTo>
                <a:lnTo>
                  <a:pt x="39" y="13"/>
                </a:lnTo>
                <a:lnTo>
                  <a:pt x="45" y="13"/>
                </a:lnTo>
                <a:lnTo>
                  <a:pt x="50" y="12"/>
                </a:lnTo>
                <a:lnTo>
                  <a:pt x="54" y="10"/>
                </a:lnTo>
                <a:lnTo>
                  <a:pt x="54" y="10"/>
                </a:lnTo>
                <a:lnTo>
                  <a:pt x="56" y="8"/>
                </a:lnTo>
                <a:lnTo>
                  <a:pt x="56" y="4"/>
                </a:lnTo>
                <a:lnTo>
                  <a:pt x="56" y="2"/>
                </a:lnTo>
                <a:lnTo>
                  <a:pt x="5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1" name="Freeform 172"/>
          <p:cNvSpPr>
            <a:spLocks/>
          </p:cNvSpPr>
          <p:nvPr/>
        </p:nvSpPr>
        <p:spPr bwMode="auto">
          <a:xfrm>
            <a:off x="3534968" y="4851417"/>
            <a:ext cx="101600" cy="12700"/>
          </a:xfrm>
          <a:custGeom>
            <a:avLst/>
            <a:gdLst>
              <a:gd name="T0" fmla="*/ 7 w 127"/>
              <a:gd name="T1" fmla="*/ 15 h 15"/>
              <a:gd name="T2" fmla="*/ 120 w 127"/>
              <a:gd name="T3" fmla="*/ 15 h 15"/>
              <a:gd name="T4" fmla="*/ 120 w 127"/>
              <a:gd name="T5" fmla="*/ 15 h 15"/>
              <a:gd name="T6" fmla="*/ 122 w 127"/>
              <a:gd name="T7" fmla="*/ 15 h 15"/>
              <a:gd name="T8" fmla="*/ 124 w 127"/>
              <a:gd name="T9" fmla="*/ 13 h 15"/>
              <a:gd name="T10" fmla="*/ 125 w 127"/>
              <a:gd name="T11" fmla="*/ 11 h 15"/>
              <a:gd name="T12" fmla="*/ 127 w 127"/>
              <a:gd name="T13" fmla="*/ 7 h 15"/>
              <a:gd name="T14" fmla="*/ 127 w 127"/>
              <a:gd name="T15" fmla="*/ 7 h 15"/>
              <a:gd name="T16" fmla="*/ 125 w 127"/>
              <a:gd name="T17" fmla="*/ 5 h 15"/>
              <a:gd name="T18" fmla="*/ 124 w 127"/>
              <a:gd name="T19" fmla="*/ 4 h 15"/>
              <a:gd name="T20" fmla="*/ 122 w 127"/>
              <a:gd name="T21" fmla="*/ 2 h 15"/>
              <a:gd name="T22" fmla="*/ 120 w 127"/>
              <a:gd name="T23" fmla="*/ 0 h 15"/>
              <a:gd name="T24" fmla="*/ 7 w 127"/>
              <a:gd name="T25" fmla="*/ 0 h 15"/>
              <a:gd name="T26" fmla="*/ 7 w 127"/>
              <a:gd name="T27" fmla="*/ 0 h 15"/>
              <a:gd name="T28" fmla="*/ 5 w 127"/>
              <a:gd name="T29" fmla="*/ 2 h 15"/>
              <a:gd name="T30" fmla="*/ 1 w 127"/>
              <a:gd name="T31" fmla="*/ 4 h 15"/>
              <a:gd name="T32" fmla="*/ 0 w 127"/>
              <a:gd name="T33" fmla="*/ 5 h 15"/>
              <a:gd name="T34" fmla="*/ 0 w 127"/>
              <a:gd name="T35" fmla="*/ 7 h 15"/>
              <a:gd name="T36" fmla="*/ 0 w 127"/>
              <a:gd name="T37" fmla="*/ 7 h 15"/>
              <a:gd name="T38" fmla="*/ 0 w 127"/>
              <a:gd name="T39" fmla="*/ 11 h 15"/>
              <a:gd name="T40" fmla="*/ 1 w 127"/>
              <a:gd name="T41" fmla="*/ 13 h 15"/>
              <a:gd name="T42" fmla="*/ 5 w 127"/>
              <a:gd name="T43" fmla="*/ 15 h 15"/>
              <a:gd name="T44" fmla="*/ 7 w 127"/>
              <a:gd name="T45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7" h="15">
                <a:moveTo>
                  <a:pt x="7" y="15"/>
                </a:moveTo>
                <a:lnTo>
                  <a:pt x="120" y="15"/>
                </a:lnTo>
                <a:lnTo>
                  <a:pt x="120" y="15"/>
                </a:lnTo>
                <a:lnTo>
                  <a:pt x="122" y="15"/>
                </a:lnTo>
                <a:lnTo>
                  <a:pt x="124" y="13"/>
                </a:lnTo>
                <a:lnTo>
                  <a:pt x="125" y="11"/>
                </a:lnTo>
                <a:lnTo>
                  <a:pt x="127" y="7"/>
                </a:lnTo>
                <a:lnTo>
                  <a:pt x="127" y="7"/>
                </a:lnTo>
                <a:lnTo>
                  <a:pt x="125" y="5"/>
                </a:lnTo>
                <a:lnTo>
                  <a:pt x="124" y="4"/>
                </a:lnTo>
                <a:lnTo>
                  <a:pt x="122" y="2"/>
                </a:lnTo>
                <a:lnTo>
                  <a:pt x="120" y="0"/>
                </a:lnTo>
                <a:lnTo>
                  <a:pt x="7" y="0"/>
                </a:lnTo>
                <a:lnTo>
                  <a:pt x="7" y="0"/>
                </a:lnTo>
                <a:lnTo>
                  <a:pt x="5" y="2"/>
                </a:lnTo>
                <a:lnTo>
                  <a:pt x="1" y="4"/>
                </a:lnTo>
                <a:lnTo>
                  <a:pt x="0" y="5"/>
                </a:lnTo>
                <a:lnTo>
                  <a:pt x="0" y="7"/>
                </a:lnTo>
                <a:lnTo>
                  <a:pt x="0" y="7"/>
                </a:lnTo>
                <a:lnTo>
                  <a:pt x="0" y="11"/>
                </a:lnTo>
                <a:lnTo>
                  <a:pt x="1" y="13"/>
                </a:lnTo>
                <a:lnTo>
                  <a:pt x="5" y="15"/>
                </a:lnTo>
                <a:lnTo>
                  <a:pt x="7" y="1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3" name="Freeform 174"/>
          <p:cNvSpPr>
            <a:spLocks/>
          </p:cNvSpPr>
          <p:nvPr/>
        </p:nvSpPr>
        <p:spPr bwMode="auto">
          <a:xfrm>
            <a:off x="3576244" y="4752992"/>
            <a:ext cx="74613" cy="74613"/>
          </a:xfrm>
          <a:custGeom>
            <a:avLst/>
            <a:gdLst>
              <a:gd name="T0" fmla="*/ 2 w 94"/>
              <a:gd name="T1" fmla="*/ 12 h 95"/>
              <a:gd name="T2" fmla="*/ 81 w 94"/>
              <a:gd name="T3" fmla="*/ 91 h 95"/>
              <a:gd name="T4" fmla="*/ 81 w 94"/>
              <a:gd name="T5" fmla="*/ 91 h 95"/>
              <a:gd name="T6" fmla="*/ 83 w 94"/>
              <a:gd name="T7" fmla="*/ 93 h 95"/>
              <a:gd name="T8" fmla="*/ 87 w 94"/>
              <a:gd name="T9" fmla="*/ 95 h 95"/>
              <a:gd name="T10" fmla="*/ 89 w 94"/>
              <a:gd name="T11" fmla="*/ 93 h 95"/>
              <a:gd name="T12" fmla="*/ 92 w 94"/>
              <a:gd name="T13" fmla="*/ 91 h 95"/>
              <a:gd name="T14" fmla="*/ 92 w 94"/>
              <a:gd name="T15" fmla="*/ 91 h 95"/>
              <a:gd name="T16" fmla="*/ 92 w 94"/>
              <a:gd name="T17" fmla="*/ 89 h 95"/>
              <a:gd name="T18" fmla="*/ 94 w 94"/>
              <a:gd name="T19" fmla="*/ 87 h 95"/>
              <a:gd name="T20" fmla="*/ 92 w 94"/>
              <a:gd name="T21" fmla="*/ 83 h 95"/>
              <a:gd name="T22" fmla="*/ 92 w 94"/>
              <a:gd name="T23" fmla="*/ 81 h 95"/>
              <a:gd name="T24" fmla="*/ 13 w 94"/>
              <a:gd name="T25" fmla="*/ 2 h 95"/>
              <a:gd name="T26" fmla="*/ 13 w 94"/>
              <a:gd name="T27" fmla="*/ 2 h 95"/>
              <a:gd name="T28" fmla="*/ 10 w 94"/>
              <a:gd name="T29" fmla="*/ 0 h 95"/>
              <a:gd name="T30" fmla="*/ 8 w 94"/>
              <a:gd name="T31" fmla="*/ 0 h 95"/>
              <a:gd name="T32" fmla="*/ 4 w 94"/>
              <a:gd name="T33" fmla="*/ 0 h 95"/>
              <a:gd name="T34" fmla="*/ 2 w 94"/>
              <a:gd name="T35" fmla="*/ 2 h 95"/>
              <a:gd name="T36" fmla="*/ 2 w 94"/>
              <a:gd name="T37" fmla="*/ 2 h 95"/>
              <a:gd name="T38" fmla="*/ 0 w 94"/>
              <a:gd name="T39" fmla="*/ 4 h 95"/>
              <a:gd name="T40" fmla="*/ 0 w 94"/>
              <a:gd name="T41" fmla="*/ 8 h 95"/>
              <a:gd name="T42" fmla="*/ 0 w 94"/>
              <a:gd name="T43" fmla="*/ 10 h 95"/>
              <a:gd name="T44" fmla="*/ 2 w 94"/>
              <a:gd name="T45" fmla="*/ 1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5">
                <a:moveTo>
                  <a:pt x="2" y="12"/>
                </a:moveTo>
                <a:lnTo>
                  <a:pt x="81" y="91"/>
                </a:lnTo>
                <a:lnTo>
                  <a:pt x="81" y="91"/>
                </a:lnTo>
                <a:lnTo>
                  <a:pt x="83" y="93"/>
                </a:lnTo>
                <a:lnTo>
                  <a:pt x="87" y="95"/>
                </a:lnTo>
                <a:lnTo>
                  <a:pt x="89" y="93"/>
                </a:lnTo>
                <a:lnTo>
                  <a:pt x="92" y="91"/>
                </a:lnTo>
                <a:lnTo>
                  <a:pt x="92" y="91"/>
                </a:lnTo>
                <a:lnTo>
                  <a:pt x="92" y="89"/>
                </a:lnTo>
                <a:lnTo>
                  <a:pt x="94" y="87"/>
                </a:lnTo>
                <a:lnTo>
                  <a:pt x="92" y="83"/>
                </a:lnTo>
                <a:lnTo>
                  <a:pt x="92" y="81"/>
                </a:lnTo>
                <a:lnTo>
                  <a:pt x="13" y="2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4" y="0"/>
                </a:lnTo>
                <a:lnTo>
                  <a:pt x="2" y="2"/>
                </a:lnTo>
                <a:lnTo>
                  <a:pt x="2" y="2"/>
                </a:lnTo>
                <a:lnTo>
                  <a:pt x="0" y="4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5" name="Freeform 176"/>
          <p:cNvSpPr>
            <a:spLocks/>
          </p:cNvSpPr>
          <p:nvPr/>
        </p:nvSpPr>
        <p:spPr bwMode="auto">
          <a:xfrm>
            <a:off x="3674669" y="4708542"/>
            <a:ext cx="12700" cy="100013"/>
          </a:xfrm>
          <a:custGeom>
            <a:avLst/>
            <a:gdLst>
              <a:gd name="T0" fmla="*/ 0 w 15"/>
              <a:gd name="T1" fmla="*/ 7 h 126"/>
              <a:gd name="T2" fmla="*/ 0 w 15"/>
              <a:gd name="T3" fmla="*/ 119 h 126"/>
              <a:gd name="T4" fmla="*/ 0 w 15"/>
              <a:gd name="T5" fmla="*/ 119 h 126"/>
              <a:gd name="T6" fmla="*/ 0 w 15"/>
              <a:gd name="T7" fmla="*/ 122 h 126"/>
              <a:gd name="T8" fmla="*/ 2 w 15"/>
              <a:gd name="T9" fmla="*/ 124 h 126"/>
              <a:gd name="T10" fmla="*/ 6 w 15"/>
              <a:gd name="T11" fmla="*/ 126 h 126"/>
              <a:gd name="T12" fmla="*/ 8 w 15"/>
              <a:gd name="T13" fmla="*/ 126 h 126"/>
              <a:gd name="T14" fmla="*/ 8 w 15"/>
              <a:gd name="T15" fmla="*/ 126 h 126"/>
              <a:gd name="T16" fmla="*/ 12 w 15"/>
              <a:gd name="T17" fmla="*/ 126 h 126"/>
              <a:gd name="T18" fmla="*/ 13 w 15"/>
              <a:gd name="T19" fmla="*/ 124 h 126"/>
              <a:gd name="T20" fmla="*/ 15 w 15"/>
              <a:gd name="T21" fmla="*/ 122 h 126"/>
              <a:gd name="T22" fmla="*/ 15 w 15"/>
              <a:gd name="T23" fmla="*/ 119 h 126"/>
              <a:gd name="T24" fmla="*/ 15 w 15"/>
              <a:gd name="T25" fmla="*/ 7 h 126"/>
              <a:gd name="T26" fmla="*/ 15 w 15"/>
              <a:gd name="T27" fmla="*/ 7 h 126"/>
              <a:gd name="T28" fmla="*/ 15 w 15"/>
              <a:gd name="T29" fmla="*/ 4 h 126"/>
              <a:gd name="T30" fmla="*/ 13 w 15"/>
              <a:gd name="T31" fmla="*/ 2 h 126"/>
              <a:gd name="T32" fmla="*/ 12 w 15"/>
              <a:gd name="T33" fmla="*/ 0 h 126"/>
              <a:gd name="T34" fmla="*/ 8 w 15"/>
              <a:gd name="T35" fmla="*/ 0 h 126"/>
              <a:gd name="T36" fmla="*/ 8 w 15"/>
              <a:gd name="T37" fmla="*/ 0 h 126"/>
              <a:gd name="T38" fmla="*/ 6 w 15"/>
              <a:gd name="T39" fmla="*/ 0 h 126"/>
              <a:gd name="T40" fmla="*/ 2 w 15"/>
              <a:gd name="T41" fmla="*/ 2 h 126"/>
              <a:gd name="T42" fmla="*/ 0 w 15"/>
              <a:gd name="T43" fmla="*/ 4 h 126"/>
              <a:gd name="T44" fmla="*/ 0 w 15"/>
              <a:gd name="T45" fmla="*/ 7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" h="126">
                <a:moveTo>
                  <a:pt x="0" y="7"/>
                </a:moveTo>
                <a:lnTo>
                  <a:pt x="0" y="119"/>
                </a:lnTo>
                <a:lnTo>
                  <a:pt x="0" y="119"/>
                </a:lnTo>
                <a:lnTo>
                  <a:pt x="0" y="122"/>
                </a:lnTo>
                <a:lnTo>
                  <a:pt x="2" y="124"/>
                </a:lnTo>
                <a:lnTo>
                  <a:pt x="6" y="126"/>
                </a:lnTo>
                <a:lnTo>
                  <a:pt x="8" y="126"/>
                </a:lnTo>
                <a:lnTo>
                  <a:pt x="8" y="126"/>
                </a:lnTo>
                <a:lnTo>
                  <a:pt x="12" y="126"/>
                </a:lnTo>
                <a:lnTo>
                  <a:pt x="13" y="124"/>
                </a:lnTo>
                <a:lnTo>
                  <a:pt x="15" y="122"/>
                </a:lnTo>
                <a:lnTo>
                  <a:pt x="15" y="119"/>
                </a:lnTo>
                <a:lnTo>
                  <a:pt x="15" y="7"/>
                </a:lnTo>
                <a:lnTo>
                  <a:pt x="15" y="7"/>
                </a:lnTo>
                <a:lnTo>
                  <a:pt x="15" y="4"/>
                </a:lnTo>
                <a:lnTo>
                  <a:pt x="13" y="2"/>
                </a:lnTo>
                <a:lnTo>
                  <a:pt x="12" y="0"/>
                </a:lnTo>
                <a:lnTo>
                  <a:pt x="8" y="0"/>
                </a:lnTo>
                <a:lnTo>
                  <a:pt x="8" y="0"/>
                </a:lnTo>
                <a:lnTo>
                  <a:pt x="6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7" name="Freeform 178"/>
          <p:cNvSpPr>
            <a:spLocks/>
          </p:cNvSpPr>
          <p:nvPr/>
        </p:nvSpPr>
        <p:spPr bwMode="auto">
          <a:xfrm>
            <a:off x="3904857" y="4851417"/>
            <a:ext cx="101600" cy="12700"/>
          </a:xfrm>
          <a:custGeom>
            <a:avLst/>
            <a:gdLst>
              <a:gd name="T0" fmla="*/ 120 w 128"/>
              <a:gd name="T1" fmla="*/ 0 h 15"/>
              <a:gd name="T2" fmla="*/ 7 w 128"/>
              <a:gd name="T3" fmla="*/ 0 h 15"/>
              <a:gd name="T4" fmla="*/ 7 w 128"/>
              <a:gd name="T5" fmla="*/ 0 h 15"/>
              <a:gd name="T6" fmla="*/ 5 w 128"/>
              <a:gd name="T7" fmla="*/ 2 h 15"/>
              <a:gd name="T8" fmla="*/ 2 w 128"/>
              <a:gd name="T9" fmla="*/ 4 h 15"/>
              <a:gd name="T10" fmla="*/ 2 w 128"/>
              <a:gd name="T11" fmla="*/ 5 h 15"/>
              <a:gd name="T12" fmla="*/ 0 w 128"/>
              <a:gd name="T13" fmla="*/ 7 h 15"/>
              <a:gd name="T14" fmla="*/ 0 w 128"/>
              <a:gd name="T15" fmla="*/ 7 h 15"/>
              <a:gd name="T16" fmla="*/ 2 w 128"/>
              <a:gd name="T17" fmla="*/ 11 h 15"/>
              <a:gd name="T18" fmla="*/ 2 w 128"/>
              <a:gd name="T19" fmla="*/ 13 h 15"/>
              <a:gd name="T20" fmla="*/ 5 w 128"/>
              <a:gd name="T21" fmla="*/ 15 h 15"/>
              <a:gd name="T22" fmla="*/ 7 w 128"/>
              <a:gd name="T23" fmla="*/ 15 h 15"/>
              <a:gd name="T24" fmla="*/ 120 w 128"/>
              <a:gd name="T25" fmla="*/ 15 h 15"/>
              <a:gd name="T26" fmla="*/ 120 w 128"/>
              <a:gd name="T27" fmla="*/ 15 h 15"/>
              <a:gd name="T28" fmla="*/ 122 w 128"/>
              <a:gd name="T29" fmla="*/ 15 h 15"/>
              <a:gd name="T30" fmla="*/ 124 w 128"/>
              <a:gd name="T31" fmla="*/ 13 h 15"/>
              <a:gd name="T32" fmla="*/ 126 w 128"/>
              <a:gd name="T33" fmla="*/ 11 h 15"/>
              <a:gd name="T34" fmla="*/ 128 w 128"/>
              <a:gd name="T35" fmla="*/ 7 h 15"/>
              <a:gd name="T36" fmla="*/ 128 w 128"/>
              <a:gd name="T37" fmla="*/ 7 h 15"/>
              <a:gd name="T38" fmla="*/ 126 w 128"/>
              <a:gd name="T39" fmla="*/ 5 h 15"/>
              <a:gd name="T40" fmla="*/ 124 w 128"/>
              <a:gd name="T41" fmla="*/ 4 h 15"/>
              <a:gd name="T42" fmla="*/ 122 w 128"/>
              <a:gd name="T43" fmla="*/ 2 h 15"/>
              <a:gd name="T44" fmla="*/ 120 w 128"/>
              <a:gd name="T45" fmla="*/ 0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" h="15">
                <a:moveTo>
                  <a:pt x="120" y="0"/>
                </a:moveTo>
                <a:lnTo>
                  <a:pt x="7" y="0"/>
                </a:lnTo>
                <a:lnTo>
                  <a:pt x="7" y="0"/>
                </a:lnTo>
                <a:lnTo>
                  <a:pt x="5" y="2"/>
                </a:lnTo>
                <a:lnTo>
                  <a:pt x="2" y="4"/>
                </a:lnTo>
                <a:lnTo>
                  <a:pt x="2" y="5"/>
                </a:lnTo>
                <a:lnTo>
                  <a:pt x="0" y="7"/>
                </a:lnTo>
                <a:lnTo>
                  <a:pt x="0" y="7"/>
                </a:lnTo>
                <a:lnTo>
                  <a:pt x="2" y="11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20" y="15"/>
                </a:lnTo>
                <a:lnTo>
                  <a:pt x="120" y="15"/>
                </a:lnTo>
                <a:lnTo>
                  <a:pt x="122" y="15"/>
                </a:lnTo>
                <a:lnTo>
                  <a:pt x="124" y="13"/>
                </a:lnTo>
                <a:lnTo>
                  <a:pt x="126" y="11"/>
                </a:lnTo>
                <a:lnTo>
                  <a:pt x="128" y="7"/>
                </a:lnTo>
                <a:lnTo>
                  <a:pt x="128" y="7"/>
                </a:lnTo>
                <a:lnTo>
                  <a:pt x="126" y="5"/>
                </a:lnTo>
                <a:lnTo>
                  <a:pt x="124" y="4"/>
                </a:lnTo>
                <a:lnTo>
                  <a:pt x="122" y="2"/>
                </a:lnTo>
                <a:lnTo>
                  <a:pt x="12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19" name="Freeform 180"/>
          <p:cNvSpPr>
            <a:spLocks/>
          </p:cNvSpPr>
          <p:nvPr/>
        </p:nvSpPr>
        <p:spPr bwMode="auto">
          <a:xfrm>
            <a:off x="3888982" y="4752992"/>
            <a:ext cx="74613" cy="74613"/>
          </a:xfrm>
          <a:custGeom>
            <a:avLst/>
            <a:gdLst>
              <a:gd name="T0" fmla="*/ 81 w 94"/>
              <a:gd name="T1" fmla="*/ 2 h 95"/>
              <a:gd name="T2" fmla="*/ 2 w 94"/>
              <a:gd name="T3" fmla="*/ 81 h 95"/>
              <a:gd name="T4" fmla="*/ 2 w 94"/>
              <a:gd name="T5" fmla="*/ 81 h 95"/>
              <a:gd name="T6" fmla="*/ 0 w 94"/>
              <a:gd name="T7" fmla="*/ 83 h 95"/>
              <a:gd name="T8" fmla="*/ 0 w 94"/>
              <a:gd name="T9" fmla="*/ 87 h 95"/>
              <a:gd name="T10" fmla="*/ 0 w 94"/>
              <a:gd name="T11" fmla="*/ 89 h 95"/>
              <a:gd name="T12" fmla="*/ 2 w 94"/>
              <a:gd name="T13" fmla="*/ 91 h 95"/>
              <a:gd name="T14" fmla="*/ 2 w 94"/>
              <a:gd name="T15" fmla="*/ 91 h 95"/>
              <a:gd name="T16" fmla="*/ 4 w 94"/>
              <a:gd name="T17" fmla="*/ 93 h 95"/>
              <a:gd name="T18" fmla="*/ 7 w 94"/>
              <a:gd name="T19" fmla="*/ 95 h 95"/>
              <a:gd name="T20" fmla="*/ 9 w 94"/>
              <a:gd name="T21" fmla="*/ 93 h 95"/>
              <a:gd name="T22" fmla="*/ 13 w 94"/>
              <a:gd name="T23" fmla="*/ 91 h 95"/>
              <a:gd name="T24" fmla="*/ 92 w 94"/>
              <a:gd name="T25" fmla="*/ 12 h 95"/>
              <a:gd name="T26" fmla="*/ 92 w 94"/>
              <a:gd name="T27" fmla="*/ 12 h 95"/>
              <a:gd name="T28" fmla="*/ 94 w 94"/>
              <a:gd name="T29" fmla="*/ 10 h 95"/>
              <a:gd name="T30" fmla="*/ 94 w 94"/>
              <a:gd name="T31" fmla="*/ 8 h 95"/>
              <a:gd name="T32" fmla="*/ 94 w 94"/>
              <a:gd name="T33" fmla="*/ 4 h 95"/>
              <a:gd name="T34" fmla="*/ 92 w 94"/>
              <a:gd name="T35" fmla="*/ 2 h 95"/>
              <a:gd name="T36" fmla="*/ 92 w 94"/>
              <a:gd name="T37" fmla="*/ 2 h 95"/>
              <a:gd name="T38" fmla="*/ 88 w 94"/>
              <a:gd name="T39" fmla="*/ 0 h 95"/>
              <a:gd name="T40" fmla="*/ 86 w 94"/>
              <a:gd name="T41" fmla="*/ 0 h 95"/>
              <a:gd name="T42" fmla="*/ 83 w 94"/>
              <a:gd name="T43" fmla="*/ 0 h 95"/>
              <a:gd name="T44" fmla="*/ 81 w 94"/>
              <a:gd name="T45" fmla="*/ 2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4" h="95">
                <a:moveTo>
                  <a:pt x="81" y="2"/>
                </a:moveTo>
                <a:lnTo>
                  <a:pt x="2" y="81"/>
                </a:lnTo>
                <a:lnTo>
                  <a:pt x="2" y="81"/>
                </a:lnTo>
                <a:lnTo>
                  <a:pt x="0" y="83"/>
                </a:lnTo>
                <a:lnTo>
                  <a:pt x="0" y="87"/>
                </a:lnTo>
                <a:lnTo>
                  <a:pt x="0" y="89"/>
                </a:lnTo>
                <a:lnTo>
                  <a:pt x="2" y="91"/>
                </a:lnTo>
                <a:lnTo>
                  <a:pt x="2" y="91"/>
                </a:lnTo>
                <a:lnTo>
                  <a:pt x="4" y="93"/>
                </a:lnTo>
                <a:lnTo>
                  <a:pt x="7" y="95"/>
                </a:lnTo>
                <a:lnTo>
                  <a:pt x="9" y="93"/>
                </a:lnTo>
                <a:lnTo>
                  <a:pt x="13" y="91"/>
                </a:lnTo>
                <a:lnTo>
                  <a:pt x="92" y="12"/>
                </a:lnTo>
                <a:lnTo>
                  <a:pt x="92" y="12"/>
                </a:lnTo>
                <a:lnTo>
                  <a:pt x="94" y="10"/>
                </a:lnTo>
                <a:lnTo>
                  <a:pt x="94" y="8"/>
                </a:lnTo>
                <a:lnTo>
                  <a:pt x="94" y="4"/>
                </a:lnTo>
                <a:lnTo>
                  <a:pt x="92" y="2"/>
                </a:lnTo>
                <a:lnTo>
                  <a:pt x="92" y="2"/>
                </a:lnTo>
                <a:lnTo>
                  <a:pt x="88" y="0"/>
                </a:lnTo>
                <a:lnTo>
                  <a:pt x="86" y="0"/>
                </a:lnTo>
                <a:lnTo>
                  <a:pt x="83" y="0"/>
                </a:lnTo>
                <a:lnTo>
                  <a:pt x="81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21" name="Freeform 182"/>
          <p:cNvSpPr>
            <a:spLocks/>
          </p:cNvSpPr>
          <p:nvPr/>
        </p:nvSpPr>
        <p:spPr bwMode="auto">
          <a:xfrm>
            <a:off x="3854057" y="4708542"/>
            <a:ext cx="11113" cy="100013"/>
          </a:xfrm>
          <a:custGeom>
            <a:avLst/>
            <a:gdLst>
              <a:gd name="T0" fmla="*/ 0 w 15"/>
              <a:gd name="T1" fmla="*/ 7 h 126"/>
              <a:gd name="T2" fmla="*/ 0 w 15"/>
              <a:gd name="T3" fmla="*/ 119 h 126"/>
              <a:gd name="T4" fmla="*/ 0 w 15"/>
              <a:gd name="T5" fmla="*/ 119 h 126"/>
              <a:gd name="T6" fmla="*/ 0 w 15"/>
              <a:gd name="T7" fmla="*/ 122 h 126"/>
              <a:gd name="T8" fmla="*/ 2 w 15"/>
              <a:gd name="T9" fmla="*/ 124 h 126"/>
              <a:gd name="T10" fmla="*/ 4 w 15"/>
              <a:gd name="T11" fmla="*/ 126 h 126"/>
              <a:gd name="T12" fmla="*/ 7 w 15"/>
              <a:gd name="T13" fmla="*/ 126 h 126"/>
              <a:gd name="T14" fmla="*/ 7 w 15"/>
              <a:gd name="T15" fmla="*/ 126 h 126"/>
              <a:gd name="T16" fmla="*/ 9 w 15"/>
              <a:gd name="T17" fmla="*/ 126 h 126"/>
              <a:gd name="T18" fmla="*/ 11 w 15"/>
              <a:gd name="T19" fmla="*/ 124 h 126"/>
              <a:gd name="T20" fmla="*/ 13 w 15"/>
              <a:gd name="T21" fmla="*/ 122 h 126"/>
              <a:gd name="T22" fmla="*/ 15 w 15"/>
              <a:gd name="T23" fmla="*/ 119 h 126"/>
              <a:gd name="T24" fmla="*/ 15 w 15"/>
              <a:gd name="T25" fmla="*/ 7 h 126"/>
              <a:gd name="T26" fmla="*/ 15 w 15"/>
              <a:gd name="T27" fmla="*/ 7 h 126"/>
              <a:gd name="T28" fmla="*/ 13 w 15"/>
              <a:gd name="T29" fmla="*/ 4 h 126"/>
              <a:gd name="T30" fmla="*/ 11 w 15"/>
              <a:gd name="T31" fmla="*/ 2 h 126"/>
              <a:gd name="T32" fmla="*/ 9 w 15"/>
              <a:gd name="T33" fmla="*/ 0 h 126"/>
              <a:gd name="T34" fmla="*/ 7 w 15"/>
              <a:gd name="T35" fmla="*/ 0 h 126"/>
              <a:gd name="T36" fmla="*/ 7 w 15"/>
              <a:gd name="T37" fmla="*/ 0 h 126"/>
              <a:gd name="T38" fmla="*/ 4 w 15"/>
              <a:gd name="T39" fmla="*/ 0 h 126"/>
              <a:gd name="T40" fmla="*/ 2 w 15"/>
              <a:gd name="T41" fmla="*/ 2 h 126"/>
              <a:gd name="T42" fmla="*/ 0 w 15"/>
              <a:gd name="T43" fmla="*/ 4 h 126"/>
              <a:gd name="T44" fmla="*/ 0 w 15"/>
              <a:gd name="T45" fmla="*/ 7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" h="126">
                <a:moveTo>
                  <a:pt x="0" y="7"/>
                </a:moveTo>
                <a:lnTo>
                  <a:pt x="0" y="119"/>
                </a:lnTo>
                <a:lnTo>
                  <a:pt x="0" y="119"/>
                </a:lnTo>
                <a:lnTo>
                  <a:pt x="0" y="122"/>
                </a:lnTo>
                <a:lnTo>
                  <a:pt x="2" y="124"/>
                </a:lnTo>
                <a:lnTo>
                  <a:pt x="4" y="126"/>
                </a:lnTo>
                <a:lnTo>
                  <a:pt x="7" y="126"/>
                </a:lnTo>
                <a:lnTo>
                  <a:pt x="7" y="126"/>
                </a:lnTo>
                <a:lnTo>
                  <a:pt x="9" y="126"/>
                </a:lnTo>
                <a:lnTo>
                  <a:pt x="11" y="124"/>
                </a:lnTo>
                <a:lnTo>
                  <a:pt x="13" y="122"/>
                </a:lnTo>
                <a:lnTo>
                  <a:pt x="15" y="119"/>
                </a:lnTo>
                <a:lnTo>
                  <a:pt x="15" y="7"/>
                </a:lnTo>
                <a:lnTo>
                  <a:pt x="15" y="7"/>
                </a:lnTo>
                <a:lnTo>
                  <a:pt x="13" y="4"/>
                </a:lnTo>
                <a:lnTo>
                  <a:pt x="11" y="2"/>
                </a:lnTo>
                <a:lnTo>
                  <a:pt x="9" y="0"/>
                </a:lnTo>
                <a:lnTo>
                  <a:pt x="7" y="0"/>
                </a:lnTo>
                <a:lnTo>
                  <a:pt x="7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68" name="AutoShape 327"/>
          <p:cNvSpPr>
            <a:spLocks noChangeAspect="1" noChangeArrowheads="1" noTextEdit="1"/>
          </p:cNvSpPr>
          <p:nvPr/>
        </p:nvSpPr>
        <p:spPr bwMode="auto">
          <a:xfrm rot="5400000">
            <a:off x="1238250" y="5059363"/>
            <a:ext cx="2254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28" name="Gruppieren 227"/>
          <p:cNvGrpSpPr/>
          <p:nvPr/>
        </p:nvGrpSpPr>
        <p:grpSpPr>
          <a:xfrm>
            <a:off x="2577752" y="3302047"/>
            <a:ext cx="396288" cy="791118"/>
            <a:chOff x="3098800" y="1873880"/>
            <a:chExt cx="467710" cy="937583"/>
          </a:xfrm>
        </p:grpSpPr>
        <p:grpSp>
          <p:nvGrpSpPr>
            <p:cNvPr id="230" name="Gruppieren 229"/>
            <p:cNvGrpSpPr/>
            <p:nvPr/>
          </p:nvGrpSpPr>
          <p:grpSpPr>
            <a:xfrm>
              <a:off x="3098800" y="1987551"/>
              <a:ext cx="454025" cy="823912"/>
              <a:chOff x="3098800" y="1987551"/>
              <a:chExt cx="454025" cy="823912"/>
            </a:xfrm>
          </p:grpSpPr>
          <p:sp>
            <p:nvSpPr>
              <p:cNvPr id="251" name="Rectangle 79"/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2" name="Freeform 80"/>
              <p:cNvSpPr>
                <a:spLocks noEditPoints="1"/>
              </p:cNvSpPr>
              <p:nvPr/>
            </p:nvSpPr>
            <p:spPr bwMode="auto">
              <a:xfrm>
                <a:off x="3098800" y="2386013"/>
                <a:ext cx="454025" cy="425450"/>
              </a:xfrm>
              <a:custGeom>
                <a:avLst/>
                <a:gdLst>
                  <a:gd name="T0" fmla="*/ 73 w 120"/>
                  <a:gd name="T1" fmla="*/ 14 h 112"/>
                  <a:gd name="T2" fmla="*/ 74 w 120"/>
                  <a:gd name="T3" fmla="*/ 13 h 112"/>
                  <a:gd name="T4" fmla="*/ 120 w 120"/>
                  <a:gd name="T5" fmla="*/ 112 h 112"/>
                  <a:gd name="T6" fmla="*/ 110 w 120"/>
                  <a:gd name="T7" fmla="*/ 112 h 112"/>
                  <a:gd name="T8" fmla="*/ 73 w 120"/>
                  <a:gd name="T9" fmla="*/ 37 h 112"/>
                  <a:gd name="T10" fmla="*/ 73 w 120"/>
                  <a:gd name="T11" fmla="*/ 14 h 112"/>
                  <a:gd name="T12" fmla="*/ 11 w 120"/>
                  <a:gd name="T13" fmla="*/ 112 h 112"/>
                  <a:gd name="T14" fmla="*/ 0 w 120"/>
                  <a:gd name="T15" fmla="*/ 112 h 112"/>
                  <a:gd name="T16" fmla="*/ 47 w 120"/>
                  <a:gd name="T17" fmla="*/ 13 h 112"/>
                  <a:gd name="T18" fmla="*/ 48 w 120"/>
                  <a:gd name="T19" fmla="*/ 14 h 112"/>
                  <a:gd name="T20" fmla="*/ 48 w 120"/>
                  <a:gd name="T21" fmla="*/ 37 h 112"/>
                  <a:gd name="T22" fmla="*/ 11 w 120"/>
                  <a:gd name="T23" fmla="*/ 112 h 112"/>
                  <a:gd name="T24" fmla="*/ 70 w 120"/>
                  <a:gd name="T25" fmla="*/ 7 h 112"/>
                  <a:gd name="T26" fmla="*/ 51 w 120"/>
                  <a:gd name="T27" fmla="*/ 7 h 112"/>
                  <a:gd name="T28" fmla="*/ 48 w 120"/>
                  <a:gd name="T29" fmla="*/ 3 h 112"/>
                  <a:gd name="T30" fmla="*/ 48 w 120"/>
                  <a:gd name="T31" fmla="*/ 0 h 112"/>
                  <a:gd name="T32" fmla="*/ 73 w 120"/>
                  <a:gd name="T33" fmla="*/ 0 h 112"/>
                  <a:gd name="T34" fmla="*/ 73 w 120"/>
                  <a:gd name="T35" fmla="*/ 3 h 112"/>
                  <a:gd name="T36" fmla="*/ 70 w 120"/>
                  <a:gd name="T37" fmla="*/ 7 h 112"/>
                  <a:gd name="T38" fmla="*/ 67 w 120"/>
                  <a:gd name="T39" fmla="*/ 112 h 112"/>
                  <a:gd name="T40" fmla="*/ 54 w 120"/>
                  <a:gd name="T41" fmla="*/ 112 h 112"/>
                  <a:gd name="T42" fmla="*/ 54 w 120"/>
                  <a:gd name="T43" fmla="*/ 15 h 112"/>
                  <a:gd name="T44" fmla="*/ 67 w 120"/>
                  <a:gd name="T45" fmla="*/ 15 h 112"/>
                  <a:gd name="T46" fmla="*/ 67 w 120"/>
                  <a:gd name="T4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2">
                    <a:moveTo>
                      <a:pt x="73" y="14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2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7"/>
                      <a:pt x="48" y="37"/>
                      <a:pt x="48" y="37"/>
                    </a:cubicBezTo>
                    <a:lnTo>
                      <a:pt x="11" y="112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8" y="5"/>
                      <a:pt x="48" y="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5"/>
                      <a:pt x="72" y="7"/>
                      <a:pt x="70" y="7"/>
                    </a:cubicBezTo>
                    <a:moveTo>
                      <a:pt x="67" y="112"/>
                    </a:moveTo>
                    <a:cubicBezTo>
                      <a:pt x="54" y="112"/>
                      <a:pt x="54" y="112"/>
                      <a:pt x="54" y="112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2"/>
                    </a:lnTo>
                    <a:close/>
                  </a:path>
                </a:pathLst>
              </a:cu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3" name="Rectangle 81"/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4" name="Rectangle 82"/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5" name="Freeform 83"/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245" name="Grafik 2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9DAA02D-A38D-0FD9-04F9-C1EE5AE00D60}"/>
              </a:ext>
            </a:extLst>
          </p:cNvPr>
          <p:cNvGrpSpPr/>
          <p:nvPr/>
        </p:nvGrpSpPr>
        <p:grpSpPr>
          <a:xfrm>
            <a:off x="7706712" y="2186318"/>
            <a:ext cx="347663" cy="863600"/>
            <a:chOff x="7706712" y="2186318"/>
            <a:chExt cx="347663" cy="863600"/>
          </a:xfrm>
        </p:grpSpPr>
        <p:sp>
          <p:nvSpPr>
            <p:cNvPr id="290" name="Freeform 38"/>
            <p:cNvSpPr>
              <a:spLocks/>
            </p:cNvSpPr>
            <p:nvPr/>
          </p:nvSpPr>
          <p:spPr bwMode="auto">
            <a:xfrm>
              <a:off x="7786087" y="2399043"/>
              <a:ext cx="184150" cy="250825"/>
            </a:xfrm>
            <a:custGeom>
              <a:avLst/>
              <a:gdLst>
                <a:gd name="T0" fmla="*/ 9 w 116"/>
                <a:gd name="T1" fmla="*/ 3 h 158"/>
                <a:gd name="T2" fmla="*/ 24 w 116"/>
                <a:gd name="T3" fmla="*/ 0 h 158"/>
                <a:gd name="T4" fmla="*/ 47 w 116"/>
                <a:gd name="T5" fmla="*/ 39 h 158"/>
                <a:gd name="T6" fmla="*/ 64 w 116"/>
                <a:gd name="T7" fmla="*/ 41 h 158"/>
                <a:gd name="T8" fmla="*/ 85 w 116"/>
                <a:gd name="T9" fmla="*/ 12 h 158"/>
                <a:gd name="T10" fmla="*/ 97 w 116"/>
                <a:gd name="T11" fmla="*/ 0 h 158"/>
                <a:gd name="T12" fmla="*/ 109 w 116"/>
                <a:gd name="T13" fmla="*/ 3 h 158"/>
                <a:gd name="T14" fmla="*/ 112 w 116"/>
                <a:gd name="T15" fmla="*/ 39 h 158"/>
                <a:gd name="T16" fmla="*/ 116 w 116"/>
                <a:gd name="T17" fmla="*/ 108 h 158"/>
                <a:gd name="T18" fmla="*/ 116 w 116"/>
                <a:gd name="T19" fmla="*/ 158 h 158"/>
                <a:gd name="T20" fmla="*/ 0 w 116"/>
                <a:gd name="T21" fmla="*/ 158 h 158"/>
                <a:gd name="T22" fmla="*/ 0 w 116"/>
                <a:gd name="T23" fmla="*/ 108 h 158"/>
                <a:gd name="T24" fmla="*/ 12 w 116"/>
                <a:gd name="T25" fmla="*/ 39 h 158"/>
                <a:gd name="T26" fmla="*/ 9 w 116"/>
                <a:gd name="T27" fmla="*/ 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158">
                  <a:moveTo>
                    <a:pt x="9" y="3"/>
                  </a:moveTo>
                  <a:lnTo>
                    <a:pt x="24" y="0"/>
                  </a:lnTo>
                  <a:lnTo>
                    <a:pt x="47" y="39"/>
                  </a:lnTo>
                  <a:lnTo>
                    <a:pt x="64" y="41"/>
                  </a:lnTo>
                  <a:lnTo>
                    <a:pt x="85" y="12"/>
                  </a:lnTo>
                  <a:lnTo>
                    <a:pt x="97" y="0"/>
                  </a:lnTo>
                  <a:lnTo>
                    <a:pt x="109" y="3"/>
                  </a:lnTo>
                  <a:lnTo>
                    <a:pt x="112" y="39"/>
                  </a:lnTo>
                  <a:lnTo>
                    <a:pt x="116" y="108"/>
                  </a:lnTo>
                  <a:lnTo>
                    <a:pt x="116" y="158"/>
                  </a:lnTo>
                  <a:lnTo>
                    <a:pt x="0" y="158"/>
                  </a:lnTo>
                  <a:lnTo>
                    <a:pt x="0" y="108"/>
                  </a:lnTo>
                  <a:lnTo>
                    <a:pt x="12" y="39"/>
                  </a:lnTo>
                  <a:lnTo>
                    <a:pt x="9" y="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auto">
            <a:xfrm>
              <a:off x="7786087" y="2649868"/>
              <a:ext cx="188913" cy="400050"/>
            </a:xfrm>
            <a:custGeom>
              <a:avLst/>
              <a:gdLst>
                <a:gd name="T0" fmla="*/ 0 w 50"/>
                <a:gd name="T1" fmla="*/ 0 h 105"/>
                <a:gd name="T2" fmla="*/ 0 w 50"/>
                <a:gd name="T3" fmla="*/ 94 h 105"/>
                <a:gd name="T4" fmla="*/ 12 w 50"/>
                <a:gd name="T5" fmla="*/ 105 h 105"/>
                <a:gd name="T6" fmla="*/ 20 w 50"/>
                <a:gd name="T7" fmla="*/ 94 h 105"/>
                <a:gd name="T8" fmla="*/ 26 w 50"/>
                <a:gd name="T9" fmla="*/ 11 h 105"/>
                <a:gd name="T10" fmla="*/ 27 w 50"/>
                <a:gd name="T11" fmla="*/ 11 h 105"/>
                <a:gd name="T12" fmla="*/ 30 w 50"/>
                <a:gd name="T13" fmla="*/ 94 h 105"/>
                <a:gd name="T14" fmla="*/ 39 w 50"/>
                <a:gd name="T15" fmla="*/ 105 h 105"/>
                <a:gd name="T16" fmla="*/ 50 w 50"/>
                <a:gd name="T17" fmla="*/ 94 h 105"/>
                <a:gd name="T18" fmla="*/ 50 w 50"/>
                <a:gd name="T19" fmla="*/ 0 h 105"/>
                <a:gd name="T20" fmla="*/ 0 w 50"/>
                <a:gd name="T2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105">
                  <a:moveTo>
                    <a:pt x="0" y="0"/>
                  </a:moveTo>
                  <a:cubicBezTo>
                    <a:pt x="0" y="94"/>
                    <a:pt x="0" y="94"/>
                    <a:pt x="0" y="94"/>
                  </a:cubicBezTo>
                  <a:cubicBezTo>
                    <a:pt x="0" y="100"/>
                    <a:pt x="5" y="105"/>
                    <a:pt x="12" y="105"/>
                  </a:cubicBezTo>
                  <a:cubicBezTo>
                    <a:pt x="18" y="105"/>
                    <a:pt x="20" y="100"/>
                    <a:pt x="20" y="94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0"/>
                    <a:pt x="32" y="105"/>
                    <a:pt x="39" y="105"/>
                  </a:cubicBezTo>
                  <a:cubicBezTo>
                    <a:pt x="45" y="105"/>
                    <a:pt x="50" y="100"/>
                    <a:pt x="50" y="94"/>
                  </a:cubicBezTo>
                  <a:cubicBezTo>
                    <a:pt x="50" y="0"/>
                    <a:pt x="50" y="0"/>
                    <a:pt x="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auto">
            <a:xfrm>
              <a:off x="7706712" y="2403806"/>
              <a:ext cx="109538" cy="330200"/>
            </a:xfrm>
            <a:custGeom>
              <a:avLst/>
              <a:gdLst>
                <a:gd name="T0" fmla="*/ 8 w 29"/>
                <a:gd name="T1" fmla="*/ 87 h 87"/>
                <a:gd name="T2" fmla="*/ 9 w 29"/>
                <a:gd name="T3" fmla="*/ 87 h 87"/>
                <a:gd name="T4" fmla="*/ 16 w 29"/>
                <a:gd name="T5" fmla="*/ 79 h 87"/>
                <a:gd name="T6" fmla="*/ 15 w 29"/>
                <a:gd name="T7" fmla="*/ 63 h 87"/>
                <a:gd name="T8" fmla="*/ 21 w 29"/>
                <a:gd name="T9" fmla="*/ 21 h 87"/>
                <a:gd name="T10" fmla="*/ 21 w 29"/>
                <a:gd name="T11" fmla="*/ 45 h 87"/>
                <a:gd name="T12" fmla="*/ 25 w 29"/>
                <a:gd name="T13" fmla="*/ 0 h 87"/>
                <a:gd name="T14" fmla="*/ 21 w 29"/>
                <a:gd name="T15" fmla="*/ 1 h 87"/>
                <a:gd name="T16" fmla="*/ 7 w 29"/>
                <a:gd name="T17" fmla="*/ 19 h 87"/>
                <a:gd name="T18" fmla="*/ 0 w 29"/>
                <a:gd name="T19" fmla="*/ 63 h 87"/>
                <a:gd name="T20" fmla="*/ 1 w 29"/>
                <a:gd name="T21" fmla="*/ 80 h 87"/>
                <a:gd name="T22" fmla="*/ 8 w 29"/>
                <a:gd name="T2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87">
                  <a:moveTo>
                    <a:pt x="8" y="87"/>
                  </a:moveTo>
                  <a:cubicBezTo>
                    <a:pt x="9" y="87"/>
                    <a:pt x="9" y="87"/>
                    <a:pt x="9" y="87"/>
                  </a:cubicBezTo>
                  <a:cubicBezTo>
                    <a:pt x="13" y="87"/>
                    <a:pt x="16" y="83"/>
                    <a:pt x="16" y="79"/>
                  </a:cubicBezTo>
                  <a:cubicBezTo>
                    <a:pt x="15" y="73"/>
                    <a:pt x="15" y="68"/>
                    <a:pt x="15" y="63"/>
                  </a:cubicBezTo>
                  <a:cubicBezTo>
                    <a:pt x="15" y="40"/>
                    <a:pt x="18" y="28"/>
                    <a:pt x="21" y="21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9" y="30"/>
                    <a:pt x="26" y="7"/>
                    <a:pt x="25" y="0"/>
                  </a:cubicBezTo>
                  <a:cubicBezTo>
                    <a:pt x="24" y="0"/>
                    <a:pt x="22" y="0"/>
                    <a:pt x="21" y="1"/>
                  </a:cubicBezTo>
                  <a:cubicBezTo>
                    <a:pt x="16" y="4"/>
                    <a:pt x="10" y="9"/>
                    <a:pt x="7" y="19"/>
                  </a:cubicBezTo>
                  <a:cubicBezTo>
                    <a:pt x="3" y="28"/>
                    <a:pt x="0" y="42"/>
                    <a:pt x="0" y="63"/>
                  </a:cubicBezTo>
                  <a:cubicBezTo>
                    <a:pt x="0" y="68"/>
                    <a:pt x="1" y="74"/>
                    <a:pt x="1" y="80"/>
                  </a:cubicBezTo>
                  <a:cubicBezTo>
                    <a:pt x="1" y="84"/>
                    <a:pt x="4" y="87"/>
                    <a:pt x="8" y="87"/>
                  </a:cubicBezTo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auto">
            <a:xfrm>
              <a:off x="7944837" y="2403806"/>
              <a:ext cx="109538" cy="330200"/>
            </a:xfrm>
            <a:custGeom>
              <a:avLst/>
              <a:gdLst>
                <a:gd name="T0" fmla="*/ 8 w 29"/>
                <a:gd name="T1" fmla="*/ 45 h 87"/>
                <a:gd name="T2" fmla="*/ 8 w 29"/>
                <a:gd name="T3" fmla="*/ 21 h 87"/>
                <a:gd name="T4" fmla="*/ 10 w 29"/>
                <a:gd name="T5" fmla="*/ 25 h 87"/>
                <a:gd name="T6" fmla="*/ 14 w 29"/>
                <a:gd name="T7" fmla="*/ 63 h 87"/>
                <a:gd name="T8" fmla="*/ 14 w 29"/>
                <a:gd name="T9" fmla="*/ 79 h 87"/>
                <a:gd name="T10" fmla="*/ 21 w 29"/>
                <a:gd name="T11" fmla="*/ 87 h 87"/>
                <a:gd name="T12" fmla="*/ 21 w 29"/>
                <a:gd name="T13" fmla="*/ 87 h 87"/>
                <a:gd name="T14" fmla="*/ 28 w 29"/>
                <a:gd name="T15" fmla="*/ 80 h 87"/>
                <a:gd name="T16" fmla="*/ 29 w 29"/>
                <a:gd name="T17" fmla="*/ 63 h 87"/>
                <a:gd name="T18" fmla="*/ 19 w 29"/>
                <a:gd name="T19" fmla="*/ 10 h 87"/>
                <a:gd name="T20" fmla="*/ 9 w 29"/>
                <a:gd name="T21" fmla="*/ 1 h 87"/>
                <a:gd name="T22" fmla="*/ 4 w 29"/>
                <a:gd name="T23" fmla="*/ 0 h 87"/>
                <a:gd name="T24" fmla="*/ 8 w 29"/>
                <a:gd name="T25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87">
                  <a:moveTo>
                    <a:pt x="8" y="45"/>
                  </a:moveTo>
                  <a:cubicBezTo>
                    <a:pt x="8" y="21"/>
                    <a:pt x="8" y="21"/>
                    <a:pt x="8" y="21"/>
                  </a:cubicBezTo>
                  <a:cubicBezTo>
                    <a:pt x="8" y="23"/>
                    <a:pt x="9" y="24"/>
                    <a:pt x="10" y="25"/>
                  </a:cubicBezTo>
                  <a:cubicBezTo>
                    <a:pt x="12" y="32"/>
                    <a:pt x="14" y="44"/>
                    <a:pt x="14" y="63"/>
                  </a:cubicBezTo>
                  <a:cubicBezTo>
                    <a:pt x="14" y="68"/>
                    <a:pt x="14" y="73"/>
                    <a:pt x="14" y="79"/>
                  </a:cubicBezTo>
                  <a:cubicBezTo>
                    <a:pt x="14" y="83"/>
                    <a:pt x="17" y="87"/>
                    <a:pt x="21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25" y="87"/>
                    <a:pt x="28" y="84"/>
                    <a:pt x="28" y="80"/>
                  </a:cubicBezTo>
                  <a:cubicBezTo>
                    <a:pt x="29" y="74"/>
                    <a:pt x="29" y="68"/>
                    <a:pt x="29" y="63"/>
                  </a:cubicBezTo>
                  <a:cubicBezTo>
                    <a:pt x="29" y="35"/>
                    <a:pt x="25" y="20"/>
                    <a:pt x="19" y="10"/>
                  </a:cubicBezTo>
                  <a:cubicBezTo>
                    <a:pt x="15" y="6"/>
                    <a:pt x="12" y="3"/>
                    <a:pt x="9" y="1"/>
                  </a:cubicBezTo>
                  <a:cubicBezTo>
                    <a:pt x="7" y="0"/>
                    <a:pt x="6" y="0"/>
                    <a:pt x="4" y="0"/>
                  </a:cubicBezTo>
                  <a:cubicBezTo>
                    <a:pt x="3" y="7"/>
                    <a:pt x="0" y="30"/>
                    <a:pt x="8" y="45"/>
                  </a:cubicBezTo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auto">
            <a:xfrm>
              <a:off x="7819425" y="2399043"/>
              <a:ext cx="120650" cy="76200"/>
            </a:xfrm>
            <a:custGeom>
              <a:avLst/>
              <a:gdLst>
                <a:gd name="T0" fmla="*/ 16 w 32"/>
                <a:gd name="T1" fmla="*/ 20 h 20"/>
                <a:gd name="T2" fmla="*/ 32 w 32"/>
                <a:gd name="T3" fmla="*/ 0 h 20"/>
                <a:gd name="T4" fmla="*/ 0 w 32"/>
                <a:gd name="T5" fmla="*/ 0 h 20"/>
                <a:gd name="T6" fmla="*/ 16 w 32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0">
                  <a:moveTo>
                    <a:pt x="16" y="20"/>
                  </a:moveTo>
                  <a:cubicBezTo>
                    <a:pt x="25" y="20"/>
                    <a:pt x="30" y="5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8" y="20"/>
                    <a:pt x="16" y="20"/>
                  </a:cubicBezTo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auto">
            <a:xfrm>
              <a:off x="7805137" y="2292681"/>
              <a:ext cx="153988" cy="87313"/>
            </a:xfrm>
            <a:custGeom>
              <a:avLst/>
              <a:gdLst>
                <a:gd name="T0" fmla="*/ 24 w 41"/>
                <a:gd name="T1" fmla="*/ 23 h 23"/>
                <a:gd name="T2" fmla="*/ 41 w 41"/>
                <a:gd name="T3" fmla="*/ 3 h 23"/>
                <a:gd name="T4" fmla="*/ 41 w 41"/>
                <a:gd name="T5" fmla="*/ 0 h 23"/>
                <a:gd name="T6" fmla="*/ 0 w 41"/>
                <a:gd name="T7" fmla="*/ 0 h 23"/>
                <a:gd name="T8" fmla="*/ 0 w 41"/>
                <a:gd name="T9" fmla="*/ 3 h 23"/>
                <a:gd name="T10" fmla="*/ 17 w 41"/>
                <a:gd name="T11" fmla="*/ 23 h 23"/>
                <a:gd name="T12" fmla="*/ 20 w 41"/>
                <a:gd name="T13" fmla="*/ 23 h 23"/>
                <a:gd name="T14" fmla="*/ 24 w 4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23">
                  <a:moveTo>
                    <a:pt x="24" y="23"/>
                  </a:moveTo>
                  <a:cubicBezTo>
                    <a:pt x="33" y="21"/>
                    <a:pt x="41" y="13"/>
                    <a:pt x="41" y="3"/>
                  </a:cubicBezTo>
                  <a:cubicBezTo>
                    <a:pt x="41" y="2"/>
                    <a:pt x="41" y="1"/>
                    <a:pt x="4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13"/>
                    <a:pt x="7" y="21"/>
                    <a:pt x="17" y="23"/>
                  </a:cubicBezTo>
                  <a:cubicBezTo>
                    <a:pt x="18" y="23"/>
                    <a:pt x="19" y="23"/>
                    <a:pt x="20" y="23"/>
                  </a:cubicBezTo>
                  <a:cubicBezTo>
                    <a:pt x="21" y="23"/>
                    <a:pt x="22" y="23"/>
                    <a:pt x="24" y="23"/>
                  </a:cubicBezTo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auto">
            <a:xfrm>
              <a:off x="7789262" y="2186318"/>
              <a:ext cx="180975" cy="100013"/>
            </a:xfrm>
            <a:custGeom>
              <a:avLst/>
              <a:gdLst>
                <a:gd name="T0" fmla="*/ 3 w 48"/>
                <a:gd name="T1" fmla="*/ 20 h 26"/>
                <a:gd name="T2" fmla="*/ 0 w 48"/>
                <a:gd name="T3" fmla="*/ 23 h 26"/>
                <a:gd name="T4" fmla="*/ 3 w 48"/>
                <a:gd name="T5" fmla="*/ 26 h 26"/>
                <a:gd name="T6" fmla="*/ 3 w 48"/>
                <a:gd name="T7" fmla="*/ 26 h 26"/>
                <a:gd name="T8" fmla="*/ 45 w 48"/>
                <a:gd name="T9" fmla="*/ 26 h 26"/>
                <a:gd name="T10" fmla="*/ 46 w 48"/>
                <a:gd name="T11" fmla="*/ 26 h 26"/>
                <a:gd name="T12" fmla="*/ 48 w 48"/>
                <a:gd name="T13" fmla="*/ 23 h 26"/>
                <a:gd name="T14" fmla="*/ 46 w 48"/>
                <a:gd name="T15" fmla="*/ 20 h 26"/>
                <a:gd name="T16" fmla="*/ 45 w 48"/>
                <a:gd name="T17" fmla="*/ 20 h 26"/>
                <a:gd name="T18" fmla="*/ 45 w 48"/>
                <a:gd name="T19" fmla="*/ 18 h 26"/>
                <a:gd name="T20" fmla="*/ 36 w 48"/>
                <a:gd name="T21" fmla="*/ 3 h 26"/>
                <a:gd name="T22" fmla="*/ 36 w 48"/>
                <a:gd name="T23" fmla="*/ 5 h 26"/>
                <a:gd name="T24" fmla="*/ 34 w 48"/>
                <a:gd name="T25" fmla="*/ 7 h 26"/>
                <a:gd name="T26" fmla="*/ 32 w 48"/>
                <a:gd name="T27" fmla="*/ 5 h 26"/>
                <a:gd name="T28" fmla="*/ 32 w 48"/>
                <a:gd name="T29" fmla="*/ 1 h 26"/>
                <a:gd name="T30" fmla="*/ 26 w 48"/>
                <a:gd name="T31" fmla="*/ 0 h 26"/>
                <a:gd name="T32" fmla="*/ 26 w 48"/>
                <a:gd name="T33" fmla="*/ 5 h 26"/>
                <a:gd name="T34" fmla="*/ 24 w 48"/>
                <a:gd name="T35" fmla="*/ 7 h 26"/>
                <a:gd name="T36" fmla="*/ 22 w 48"/>
                <a:gd name="T37" fmla="*/ 5 h 26"/>
                <a:gd name="T38" fmla="*/ 22 w 48"/>
                <a:gd name="T39" fmla="*/ 0 h 26"/>
                <a:gd name="T40" fmla="*/ 17 w 48"/>
                <a:gd name="T41" fmla="*/ 1 h 26"/>
                <a:gd name="T42" fmla="*/ 17 w 48"/>
                <a:gd name="T43" fmla="*/ 5 h 26"/>
                <a:gd name="T44" fmla="*/ 14 w 48"/>
                <a:gd name="T45" fmla="*/ 7 h 26"/>
                <a:gd name="T46" fmla="*/ 12 w 48"/>
                <a:gd name="T47" fmla="*/ 5 h 26"/>
                <a:gd name="T48" fmla="*/ 12 w 48"/>
                <a:gd name="T49" fmla="*/ 3 h 26"/>
                <a:gd name="T50" fmla="*/ 3 w 48"/>
                <a:gd name="T51" fmla="*/ 18 h 26"/>
                <a:gd name="T52" fmla="*/ 3 w 48"/>
                <a:gd name="T5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26">
                  <a:moveTo>
                    <a:pt x="3" y="20"/>
                  </a:moveTo>
                  <a:cubicBezTo>
                    <a:pt x="1" y="20"/>
                    <a:pt x="0" y="22"/>
                    <a:pt x="0" y="23"/>
                  </a:cubicBezTo>
                  <a:cubicBezTo>
                    <a:pt x="0" y="25"/>
                    <a:pt x="1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6"/>
                    <a:pt x="48" y="25"/>
                    <a:pt x="48" y="23"/>
                  </a:cubicBezTo>
                  <a:cubicBezTo>
                    <a:pt x="48" y="22"/>
                    <a:pt x="47" y="20"/>
                    <a:pt x="46" y="20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5" y="20"/>
                    <a:pt x="45" y="19"/>
                    <a:pt x="45" y="18"/>
                  </a:cubicBezTo>
                  <a:cubicBezTo>
                    <a:pt x="45" y="12"/>
                    <a:pt x="41" y="7"/>
                    <a:pt x="36" y="3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6"/>
                    <a:pt x="35" y="7"/>
                    <a:pt x="34" y="7"/>
                  </a:cubicBezTo>
                  <a:cubicBezTo>
                    <a:pt x="33" y="7"/>
                    <a:pt x="32" y="6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28" y="0"/>
                    <a:pt x="26" y="0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5" y="7"/>
                    <a:pt x="24" y="7"/>
                  </a:cubicBezTo>
                  <a:cubicBezTo>
                    <a:pt x="23" y="7"/>
                    <a:pt x="22" y="6"/>
                    <a:pt x="22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6" y="7"/>
                    <a:pt x="14" y="7"/>
                  </a:cubicBezTo>
                  <a:cubicBezTo>
                    <a:pt x="13" y="7"/>
                    <a:pt x="12" y="6"/>
                    <a:pt x="12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7" y="7"/>
                    <a:pt x="4" y="12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304" name="Freeform 52"/>
          <p:cNvSpPr>
            <a:spLocks noEditPoints="1"/>
          </p:cNvSpPr>
          <p:nvPr/>
        </p:nvSpPr>
        <p:spPr bwMode="auto">
          <a:xfrm>
            <a:off x="8114700" y="2600656"/>
            <a:ext cx="452438" cy="425450"/>
          </a:xfrm>
          <a:custGeom>
            <a:avLst/>
            <a:gdLst>
              <a:gd name="T0" fmla="*/ 73 w 120"/>
              <a:gd name="T1" fmla="*/ 14 h 112"/>
              <a:gd name="T2" fmla="*/ 74 w 120"/>
              <a:gd name="T3" fmla="*/ 13 h 112"/>
              <a:gd name="T4" fmla="*/ 120 w 120"/>
              <a:gd name="T5" fmla="*/ 112 h 112"/>
              <a:gd name="T6" fmla="*/ 109 w 120"/>
              <a:gd name="T7" fmla="*/ 112 h 112"/>
              <a:gd name="T8" fmla="*/ 73 w 120"/>
              <a:gd name="T9" fmla="*/ 37 h 112"/>
              <a:gd name="T10" fmla="*/ 73 w 120"/>
              <a:gd name="T11" fmla="*/ 14 h 112"/>
              <a:gd name="T12" fmla="*/ 11 w 120"/>
              <a:gd name="T13" fmla="*/ 112 h 112"/>
              <a:gd name="T14" fmla="*/ 0 w 120"/>
              <a:gd name="T15" fmla="*/ 112 h 112"/>
              <a:gd name="T16" fmla="*/ 46 w 120"/>
              <a:gd name="T17" fmla="*/ 13 h 112"/>
              <a:gd name="T18" fmla="*/ 47 w 120"/>
              <a:gd name="T19" fmla="*/ 14 h 112"/>
              <a:gd name="T20" fmla="*/ 47 w 120"/>
              <a:gd name="T21" fmla="*/ 37 h 112"/>
              <a:gd name="T22" fmla="*/ 11 w 120"/>
              <a:gd name="T23" fmla="*/ 112 h 112"/>
              <a:gd name="T24" fmla="*/ 69 w 120"/>
              <a:gd name="T25" fmla="*/ 7 h 112"/>
              <a:gd name="T26" fmla="*/ 50 w 120"/>
              <a:gd name="T27" fmla="*/ 7 h 112"/>
              <a:gd name="T28" fmla="*/ 47 w 120"/>
              <a:gd name="T29" fmla="*/ 3 h 112"/>
              <a:gd name="T30" fmla="*/ 47 w 120"/>
              <a:gd name="T31" fmla="*/ 0 h 112"/>
              <a:gd name="T32" fmla="*/ 73 w 120"/>
              <a:gd name="T33" fmla="*/ 0 h 112"/>
              <a:gd name="T34" fmla="*/ 73 w 120"/>
              <a:gd name="T35" fmla="*/ 3 h 112"/>
              <a:gd name="T36" fmla="*/ 69 w 120"/>
              <a:gd name="T37" fmla="*/ 7 h 112"/>
              <a:gd name="T38" fmla="*/ 66 w 120"/>
              <a:gd name="T39" fmla="*/ 112 h 112"/>
              <a:gd name="T40" fmla="*/ 53 w 120"/>
              <a:gd name="T41" fmla="*/ 112 h 112"/>
              <a:gd name="T42" fmla="*/ 53 w 120"/>
              <a:gd name="T43" fmla="*/ 15 h 112"/>
              <a:gd name="T44" fmla="*/ 66 w 120"/>
              <a:gd name="T45" fmla="*/ 15 h 112"/>
              <a:gd name="T46" fmla="*/ 66 w 120"/>
              <a:gd name="T47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0" h="112">
                <a:moveTo>
                  <a:pt x="73" y="14"/>
                </a:moveTo>
                <a:cubicBezTo>
                  <a:pt x="74" y="13"/>
                  <a:pt x="74" y="13"/>
                  <a:pt x="74" y="13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73" y="37"/>
                  <a:pt x="73" y="37"/>
                  <a:pt x="73" y="37"/>
                </a:cubicBezTo>
                <a:lnTo>
                  <a:pt x="73" y="14"/>
                </a:lnTo>
                <a:close/>
                <a:moveTo>
                  <a:pt x="11" y="112"/>
                </a:moveTo>
                <a:cubicBezTo>
                  <a:pt x="0" y="112"/>
                  <a:pt x="0" y="112"/>
                  <a:pt x="0" y="112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4"/>
                  <a:pt x="47" y="14"/>
                  <a:pt x="47" y="14"/>
                </a:cubicBezTo>
                <a:cubicBezTo>
                  <a:pt x="47" y="37"/>
                  <a:pt x="47" y="37"/>
                  <a:pt x="47" y="37"/>
                </a:cubicBezTo>
                <a:lnTo>
                  <a:pt x="11" y="112"/>
                </a:lnTo>
                <a:close/>
                <a:moveTo>
                  <a:pt x="69" y="7"/>
                </a:moveTo>
                <a:cubicBezTo>
                  <a:pt x="50" y="7"/>
                  <a:pt x="50" y="7"/>
                  <a:pt x="50" y="7"/>
                </a:cubicBezTo>
                <a:cubicBezTo>
                  <a:pt x="48" y="7"/>
                  <a:pt x="47" y="6"/>
                  <a:pt x="47" y="3"/>
                </a:cubicBezTo>
                <a:cubicBezTo>
                  <a:pt x="47" y="0"/>
                  <a:pt x="47" y="0"/>
                  <a:pt x="47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3"/>
                  <a:pt x="73" y="3"/>
                  <a:pt x="73" y="3"/>
                </a:cubicBezTo>
                <a:cubicBezTo>
                  <a:pt x="73" y="6"/>
                  <a:pt x="71" y="7"/>
                  <a:pt x="69" y="7"/>
                </a:cubicBezTo>
                <a:moveTo>
                  <a:pt x="66" y="112"/>
                </a:moveTo>
                <a:cubicBezTo>
                  <a:pt x="53" y="112"/>
                  <a:pt x="53" y="112"/>
                  <a:pt x="53" y="112"/>
                </a:cubicBezTo>
                <a:cubicBezTo>
                  <a:pt x="53" y="15"/>
                  <a:pt x="53" y="15"/>
                  <a:pt x="53" y="15"/>
                </a:cubicBezTo>
                <a:cubicBezTo>
                  <a:pt x="66" y="15"/>
                  <a:pt x="66" y="15"/>
                  <a:pt x="66" y="15"/>
                </a:cubicBezTo>
                <a:lnTo>
                  <a:pt x="66" y="112"/>
                </a:lnTo>
                <a:close/>
              </a:path>
            </a:pathLst>
          </a:custGeom>
          <a:solidFill>
            <a:srgbClr val="5A5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86FEDAC-0B74-EDD8-F10B-53782A52D787}"/>
              </a:ext>
            </a:extLst>
          </p:cNvPr>
          <p:cNvGrpSpPr/>
          <p:nvPr/>
        </p:nvGrpSpPr>
        <p:grpSpPr>
          <a:xfrm>
            <a:off x="8144862" y="2189204"/>
            <a:ext cx="527665" cy="438439"/>
            <a:chOff x="8144862" y="2189204"/>
            <a:chExt cx="527665" cy="438439"/>
          </a:xfrm>
        </p:grpSpPr>
        <p:sp>
          <p:nvSpPr>
            <p:cNvPr id="305" name="Freeform 53"/>
            <p:cNvSpPr>
              <a:spLocks noEditPoints="1"/>
            </p:cNvSpPr>
            <p:nvPr/>
          </p:nvSpPr>
          <p:spPr bwMode="auto">
            <a:xfrm>
              <a:off x="8178200" y="2341893"/>
              <a:ext cx="328613" cy="239713"/>
            </a:xfrm>
            <a:custGeom>
              <a:avLst/>
              <a:gdLst>
                <a:gd name="T0" fmla="*/ 81 w 87"/>
                <a:gd name="T1" fmla="*/ 18 h 63"/>
                <a:gd name="T2" fmla="*/ 6 w 87"/>
                <a:gd name="T3" fmla="*/ 18 h 63"/>
                <a:gd name="T4" fmla="*/ 1 w 87"/>
                <a:gd name="T5" fmla="*/ 15 h 63"/>
                <a:gd name="T6" fmla="*/ 86 w 87"/>
                <a:gd name="T7" fmla="*/ 15 h 63"/>
                <a:gd name="T8" fmla="*/ 81 w 87"/>
                <a:gd name="T9" fmla="*/ 18 h 63"/>
                <a:gd name="T10" fmla="*/ 43 w 87"/>
                <a:gd name="T11" fmla="*/ 0 h 63"/>
                <a:gd name="T12" fmla="*/ 0 w 87"/>
                <a:gd name="T13" fmla="*/ 5 h 63"/>
                <a:gd name="T14" fmla="*/ 0 w 87"/>
                <a:gd name="T15" fmla="*/ 63 h 63"/>
                <a:gd name="T16" fmla="*/ 87 w 87"/>
                <a:gd name="T17" fmla="*/ 63 h 63"/>
                <a:gd name="T18" fmla="*/ 87 w 87"/>
                <a:gd name="T19" fmla="*/ 5 h 63"/>
                <a:gd name="T20" fmla="*/ 43 w 87"/>
                <a:gd name="T2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3">
                  <a:moveTo>
                    <a:pt x="81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6" y="15"/>
                    <a:pt x="86" y="15"/>
                    <a:pt x="86" y="15"/>
                  </a:cubicBezTo>
                  <a:lnTo>
                    <a:pt x="81" y="18"/>
                  </a:lnTo>
                  <a:close/>
                  <a:moveTo>
                    <a:pt x="43" y="0"/>
                  </a:moveTo>
                  <a:cubicBezTo>
                    <a:pt x="25" y="0"/>
                    <a:pt x="0" y="5"/>
                    <a:pt x="0" y="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3" y="0"/>
                  </a:cubicBezTo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6" name="Rectangle 54"/>
            <p:cNvSpPr>
              <a:spLocks noChangeArrowheads="1"/>
            </p:cNvSpPr>
            <p:nvPr/>
          </p:nvSpPr>
          <p:spPr bwMode="auto">
            <a:xfrm>
              <a:off x="8403625" y="2395868"/>
              <a:ext cx="38100" cy="31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auto">
            <a:xfrm>
              <a:off x="8397275" y="2379993"/>
              <a:ext cx="55563" cy="15875"/>
            </a:xfrm>
            <a:custGeom>
              <a:avLst/>
              <a:gdLst>
                <a:gd name="T0" fmla="*/ 15 w 15"/>
                <a:gd name="T1" fmla="*/ 4 h 4"/>
                <a:gd name="T2" fmla="*/ 15 w 15"/>
                <a:gd name="T3" fmla="*/ 4 h 4"/>
                <a:gd name="T4" fmla="*/ 7 w 15"/>
                <a:gd name="T5" fmla="*/ 0 h 4"/>
                <a:gd name="T6" fmla="*/ 0 w 15"/>
                <a:gd name="T7" fmla="*/ 4 h 4"/>
                <a:gd name="T8" fmla="*/ 0 w 15"/>
                <a:gd name="T9" fmla="*/ 4 h 4"/>
                <a:gd name="T10" fmla="*/ 15 w 1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4"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15" y="2"/>
                    <a:pt x="11" y="0"/>
                    <a:pt x="7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B60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auto">
            <a:xfrm>
              <a:off x="8295675" y="2453018"/>
              <a:ext cx="90488" cy="49213"/>
            </a:xfrm>
            <a:custGeom>
              <a:avLst/>
              <a:gdLst>
                <a:gd name="T0" fmla="*/ 22 w 24"/>
                <a:gd name="T1" fmla="*/ 13 h 13"/>
                <a:gd name="T2" fmla="*/ 2 w 24"/>
                <a:gd name="T3" fmla="*/ 13 h 13"/>
                <a:gd name="T4" fmla="*/ 1 w 24"/>
                <a:gd name="T5" fmla="*/ 12 h 13"/>
                <a:gd name="T6" fmla="*/ 0 w 24"/>
                <a:gd name="T7" fmla="*/ 1 h 13"/>
                <a:gd name="T8" fmla="*/ 2 w 24"/>
                <a:gd name="T9" fmla="*/ 0 h 13"/>
                <a:gd name="T10" fmla="*/ 23 w 24"/>
                <a:gd name="T11" fmla="*/ 0 h 13"/>
                <a:gd name="T12" fmla="*/ 24 w 24"/>
                <a:gd name="T13" fmla="*/ 1 h 13"/>
                <a:gd name="T14" fmla="*/ 24 w 24"/>
                <a:gd name="T15" fmla="*/ 12 h 13"/>
                <a:gd name="T16" fmla="*/ 22 w 24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3">
                  <a:moveTo>
                    <a:pt x="22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2"/>
                    <a:pt x="1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1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3" y="13"/>
                    <a:pt x="22" y="13"/>
                  </a:cubicBezTo>
                </a:path>
              </a:pathLst>
            </a:custGeom>
            <a:solidFill>
              <a:srgbClr val="F6C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9" name="Freeform 57"/>
            <p:cNvSpPr>
              <a:spLocks noEditPoints="1"/>
            </p:cNvSpPr>
            <p:nvPr/>
          </p:nvSpPr>
          <p:spPr bwMode="auto">
            <a:xfrm>
              <a:off x="8144862" y="2300618"/>
              <a:ext cx="395288" cy="327025"/>
            </a:xfrm>
            <a:custGeom>
              <a:avLst/>
              <a:gdLst>
                <a:gd name="T0" fmla="*/ 3 w 105"/>
                <a:gd name="T1" fmla="*/ 76 h 86"/>
                <a:gd name="T2" fmla="*/ 3 w 105"/>
                <a:gd name="T3" fmla="*/ 3 h 86"/>
                <a:gd name="T4" fmla="*/ 102 w 105"/>
                <a:gd name="T5" fmla="*/ 3 h 86"/>
                <a:gd name="T6" fmla="*/ 102 w 105"/>
                <a:gd name="T7" fmla="*/ 76 h 86"/>
                <a:gd name="T8" fmla="*/ 3 w 105"/>
                <a:gd name="T9" fmla="*/ 76 h 86"/>
                <a:gd name="T10" fmla="*/ 103 w 105"/>
                <a:gd name="T11" fmla="*/ 0 h 86"/>
                <a:gd name="T12" fmla="*/ 103 w 105"/>
                <a:gd name="T13" fmla="*/ 0 h 86"/>
                <a:gd name="T14" fmla="*/ 1 w 105"/>
                <a:gd name="T15" fmla="*/ 0 h 86"/>
                <a:gd name="T16" fmla="*/ 1 w 105"/>
                <a:gd name="T17" fmla="*/ 0 h 86"/>
                <a:gd name="T18" fmla="*/ 0 w 105"/>
                <a:gd name="T19" fmla="*/ 1 h 86"/>
                <a:gd name="T20" fmla="*/ 0 w 105"/>
                <a:gd name="T21" fmla="*/ 86 h 86"/>
                <a:gd name="T22" fmla="*/ 3 w 105"/>
                <a:gd name="T23" fmla="*/ 86 h 86"/>
                <a:gd name="T24" fmla="*/ 3 w 105"/>
                <a:gd name="T25" fmla="*/ 79 h 86"/>
                <a:gd name="T26" fmla="*/ 102 w 105"/>
                <a:gd name="T27" fmla="*/ 79 h 86"/>
                <a:gd name="T28" fmla="*/ 102 w 105"/>
                <a:gd name="T29" fmla="*/ 86 h 86"/>
                <a:gd name="T30" fmla="*/ 105 w 105"/>
                <a:gd name="T31" fmla="*/ 86 h 86"/>
                <a:gd name="T32" fmla="*/ 105 w 105"/>
                <a:gd name="T33" fmla="*/ 2 h 86"/>
                <a:gd name="T34" fmla="*/ 103 w 105"/>
                <a:gd name="T3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" h="86">
                  <a:moveTo>
                    <a:pt x="3" y="76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76"/>
                    <a:pt x="102" y="76"/>
                    <a:pt x="102" y="76"/>
                  </a:cubicBezTo>
                  <a:lnTo>
                    <a:pt x="3" y="76"/>
                  </a:lnTo>
                  <a:close/>
                  <a:moveTo>
                    <a:pt x="103" y="0"/>
                  </a:moveTo>
                  <a:cubicBezTo>
                    <a:pt x="103" y="0"/>
                    <a:pt x="103" y="0"/>
                    <a:pt x="10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102" y="79"/>
                    <a:pt x="102" y="79"/>
                    <a:pt x="102" y="79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1"/>
                    <a:pt x="104" y="0"/>
                    <a:pt x="103" y="0"/>
                  </a:cubicBezTo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287" name="Grafik 2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45081" y="2189204"/>
              <a:ext cx="227446" cy="227446"/>
            </a:xfrm>
            <a:prstGeom prst="rect">
              <a:avLst/>
            </a:prstGeom>
          </p:spPr>
        </p:pic>
      </p:grpSp>
      <p:sp>
        <p:nvSpPr>
          <p:cNvPr id="352" name="Freeform 382"/>
          <p:cNvSpPr>
            <a:spLocks/>
          </p:cNvSpPr>
          <p:nvPr/>
        </p:nvSpPr>
        <p:spPr bwMode="auto">
          <a:xfrm>
            <a:off x="80501" y="4449992"/>
            <a:ext cx="232370" cy="168416"/>
          </a:xfrm>
          <a:custGeom>
            <a:avLst/>
            <a:gdLst>
              <a:gd name="T0" fmla="*/ 44 w 46"/>
              <a:gd name="T1" fmla="*/ 15 h 33"/>
              <a:gd name="T2" fmla="*/ 29 w 46"/>
              <a:gd name="T3" fmla="*/ 1 h 33"/>
              <a:gd name="T4" fmla="*/ 25 w 46"/>
              <a:gd name="T5" fmla="*/ 2 h 33"/>
              <a:gd name="T6" fmla="*/ 25 w 46"/>
              <a:gd name="T7" fmla="*/ 6 h 33"/>
              <a:gd name="T8" fmla="*/ 34 w 46"/>
              <a:gd name="T9" fmla="*/ 14 h 33"/>
              <a:gd name="T10" fmla="*/ 3 w 46"/>
              <a:gd name="T11" fmla="*/ 14 h 33"/>
              <a:gd name="T12" fmla="*/ 0 w 46"/>
              <a:gd name="T13" fmla="*/ 17 h 33"/>
              <a:gd name="T14" fmla="*/ 3 w 46"/>
              <a:gd name="T15" fmla="*/ 20 h 33"/>
              <a:gd name="T16" fmla="*/ 34 w 46"/>
              <a:gd name="T17" fmla="*/ 20 h 33"/>
              <a:gd name="T18" fmla="*/ 25 w 46"/>
              <a:gd name="T19" fmla="*/ 28 h 33"/>
              <a:gd name="T20" fmla="*/ 25 w 46"/>
              <a:gd name="T21" fmla="*/ 32 h 33"/>
              <a:gd name="T22" fmla="*/ 27 w 46"/>
              <a:gd name="T23" fmla="*/ 33 h 33"/>
              <a:gd name="T24" fmla="*/ 29 w 46"/>
              <a:gd name="T25" fmla="*/ 32 h 33"/>
              <a:gd name="T26" fmla="*/ 44 w 46"/>
              <a:gd name="T27" fmla="*/ 20 h 33"/>
              <a:gd name="T28" fmla="*/ 46 w 46"/>
              <a:gd name="T29" fmla="*/ 17 h 33"/>
              <a:gd name="T30" fmla="*/ 44 w 46"/>
              <a:gd name="T3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33">
                <a:moveTo>
                  <a:pt x="44" y="15"/>
                </a:moveTo>
                <a:cubicBezTo>
                  <a:pt x="29" y="1"/>
                  <a:pt x="29" y="1"/>
                  <a:pt x="29" y="1"/>
                </a:cubicBezTo>
                <a:cubicBezTo>
                  <a:pt x="28" y="0"/>
                  <a:pt x="26" y="0"/>
                  <a:pt x="25" y="2"/>
                </a:cubicBezTo>
                <a:cubicBezTo>
                  <a:pt x="24" y="3"/>
                  <a:pt x="24" y="5"/>
                  <a:pt x="25" y="6"/>
                </a:cubicBezTo>
                <a:cubicBezTo>
                  <a:pt x="34" y="14"/>
                  <a:pt x="34" y="14"/>
                  <a:pt x="3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7"/>
                </a:cubicBezTo>
                <a:cubicBezTo>
                  <a:pt x="0" y="19"/>
                  <a:pt x="2" y="20"/>
                  <a:pt x="3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25" y="28"/>
                  <a:pt x="25" y="28"/>
                  <a:pt x="25" y="28"/>
                </a:cubicBezTo>
                <a:cubicBezTo>
                  <a:pt x="24" y="29"/>
                  <a:pt x="24" y="31"/>
                  <a:pt x="25" y="32"/>
                </a:cubicBezTo>
                <a:cubicBezTo>
                  <a:pt x="25" y="33"/>
                  <a:pt x="26" y="33"/>
                  <a:pt x="27" y="33"/>
                </a:cubicBezTo>
                <a:cubicBezTo>
                  <a:pt x="28" y="33"/>
                  <a:pt x="29" y="33"/>
                  <a:pt x="29" y="32"/>
                </a:cubicBezTo>
                <a:cubicBezTo>
                  <a:pt x="44" y="20"/>
                  <a:pt x="44" y="20"/>
                  <a:pt x="44" y="20"/>
                </a:cubicBezTo>
                <a:cubicBezTo>
                  <a:pt x="45" y="19"/>
                  <a:pt x="46" y="18"/>
                  <a:pt x="46" y="17"/>
                </a:cubicBezTo>
                <a:cubicBezTo>
                  <a:pt x="46" y="16"/>
                  <a:pt x="45" y="16"/>
                  <a:pt x="44" y="15"/>
                </a:cubicBezTo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49013" y="3214567"/>
            <a:ext cx="548955" cy="836557"/>
            <a:chOff x="349013" y="3214567"/>
            <a:chExt cx="548955" cy="836557"/>
          </a:xfrm>
        </p:grpSpPr>
        <p:grpSp>
          <p:nvGrpSpPr>
            <p:cNvPr id="366" name="Gruppieren 365"/>
            <p:cNvGrpSpPr/>
            <p:nvPr/>
          </p:nvGrpSpPr>
          <p:grpSpPr>
            <a:xfrm>
              <a:off x="349013" y="3325129"/>
              <a:ext cx="442459" cy="725995"/>
              <a:chOff x="4980781" y="1983417"/>
              <a:chExt cx="454025" cy="730250"/>
            </a:xfrm>
          </p:grpSpPr>
          <p:sp>
            <p:nvSpPr>
              <p:cNvPr id="367" name="Freeform 12"/>
              <p:cNvSpPr>
                <a:spLocks noEditPoints="1"/>
              </p:cNvSpPr>
              <p:nvPr/>
            </p:nvSpPr>
            <p:spPr bwMode="auto">
              <a:xfrm>
                <a:off x="4980781" y="2283455"/>
                <a:ext cx="454025" cy="430212"/>
              </a:xfrm>
              <a:custGeom>
                <a:avLst/>
                <a:gdLst>
                  <a:gd name="T0" fmla="*/ 73 w 120"/>
                  <a:gd name="T1" fmla="*/ 14 h 113"/>
                  <a:gd name="T2" fmla="*/ 74 w 120"/>
                  <a:gd name="T3" fmla="*/ 14 h 113"/>
                  <a:gd name="T4" fmla="*/ 120 w 120"/>
                  <a:gd name="T5" fmla="*/ 113 h 113"/>
                  <a:gd name="T6" fmla="*/ 109 w 120"/>
                  <a:gd name="T7" fmla="*/ 113 h 113"/>
                  <a:gd name="T8" fmla="*/ 73 w 120"/>
                  <a:gd name="T9" fmla="*/ 37 h 113"/>
                  <a:gd name="T10" fmla="*/ 73 w 120"/>
                  <a:gd name="T11" fmla="*/ 14 h 113"/>
                  <a:gd name="T12" fmla="*/ 11 w 120"/>
                  <a:gd name="T13" fmla="*/ 113 h 113"/>
                  <a:gd name="T14" fmla="*/ 0 w 120"/>
                  <a:gd name="T15" fmla="*/ 113 h 113"/>
                  <a:gd name="T16" fmla="*/ 46 w 120"/>
                  <a:gd name="T17" fmla="*/ 14 h 113"/>
                  <a:gd name="T18" fmla="*/ 47 w 120"/>
                  <a:gd name="T19" fmla="*/ 14 h 113"/>
                  <a:gd name="T20" fmla="*/ 47 w 120"/>
                  <a:gd name="T21" fmla="*/ 37 h 113"/>
                  <a:gd name="T22" fmla="*/ 11 w 120"/>
                  <a:gd name="T23" fmla="*/ 113 h 113"/>
                  <a:gd name="T24" fmla="*/ 70 w 120"/>
                  <a:gd name="T25" fmla="*/ 7 h 113"/>
                  <a:gd name="T26" fmla="*/ 51 w 120"/>
                  <a:gd name="T27" fmla="*/ 7 h 113"/>
                  <a:gd name="T28" fmla="*/ 47 w 120"/>
                  <a:gd name="T29" fmla="*/ 4 h 113"/>
                  <a:gd name="T30" fmla="*/ 47 w 120"/>
                  <a:gd name="T31" fmla="*/ 0 h 113"/>
                  <a:gd name="T32" fmla="*/ 73 w 120"/>
                  <a:gd name="T33" fmla="*/ 0 h 113"/>
                  <a:gd name="T34" fmla="*/ 73 w 120"/>
                  <a:gd name="T35" fmla="*/ 4 h 113"/>
                  <a:gd name="T36" fmla="*/ 70 w 120"/>
                  <a:gd name="T37" fmla="*/ 7 h 113"/>
                  <a:gd name="T38" fmla="*/ 67 w 120"/>
                  <a:gd name="T39" fmla="*/ 113 h 113"/>
                  <a:gd name="T40" fmla="*/ 54 w 120"/>
                  <a:gd name="T41" fmla="*/ 113 h 113"/>
                  <a:gd name="T42" fmla="*/ 54 w 120"/>
                  <a:gd name="T43" fmla="*/ 15 h 113"/>
                  <a:gd name="T44" fmla="*/ 67 w 120"/>
                  <a:gd name="T45" fmla="*/ 15 h 113"/>
                  <a:gd name="T46" fmla="*/ 67 w 120"/>
                  <a:gd name="T4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3">
                    <a:moveTo>
                      <a:pt x="73" y="14"/>
                    </a:moveTo>
                    <a:cubicBezTo>
                      <a:pt x="74" y="14"/>
                      <a:pt x="74" y="14"/>
                      <a:pt x="74" y="14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3"/>
                    </a:moveTo>
                    <a:cubicBezTo>
                      <a:pt x="0" y="113"/>
                      <a:pt x="0" y="113"/>
                      <a:pt x="0" y="113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37"/>
                      <a:pt x="47" y="37"/>
                      <a:pt x="47" y="37"/>
                    </a:cubicBezTo>
                    <a:lnTo>
                      <a:pt x="11" y="113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7" y="6"/>
                      <a:pt x="47" y="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6"/>
                      <a:pt x="71" y="7"/>
                      <a:pt x="70" y="7"/>
                    </a:cubicBezTo>
                    <a:moveTo>
                      <a:pt x="67" y="113"/>
                    </a:move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3"/>
                    </a:lnTo>
                    <a:close/>
                  </a:path>
                </a:pathLst>
              </a:custGeom>
              <a:solidFill>
                <a:srgbClr val="5A5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68" name="Freeform 13"/>
              <p:cNvSpPr>
                <a:spLocks noEditPoints="1"/>
              </p:cNvSpPr>
              <p:nvPr/>
            </p:nvSpPr>
            <p:spPr bwMode="auto">
              <a:xfrm>
                <a:off x="5045869" y="2029455"/>
                <a:ext cx="328613" cy="234950"/>
              </a:xfrm>
              <a:custGeom>
                <a:avLst/>
                <a:gdLst>
                  <a:gd name="T0" fmla="*/ 81 w 87"/>
                  <a:gd name="T1" fmla="*/ 17 h 62"/>
                  <a:gd name="T2" fmla="*/ 6 w 87"/>
                  <a:gd name="T3" fmla="*/ 17 h 62"/>
                  <a:gd name="T4" fmla="*/ 1 w 87"/>
                  <a:gd name="T5" fmla="*/ 15 h 62"/>
                  <a:gd name="T6" fmla="*/ 86 w 87"/>
                  <a:gd name="T7" fmla="*/ 15 h 62"/>
                  <a:gd name="T8" fmla="*/ 81 w 87"/>
                  <a:gd name="T9" fmla="*/ 17 h 62"/>
                  <a:gd name="T10" fmla="*/ 44 w 87"/>
                  <a:gd name="T11" fmla="*/ 0 h 62"/>
                  <a:gd name="T12" fmla="*/ 0 w 87"/>
                  <a:gd name="T13" fmla="*/ 5 h 62"/>
                  <a:gd name="T14" fmla="*/ 0 w 87"/>
                  <a:gd name="T15" fmla="*/ 62 h 62"/>
                  <a:gd name="T16" fmla="*/ 87 w 87"/>
                  <a:gd name="T17" fmla="*/ 62 h 62"/>
                  <a:gd name="T18" fmla="*/ 87 w 87"/>
                  <a:gd name="T19" fmla="*/ 5 h 62"/>
                  <a:gd name="T20" fmla="*/ 44 w 87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62">
                    <a:moveTo>
                      <a:pt x="81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86" y="15"/>
                      <a:pt x="86" y="15"/>
                      <a:pt x="86" y="15"/>
                    </a:cubicBezTo>
                    <a:lnTo>
                      <a:pt x="81" y="17"/>
                    </a:lnTo>
                    <a:close/>
                    <a:moveTo>
                      <a:pt x="44" y="0"/>
                    </a:moveTo>
                    <a:cubicBezTo>
                      <a:pt x="25" y="0"/>
                      <a:pt x="0" y="5"/>
                      <a:pt x="0" y="5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7" y="5"/>
                      <a:pt x="62" y="0"/>
                      <a:pt x="44" y="0"/>
                    </a:cubicBezTo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69" name="Rectangle 14"/>
              <p:cNvSpPr>
                <a:spLocks noChangeArrowheads="1"/>
              </p:cNvSpPr>
              <p:nvPr/>
            </p:nvSpPr>
            <p:spPr bwMode="auto">
              <a:xfrm>
                <a:off x="5276056" y="2078667"/>
                <a:ext cx="38100" cy="79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70" name="Freeform 15"/>
              <p:cNvSpPr>
                <a:spLocks/>
              </p:cNvSpPr>
              <p:nvPr/>
            </p:nvSpPr>
            <p:spPr bwMode="auto">
              <a:xfrm>
                <a:off x="5166519" y="2135817"/>
                <a:ext cx="90488" cy="49212"/>
              </a:xfrm>
              <a:custGeom>
                <a:avLst/>
                <a:gdLst>
                  <a:gd name="T0" fmla="*/ 21 w 24"/>
                  <a:gd name="T1" fmla="*/ 13 h 13"/>
                  <a:gd name="T2" fmla="*/ 2 w 24"/>
                  <a:gd name="T3" fmla="*/ 13 h 13"/>
                  <a:gd name="T4" fmla="*/ 0 w 24"/>
                  <a:gd name="T5" fmla="*/ 12 h 13"/>
                  <a:gd name="T6" fmla="*/ 0 w 24"/>
                  <a:gd name="T7" fmla="*/ 1 h 13"/>
                  <a:gd name="T8" fmla="*/ 1 w 24"/>
                  <a:gd name="T9" fmla="*/ 0 h 13"/>
                  <a:gd name="T10" fmla="*/ 22 w 24"/>
                  <a:gd name="T11" fmla="*/ 0 h 13"/>
                  <a:gd name="T12" fmla="*/ 24 w 24"/>
                  <a:gd name="T13" fmla="*/ 1 h 13"/>
                  <a:gd name="T14" fmla="*/ 23 w 24"/>
                  <a:gd name="T15" fmla="*/ 12 h 13"/>
                  <a:gd name="T16" fmla="*/ 21 w 24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3">
                    <a:moveTo>
                      <a:pt x="21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4" y="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3"/>
                      <a:pt x="22" y="13"/>
                      <a:pt x="21" y="13"/>
                    </a:cubicBezTo>
                  </a:path>
                </a:pathLst>
              </a:custGeom>
              <a:solidFill>
                <a:srgbClr val="E1E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71" name="Freeform 16"/>
              <p:cNvSpPr>
                <a:spLocks noEditPoints="1"/>
              </p:cNvSpPr>
              <p:nvPr/>
            </p:nvSpPr>
            <p:spPr bwMode="auto">
              <a:xfrm>
                <a:off x="5010944" y="1983417"/>
                <a:ext cx="396875" cy="327025"/>
              </a:xfrm>
              <a:custGeom>
                <a:avLst/>
                <a:gdLst>
                  <a:gd name="T0" fmla="*/ 3 w 105"/>
                  <a:gd name="T1" fmla="*/ 76 h 86"/>
                  <a:gd name="T2" fmla="*/ 3 w 105"/>
                  <a:gd name="T3" fmla="*/ 3 h 86"/>
                  <a:gd name="T4" fmla="*/ 102 w 105"/>
                  <a:gd name="T5" fmla="*/ 3 h 86"/>
                  <a:gd name="T6" fmla="*/ 102 w 105"/>
                  <a:gd name="T7" fmla="*/ 76 h 86"/>
                  <a:gd name="T8" fmla="*/ 3 w 105"/>
                  <a:gd name="T9" fmla="*/ 76 h 86"/>
                  <a:gd name="T10" fmla="*/ 104 w 105"/>
                  <a:gd name="T11" fmla="*/ 0 h 86"/>
                  <a:gd name="T12" fmla="*/ 104 w 105"/>
                  <a:gd name="T13" fmla="*/ 0 h 86"/>
                  <a:gd name="T14" fmla="*/ 2 w 105"/>
                  <a:gd name="T15" fmla="*/ 0 h 86"/>
                  <a:gd name="T16" fmla="*/ 2 w 105"/>
                  <a:gd name="T17" fmla="*/ 0 h 86"/>
                  <a:gd name="T18" fmla="*/ 0 w 105"/>
                  <a:gd name="T19" fmla="*/ 2 h 86"/>
                  <a:gd name="T20" fmla="*/ 0 w 105"/>
                  <a:gd name="T21" fmla="*/ 86 h 86"/>
                  <a:gd name="T22" fmla="*/ 3 w 105"/>
                  <a:gd name="T23" fmla="*/ 86 h 86"/>
                  <a:gd name="T24" fmla="*/ 3 w 105"/>
                  <a:gd name="T25" fmla="*/ 79 h 86"/>
                  <a:gd name="T26" fmla="*/ 102 w 105"/>
                  <a:gd name="T27" fmla="*/ 79 h 86"/>
                  <a:gd name="T28" fmla="*/ 102 w 105"/>
                  <a:gd name="T29" fmla="*/ 86 h 86"/>
                  <a:gd name="T30" fmla="*/ 105 w 105"/>
                  <a:gd name="T31" fmla="*/ 86 h 86"/>
                  <a:gd name="T32" fmla="*/ 105 w 105"/>
                  <a:gd name="T33" fmla="*/ 2 h 86"/>
                  <a:gd name="T34" fmla="*/ 104 w 105"/>
                  <a:gd name="T3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86">
                    <a:moveTo>
                      <a:pt x="3" y="76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76"/>
                      <a:pt x="102" y="76"/>
                      <a:pt x="102" y="76"/>
                    </a:cubicBezTo>
                    <a:lnTo>
                      <a:pt x="3" y="76"/>
                    </a:lnTo>
                    <a:close/>
                    <a:moveTo>
                      <a:pt x="104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1"/>
                      <a:pt x="104" y="1"/>
                      <a:pt x="104" y="0"/>
                    </a:cubicBezTo>
                  </a:path>
                </a:pathLst>
              </a:cu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364" name="Grafik 3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316" y="3214567"/>
              <a:ext cx="221652" cy="226121"/>
            </a:xfrm>
            <a:prstGeom prst="rect">
              <a:avLst/>
            </a:prstGeom>
          </p:spPr>
        </p:pic>
      </p:grpSp>
      <p:sp>
        <p:nvSpPr>
          <p:cNvPr id="135" name="Freeform 5"/>
          <p:cNvSpPr>
            <a:spLocks/>
          </p:cNvSpPr>
          <p:nvPr/>
        </p:nvSpPr>
        <p:spPr bwMode="auto">
          <a:xfrm>
            <a:off x="10746144" y="4233169"/>
            <a:ext cx="357496" cy="122116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6" name="Freeform 5"/>
          <p:cNvSpPr>
            <a:spLocks/>
          </p:cNvSpPr>
          <p:nvPr/>
        </p:nvSpPr>
        <p:spPr bwMode="auto">
          <a:xfrm>
            <a:off x="394629" y="4231367"/>
            <a:ext cx="357496" cy="122116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64" name="Gruppieren 163"/>
          <p:cNvGrpSpPr/>
          <p:nvPr/>
        </p:nvGrpSpPr>
        <p:grpSpPr>
          <a:xfrm>
            <a:off x="8530789" y="4256115"/>
            <a:ext cx="303477" cy="413378"/>
            <a:chOff x="3208338" y="1873880"/>
            <a:chExt cx="358172" cy="489909"/>
          </a:xfrm>
        </p:grpSpPr>
        <p:grpSp>
          <p:nvGrpSpPr>
            <p:cNvPr id="165" name="Gruppieren 164"/>
            <p:cNvGrpSpPr/>
            <p:nvPr/>
          </p:nvGrpSpPr>
          <p:grpSpPr>
            <a:xfrm>
              <a:off x="3208338" y="1987551"/>
              <a:ext cx="234950" cy="376238"/>
              <a:chOff x="3208338" y="1987551"/>
              <a:chExt cx="234950" cy="376238"/>
            </a:xfrm>
          </p:grpSpPr>
          <p:sp>
            <p:nvSpPr>
              <p:cNvPr id="172" name="Rectangle 79"/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4" name="Rectangle 81"/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5" name="Rectangle 82"/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6" name="Freeform 83"/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166" name="Grafik 1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>
          <a:xfrm>
            <a:off x="10680053" y="3214567"/>
            <a:ext cx="548955" cy="836557"/>
            <a:chOff x="10680053" y="3214567"/>
            <a:chExt cx="548955" cy="836557"/>
          </a:xfrm>
        </p:grpSpPr>
        <p:grpSp>
          <p:nvGrpSpPr>
            <p:cNvPr id="185" name="Gruppieren 184"/>
            <p:cNvGrpSpPr/>
            <p:nvPr/>
          </p:nvGrpSpPr>
          <p:grpSpPr>
            <a:xfrm>
              <a:off x="10680053" y="3325129"/>
              <a:ext cx="442459" cy="725995"/>
              <a:chOff x="4980781" y="1983417"/>
              <a:chExt cx="454025" cy="730250"/>
            </a:xfrm>
          </p:grpSpPr>
          <p:sp>
            <p:nvSpPr>
              <p:cNvPr id="186" name="Freeform 12"/>
              <p:cNvSpPr>
                <a:spLocks noEditPoints="1"/>
              </p:cNvSpPr>
              <p:nvPr/>
            </p:nvSpPr>
            <p:spPr bwMode="auto">
              <a:xfrm>
                <a:off x="4980781" y="2283455"/>
                <a:ext cx="454025" cy="430212"/>
              </a:xfrm>
              <a:custGeom>
                <a:avLst/>
                <a:gdLst>
                  <a:gd name="T0" fmla="*/ 73 w 120"/>
                  <a:gd name="T1" fmla="*/ 14 h 113"/>
                  <a:gd name="T2" fmla="*/ 74 w 120"/>
                  <a:gd name="T3" fmla="*/ 14 h 113"/>
                  <a:gd name="T4" fmla="*/ 120 w 120"/>
                  <a:gd name="T5" fmla="*/ 113 h 113"/>
                  <a:gd name="T6" fmla="*/ 109 w 120"/>
                  <a:gd name="T7" fmla="*/ 113 h 113"/>
                  <a:gd name="T8" fmla="*/ 73 w 120"/>
                  <a:gd name="T9" fmla="*/ 37 h 113"/>
                  <a:gd name="T10" fmla="*/ 73 w 120"/>
                  <a:gd name="T11" fmla="*/ 14 h 113"/>
                  <a:gd name="T12" fmla="*/ 11 w 120"/>
                  <a:gd name="T13" fmla="*/ 113 h 113"/>
                  <a:gd name="T14" fmla="*/ 0 w 120"/>
                  <a:gd name="T15" fmla="*/ 113 h 113"/>
                  <a:gd name="T16" fmla="*/ 46 w 120"/>
                  <a:gd name="T17" fmla="*/ 14 h 113"/>
                  <a:gd name="T18" fmla="*/ 47 w 120"/>
                  <a:gd name="T19" fmla="*/ 14 h 113"/>
                  <a:gd name="T20" fmla="*/ 47 w 120"/>
                  <a:gd name="T21" fmla="*/ 37 h 113"/>
                  <a:gd name="T22" fmla="*/ 11 w 120"/>
                  <a:gd name="T23" fmla="*/ 113 h 113"/>
                  <a:gd name="T24" fmla="*/ 70 w 120"/>
                  <a:gd name="T25" fmla="*/ 7 h 113"/>
                  <a:gd name="T26" fmla="*/ 51 w 120"/>
                  <a:gd name="T27" fmla="*/ 7 h 113"/>
                  <a:gd name="T28" fmla="*/ 47 w 120"/>
                  <a:gd name="T29" fmla="*/ 4 h 113"/>
                  <a:gd name="T30" fmla="*/ 47 w 120"/>
                  <a:gd name="T31" fmla="*/ 0 h 113"/>
                  <a:gd name="T32" fmla="*/ 73 w 120"/>
                  <a:gd name="T33" fmla="*/ 0 h 113"/>
                  <a:gd name="T34" fmla="*/ 73 w 120"/>
                  <a:gd name="T35" fmla="*/ 4 h 113"/>
                  <a:gd name="T36" fmla="*/ 70 w 120"/>
                  <a:gd name="T37" fmla="*/ 7 h 113"/>
                  <a:gd name="T38" fmla="*/ 67 w 120"/>
                  <a:gd name="T39" fmla="*/ 113 h 113"/>
                  <a:gd name="T40" fmla="*/ 54 w 120"/>
                  <a:gd name="T41" fmla="*/ 113 h 113"/>
                  <a:gd name="T42" fmla="*/ 54 w 120"/>
                  <a:gd name="T43" fmla="*/ 15 h 113"/>
                  <a:gd name="T44" fmla="*/ 67 w 120"/>
                  <a:gd name="T45" fmla="*/ 15 h 113"/>
                  <a:gd name="T46" fmla="*/ 67 w 120"/>
                  <a:gd name="T4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3">
                    <a:moveTo>
                      <a:pt x="73" y="14"/>
                    </a:moveTo>
                    <a:cubicBezTo>
                      <a:pt x="74" y="14"/>
                      <a:pt x="74" y="14"/>
                      <a:pt x="74" y="14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3"/>
                    </a:moveTo>
                    <a:cubicBezTo>
                      <a:pt x="0" y="113"/>
                      <a:pt x="0" y="113"/>
                      <a:pt x="0" y="113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37"/>
                      <a:pt x="47" y="37"/>
                      <a:pt x="47" y="37"/>
                    </a:cubicBezTo>
                    <a:lnTo>
                      <a:pt x="11" y="113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7" y="6"/>
                      <a:pt x="47" y="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6"/>
                      <a:pt x="71" y="7"/>
                      <a:pt x="70" y="7"/>
                    </a:cubicBezTo>
                    <a:moveTo>
                      <a:pt x="67" y="113"/>
                    </a:move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3"/>
                    </a:lnTo>
                    <a:close/>
                  </a:path>
                </a:pathLst>
              </a:custGeom>
              <a:solidFill>
                <a:srgbClr val="5A5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7" name="Freeform 13"/>
              <p:cNvSpPr>
                <a:spLocks noEditPoints="1"/>
              </p:cNvSpPr>
              <p:nvPr/>
            </p:nvSpPr>
            <p:spPr bwMode="auto">
              <a:xfrm>
                <a:off x="5045869" y="2029455"/>
                <a:ext cx="328613" cy="234950"/>
              </a:xfrm>
              <a:custGeom>
                <a:avLst/>
                <a:gdLst>
                  <a:gd name="T0" fmla="*/ 81 w 87"/>
                  <a:gd name="T1" fmla="*/ 17 h 62"/>
                  <a:gd name="T2" fmla="*/ 6 w 87"/>
                  <a:gd name="T3" fmla="*/ 17 h 62"/>
                  <a:gd name="T4" fmla="*/ 1 w 87"/>
                  <a:gd name="T5" fmla="*/ 15 h 62"/>
                  <a:gd name="T6" fmla="*/ 86 w 87"/>
                  <a:gd name="T7" fmla="*/ 15 h 62"/>
                  <a:gd name="T8" fmla="*/ 81 w 87"/>
                  <a:gd name="T9" fmla="*/ 17 h 62"/>
                  <a:gd name="T10" fmla="*/ 44 w 87"/>
                  <a:gd name="T11" fmla="*/ 0 h 62"/>
                  <a:gd name="T12" fmla="*/ 0 w 87"/>
                  <a:gd name="T13" fmla="*/ 5 h 62"/>
                  <a:gd name="T14" fmla="*/ 0 w 87"/>
                  <a:gd name="T15" fmla="*/ 62 h 62"/>
                  <a:gd name="T16" fmla="*/ 87 w 87"/>
                  <a:gd name="T17" fmla="*/ 62 h 62"/>
                  <a:gd name="T18" fmla="*/ 87 w 87"/>
                  <a:gd name="T19" fmla="*/ 5 h 62"/>
                  <a:gd name="T20" fmla="*/ 44 w 87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62">
                    <a:moveTo>
                      <a:pt x="81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86" y="15"/>
                      <a:pt x="86" y="15"/>
                      <a:pt x="86" y="15"/>
                    </a:cubicBezTo>
                    <a:lnTo>
                      <a:pt x="81" y="17"/>
                    </a:lnTo>
                    <a:close/>
                    <a:moveTo>
                      <a:pt x="44" y="0"/>
                    </a:moveTo>
                    <a:cubicBezTo>
                      <a:pt x="25" y="0"/>
                      <a:pt x="0" y="5"/>
                      <a:pt x="0" y="5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7" y="5"/>
                      <a:pt x="62" y="0"/>
                      <a:pt x="44" y="0"/>
                    </a:cubicBezTo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8" name="Rectangle 14"/>
              <p:cNvSpPr>
                <a:spLocks noChangeArrowheads="1"/>
              </p:cNvSpPr>
              <p:nvPr/>
            </p:nvSpPr>
            <p:spPr bwMode="auto">
              <a:xfrm>
                <a:off x="5276056" y="2078667"/>
                <a:ext cx="38100" cy="79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9" name="Freeform 15"/>
              <p:cNvSpPr>
                <a:spLocks/>
              </p:cNvSpPr>
              <p:nvPr/>
            </p:nvSpPr>
            <p:spPr bwMode="auto">
              <a:xfrm>
                <a:off x="5166519" y="2135817"/>
                <a:ext cx="90488" cy="49212"/>
              </a:xfrm>
              <a:custGeom>
                <a:avLst/>
                <a:gdLst>
                  <a:gd name="T0" fmla="*/ 21 w 24"/>
                  <a:gd name="T1" fmla="*/ 13 h 13"/>
                  <a:gd name="T2" fmla="*/ 2 w 24"/>
                  <a:gd name="T3" fmla="*/ 13 h 13"/>
                  <a:gd name="T4" fmla="*/ 0 w 24"/>
                  <a:gd name="T5" fmla="*/ 12 h 13"/>
                  <a:gd name="T6" fmla="*/ 0 w 24"/>
                  <a:gd name="T7" fmla="*/ 1 h 13"/>
                  <a:gd name="T8" fmla="*/ 1 w 24"/>
                  <a:gd name="T9" fmla="*/ 0 h 13"/>
                  <a:gd name="T10" fmla="*/ 22 w 24"/>
                  <a:gd name="T11" fmla="*/ 0 h 13"/>
                  <a:gd name="T12" fmla="*/ 24 w 24"/>
                  <a:gd name="T13" fmla="*/ 1 h 13"/>
                  <a:gd name="T14" fmla="*/ 23 w 24"/>
                  <a:gd name="T15" fmla="*/ 12 h 13"/>
                  <a:gd name="T16" fmla="*/ 21 w 24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3">
                    <a:moveTo>
                      <a:pt x="21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4" y="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3"/>
                      <a:pt x="22" y="13"/>
                      <a:pt x="21" y="13"/>
                    </a:cubicBezTo>
                  </a:path>
                </a:pathLst>
              </a:custGeom>
              <a:solidFill>
                <a:srgbClr val="E1E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90" name="Freeform 16"/>
              <p:cNvSpPr>
                <a:spLocks noEditPoints="1"/>
              </p:cNvSpPr>
              <p:nvPr/>
            </p:nvSpPr>
            <p:spPr bwMode="auto">
              <a:xfrm>
                <a:off x="5010944" y="1983417"/>
                <a:ext cx="396875" cy="327025"/>
              </a:xfrm>
              <a:custGeom>
                <a:avLst/>
                <a:gdLst>
                  <a:gd name="T0" fmla="*/ 3 w 105"/>
                  <a:gd name="T1" fmla="*/ 76 h 86"/>
                  <a:gd name="T2" fmla="*/ 3 w 105"/>
                  <a:gd name="T3" fmla="*/ 3 h 86"/>
                  <a:gd name="T4" fmla="*/ 102 w 105"/>
                  <a:gd name="T5" fmla="*/ 3 h 86"/>
                  <a:gd name="T6" fmla="*/ 102 w 105"/>
                  <a:gd name="T7" fmla="*/ 76 h 86"/>
                  <a:gd name="T8" fmla="*/ 3 w 105"/>
                  <a:gd name="T9" fmla="*/ 76 h 86"/>
                  <a:gd name="T10" fmla="*/ 104 w 105"/>
                  <a:gd name="T11" fmla="*/ 0 h 86"/>
                  <a:gd name="T12" fmla="*/ 104 w 105"/>
                  <a:gd name="T13" fmla="*/ 0 h 86"/>
                  <a:gd name="T14" fmla="*/ 2 w 105"/>
                  <a:gd name="T15" fmla="*/ 0 h 86"/>
                  <a:gd name="T16" fmla="*/ 2 w 105"/>
                  <a:gd name="T17" fmla="*/ 0 h 86"/>
                  <a:gd name="T18" fmla="*/ 0 w 105"/>
                  <a:gd name="T19" fmla="*/ 2 h 86"/>
                  <a:gd name="T20" fmla="*/ 0 w 105"/>
                  <a:gd name="T21" fmla="*/ 86 h 86"/>
                  <a:gd name="T22" fmla="*/ 3 w 105"/>
                  <a:gd name="T23" fmla="*/ 86 h 86"/>
                  <a:gd name="T24" fmla="*/ 3 w 105"/>
                  <a:gd name="T25" fmla="*/ 79 h 86"/>
                  <a:gd name="T26" fmla="*/ 102 w 105"/>
                  <a:gd name="T27" fmla="*/ 79 h 86"/>
                  <a:gd name="T28" fmla="*/ 102 w 105"/>
                  <a:gd name="T29" fmla="*/ 86 h 86"/>
                  <a:gd name="T30" fmla="*/ 105 w 105"/>
                  <a:gd name="T31" fmla="*/ 86 h 86"/>
                  <a:gd name="T32" fmla="*/ 105 w 105"/>
                  <a:gd name="T33" fmla="*/ 2 h 86"/>
                  <a:gd name="T34" fmla="*/ 104 w 105"/>
                  <a:gd name="T3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86">
                    <a:moveTo>
                      <a:pt x="3" y="76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76"/>
                      <a:pt x="102" y="76"/>
                      <a:pt x="102" y="76"/>
                    </a:cubicBezTo>
                    <a:lnTo>
                      <a:pt x="3" y="76"/>
                    </a:lnTo>
                    <a:close/>
                    <a:moveTo>
                      <a:pt x="104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1"/>
                      <a:pt x="104" y="1"/>
                      <a:pt x="104" y="0"/>
                    </a:cubicBezTo>
                  </a:path>
                </a:pathLst>
              </a:cu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183" name="Grafik 18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07356" y="3214567"/>
              <a:ext cx="221652" cy="226121"/>
            </a:xfrm>
            <a:prstGeom prst="rect">
              <a:avLst/>
            </a:prstGeom>
          </p:spPr>
        </p:pic>
      </p:grpSp>
      <p:sp>
        <p:nvSpPr>
          <p:cNvPr id="181" name="Textplatzhalter 4"/>
          <p:cNvSpPr txBox="1">
            <a:spLocks/>
          </p:cNvSpPr>
          <p:nvPr/>
        </p:nvSpPr>
        <p:spPr>
          <a:xfrm>
            <a:off x="2533398" y="2872126"/>
            <a:ext cx="122396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ZPW126-10</a:t>
            </a:r>
          </a:p>
        </p:txBody>
      </p:sp>
      <p:sp>
        <p:nvSpPr>
          <p:cNvPr id="2" name="Freeform 382">
            <a:extLst>
              <a:ext uri="{FF2B5EF4-FFF2-40B4-BE49-F238E27FC236}">
                <a16:creationId xmlns:a16="http://schemas.microsoft.com/office/drawing/2014/main" id="{AF9FCDBA-E4BA-E8F6-BC58-9A07B15CCB9A}"/>
              </a:ext>
            </a:extLst>
          </p:cNvPr>
          <p:cNvSpPr>
            <a:spLocks/>
          </p:cNvSpPr>
          <p:nvPr/>
        </p:nvSpPr>
        <p:spPr bwMode="auto">
          <a:xfrm>
            <a:off x="11347219" y="4449992"/>
            <a:ext cx="232370" cy="168416"/>
          </a:xfrm>
          <a:custGeom>
            <a:avLst/>
            <a:gdLst>
              <a:gd name="T0" fmla="*/ 44 w 46"/>
              <a:gd name="T1" fmla="*/ 15 h 33"/>
              <a:gd name="T2" fmla="*/ 29 w 46"/>
              <a:gd name="T3" fmla="*/ 1 h 33"/>
              <a:gd name="T4" fmla="*/ 25 w 46"/>
              <a:gd name="T5" fmla="*/ 2 h 33"/>
              <a:gd name="T6" fmla="*/ 25 w 46"/>
              <a:gd name="T7" fmla="*/ 6 h 33"/>
              <a:gd name="T8" fmla="*/ 34 w 46"/>
              <a:gd name="T9" fmla="*/ 14 h 33"/>
              <a:gd name="T10" fmla="*/ 3 w 46"/>
              <a:gd name="T11" fmla="*/ 14 h 33"/>
              <a:gd name="T12" fmla="*/ 0 w 46"/>
              <a:gd name="T13" fmla="*/ 17 h 33"/>
              <a:gd name="T14" fmla="*/ 3 w 46"/>
              <a:gd name="T15" fmla="*/ 20 h 33"/>
              <a:gd name="T16" fmla="*/ 34 w 46"/>
              <a:gd name="T17" fmla="*/ 20 h 33"/>
              <a:gd name="T18" fmla="*/ 25 w 46"/>
              <a:gd name="T19" fmla="*/ 28 h 33"/>
              <a:gd name="T20" fmla="*/ 25 w 46"/>
              <a:gd name="T21" fmla="*/ 32 h 33"/>
              <a:gd name="T22" fmla="*/ 27 w 46"/>
              <a:gd name="T23" fmla="*/ 33 h 33"/>
              <a:gd name="T24" fmla="*/ 29 w 46"/>
              <a:gd name="T25" fmla="*/ 32 h 33"/>
              <a:gd name="T26" fmla="*/ 44 w 46"/>
              <a:gd name="T27" fmla="*/ 20 h 33"/>
              <a:gd name="T28" fmla="*/ 46 w 46"/>
              <a:gd name="T29" fmla="*/ 17 h 33"/>
              <a:gd name="T30" fmla="*/ 44 w 46"/>
              <a:gd name="T3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33">
                <a:moveTo>
                  <a:pt x="44" y="15"/>
                </a:moveTo>
                <a:cubicBezTo>
                  <a:pt x="29" y="1"/>
                  <a:pt x="29" y="1"/>
                  <a:pt x="29" y="1"/>
                </a:cubicBezTo>
                <a:cubicBezTo>
                  <a:pt x="28" y="0"/>
                  <a:pt x="26" y="0"/>
                  <a:pt x="25" y="2"/>
                </a:cubicBezTo>
                <a:cubicBezTo>
                  <a:pt x="24" y="3"/>
                  <a:pt x="24" y="5"/>
                  <a:pt x="25" y="6"/>
                </a:cubicBezTo>
                <a:cubicBezTo>
                  <a:pt x="34" y="14"/>
                  <a:pt x="34" y="14"/>
                  <a:pt x="3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7"/>
                </a:cubicBezTo>
                <a:cubicBezTo>
                  <a:pt x="0" y="19"/>
                  <a:pt x="2" y="20"/>
                  <a:pt x="3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25" y="28"/>
                  <a:pt x="25" y="28"/>
                  <a:pt x="25" y="28"/>
                </a:cubicBezTo>
                <a:cubicBezTo>
                  <a:pt x="24" y="29"/>
                  <a:pt x="24" y="31"/>
                  <a:pt x="25" y="32"/>
                </a:cubicBezTo>
                <a:cubicBezTo>
                  <a:pt x="25" y="33"/>
                  <a:pt x="26" y="33"/>
                  <a:pt x="27" y="33"/>
                </a:cubicBezTo>
                <a:cubicBezTo>
                  <a:pt x="28" y="33"/>
                  <a:pt x="29" y="33"/>
                  <a:pt x="29" y="32"/>
                </a:cubicBezTo>
                <a:cubicBezTo>
                  <a:pt x="44" y="20"/>
                  <a:pt x="44" y="20"/>
                  <a:pt x="44" y="20"/>
                </a:cubicBezTo>
                <a:cubicBezTo>
                  <a:pt x="45" y="19"/>
                  <a:pt x="46" y="18"/>
                  <a:pt x="46" y="17"/>
                </a:cubicBezTo>
                <a:cubicBezTo>
                  <a:pt x="46" y="16"/>
                  <a:pt x="45" y="16"/>
                  <a:pt x="44" y="15"/>
                </a:cubicBezTo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57A10F-D511-1759-9524-E11B4D32CDA1}"/>
              </a:ext>
            </a:extLst>
          </p:cNvPr>
          <p:cNvSpPr txBox="1">
            <a:spLocks/>
          </p:cNvSpPr>
          <p:nvPr/>
        </p:nvSpPr>
        <p:spPr>
          <a:xfrm>
            <a:off x="140143" y="2922972"/>
            <a:ext cx="122396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Point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d‘annonce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ira Light" panose="00000400000000000000" pitchFamily="2" charset="0"/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30018F0-6E43-0A6F-04EA-9B0564F04783}"/>
              </a:ext>
            </a:extLst>
          </p:cNvPr>
          <p:cNvSpPr txBox="1">
            <a:spLocks/>
          </p:cNvSpPr>
          <p:nvPr/>
        </p:nvSpPr>
        <p:spPr>
          <a:xfrm>
            <a:off x="10625970" y="2747886"/>
            <a:ext cx="122396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ZFS-10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96D6755C-6B81-6057-2B8F-58A2CD9AB26F}"/>
              </a:ext>
            </a:extLst>
          </p:cNvPr>
          <p:cNvSpPr txBox="1">
            <a:spLocks/>
          </p:cNvSpPr>
          <p:nvPr/>
        </p:nvSpPr>
        <p:spPr>
          <a:xfrm>
            <a:off x="10270235" y="2969380"/>
            <a:ext cx="149043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Point de réarmement</a:t>
            </a:r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1567D69A-E869-B8AD-EC46-0A91A59CD6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59495" y="4307110"/>
            <a:ext cx="5670550" cy="950913"/>
            <a:chOff x="2097" y="1410"/>
            <a:chExt cx="3572" cy="599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3A8FB90E-1AFA-5D71-D430-45A1628CE19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97" y="1410"/>
              <a:ext cx="3572" cy="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6972B414-3A5C-74CD-7515-3158BDAC2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7" y="1955"/>
              <a:ext cx="56" cy="57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6C9B163-6A7F-3114-CB3B-583981E7D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" y="1915"/>
              <a:ext cx="11" cy="88"/>
            </a:xfrm>
            <a:custGeom>
              <a:avLst/>
              <a:gdLst>
                <a:gd name="T0" fmla="*/ 11 w 11"/>
                <a:gd name="T1" fmla="*/ 88 h 88"/>
                <a:gd name="T2" fmla="*/ 6 w 11"/>
                <a:gd name="T3" fmla="*/ 88 h 88"/>
                <a:gd name="T4" fmla="*/ 0 w 11"/>
                <a:gd name="T5" fmla="*/ 0 h 88"/>
                <a:gd name="T6" fmla="*/ 11 w 11"/>
                <a:gd name="T7" fmla="*/ 0 h 88"/>
                <a:gd name="T8" fmla="*/ 11 w 11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8">
                  <a:moveTo>
                    <a:pt x="11" y="88"/>
                  </a:moveTo>
                  <a:lnTo>
                    <a:pt x="6" y="88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88"/>
                  </a:lnTo>
                  <a:close/>
                </a:path>
              </a:pathLst>
            </a:custGeom>
            <a:noFill/>
            <a:ln w="17463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E1CAD74-50AB-8AD8-34E2-012C15AB9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1915"/>
              <a:ext cx="14" cy="88"/>
            </a:xfrm>
            <a:custGeom>
              <a:avLst/>
              <a:gdLst>
                <a:gd name="T0" fmla="*/ 8 w 14"/>
                <a:gd name="T1" fmla="*/ 88 h 88"/>
                <a:gd name="T2" fmla="*/ 0 w 14"/>
                <a:gd name="T3" fmla="*/ 88 h 88"/>
                <a:gd name="T4" fmla="*/ 0 w 14"/>
                <a:gd name="T5" fmla="*/ 0 h 88"/>
                <a:gd name="T6" fmla="*/ 14 w 14"/>
                <a:gd name="T7" fmla="*/ 0 h 88"/>
                <a:gd name="T8" fmla="*/ 8 w 14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8">
                  <a:moveTo>
                    <a:pt x="8" y="88"/>
                  </a:moveTo>
                  <a:lnTo>
                    <a:pt x="0" y="88"/>
                  </a:lnTo>
                  <a:lnTo>
                    <a:pt x="0" y="0"/>
                  </a:lnTo>
                  <a:lnTo>
                    <a:pt x="14" y="0"/>
                  </a:lnTo>
                  <a:lnTo>
                    <a:pt x="8" y="88"/>
                  </a:lnTo>
                  <a:close/>
                </a:path>
              </a:pathLst>
            </a:custGeom>
            <a:noFill/>
            <a:ln w="17463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D3BBD69-1822-8673-31FB-2DD3179CC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" y="1804"/>
              <a:ext cx="231" cy="43"/>
            </a:xfrm>
            <a:custGeom>
              <a:avLst/>
              <a:gdLst>
                <a:gd name="T0" fmla="*/ 231 w 231"/>
                <a:gd name="T1" fmla="*/ 43 h 43"/>
                <a:gd name="T2" fmla="*/ 23 w 231"/>
                <a:gd name="T3" fmla="*/ 43 h 43"/>
                <a:gd name="T4" fmla="*/ 0 w 231"/>
                <a:gd name="T5" fmla="*/ 0 h 43"/>
                <a:gd name="T6" fmla="*/ 231 w 231"/>
                <a:gd name="T7" fmla="*/ 0 h 43"/>
                <a:gd name="T8" fmla="*/ 231 w 231"/>
                <a:gd name="T9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43">
                  <a:moveTo>
                    <a:pt x="231" y="43"/>
                  </a:moveTo>
                  <a:lnTo>
                    <a:pt x="23" y="43"/>
                  </a:lnTo>
                  <a:lnTo>
                    <a:pt x="0" y="0"/>
                  </a:lnTo>
                  <a:lnTo>
                    <a:pt x="231" y="0"/>
                  </a:lnTo>
                  <a:lnTo>
                    <a:pt x="231" y="43"/>
                  </a:lnTo>
                  <a:close/>
                </a:path>
              </a:pathLst>
            </a:cu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D12FE99-882A-1223-8065-054B13727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781"/>
              <a:ext cx="675" cy="202"/>
            </a:xfrm>
            <a:custGeom>
              <a:avLst/>
              <a:gdLst>
                <a:gd name="T0" fmla="*/ 0 w 675"/>
                <a:gd name="T1" fmla="*/ 48 h 202"/>
                <a:gd name="T2" fmla="*/ 70 w 675"/>
                <a:gd name="T3" fmla="*/ 48 h 202"/>
                <a:gd name="T4" fmla="*/ 70 w 675"/>
                <a:gd name="T5" fmla="*/ 200 h 202"/>
                <a:gd name="T6" fmla="*/ 90 w 675"/>
                <a:gd name="T7" fmla="*/ 200 h 202"/>
                <a:gd name="T8" fmla="*/ 90 w 675"/>
                <a:gd name="T9" fmla="*/ 202 h 202"/>
                <a:gd name="T10" fmla="*/ 326 w 675"/>
                <a:gd name="T11" fmla="*/ 202 h 202"/>
                <a:gd name="T12" fmla="*/ 326 w 675"/>
                <a:gd name="T13" fmla="*/ 180 h 202"/>
                <a:gd name="T14" fmla="*/ 112 w 675"/>
                <a:gd name="T15" fmla="*/ 180 h 202"/>
                <a:gd name="T16" fmla="*/ 112 w 675"/>
                <a:gd name="T17" fmla="*/ 48 h 202"/>
                <a:gd name="T18" fmla="*/ 675 w 675"/>
                <a:gd name="T19" fmla="*/ 48 h 202"/>
                <a:gd name="T20" fmla="*/ 675 w 675"/>
                <a:gd name="T21" fmla="*/ 0 h 202"/>
                <a:gd name="T22" fmla="*/ 0 w 675"/>
                <a:gd name="T23" fmla="*/ 0 h 202"/>
                <a:gd name="T24" fmla="*/ 0 w 675"/>
                <a:gd name="T25" fmla="*/ 4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5" h="202">
                  <a:moveTo>
                    <a:pt x="0" y="48"/>
                  </a:moveTo>
                  <a:lnTo>
                    <a:pt x="70" y="48"/>
                  </a:lnTo>
                  <a:lnTo>
                    <a:pt x="70" y="200"/>
                  </a:lnTo>
                  <a:lnTo>
                    <a:pt x="90" y="200"/>
                  </a:lnTo>
                  <a:lnTo>
                    <a:pt x="90" y="202"/>
                  </a:lnTo>
                  <a:lnTo>
                    <a:pt x="326" y="202"/>
                  </a:lnTo>
                  <a:lnTo>
                    <a:pt x="326" y="180"/>
                  </a:lnTo>
                  <a:lnTo>
                    <a:pt x="112" y="180"/>
                  </a:lnTo>
                  <a:lnTo>
                    <a:pt x="112" y="48"/>
                  </a:lnTo>
                  <a:lnTo>
                    <a:pt x="675" y="48"/>
                  </a:lnTo>
                  <a:lnTo>
                    <a:pt x="675" y="0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A5BAC9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889B4D21-93A4-F633-66BA-AB9127F5E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1410"/>
              <a:ext cx="3490" cy="573"/>
            </a:xfrm>
            <a:custGeom>
              <a:avLst/>
              <a:gdLst>
                <a:gd name="T0" fmla="*/ 1239 w 1240"/>
                <a:gd name="T1" fmla="*/ 71 h 201"/>
                <a:gd name="T2" fmla="*/ 1236 w 1240"/>
                <a:gd name="T3" fmla="*/ 0 h 201"/>
                <a:gd name="T4" fmla="*/ 0 w 1240"/>
                <a:gd name="T5" fmla="*/ 22 h 201"/>
                <a:gd name="T6" fmla="*/ 4 w 1240"/>
                <a:gd name="T7" fmla="*/ 130 h 201"/>
                <a:gd name="T8" fmla="*/ 10 w 1240"/>
                <a:gd name="T9" fmla="*/ 130 h 201"/>
                <a:gd name="T10" fmla="*/ 293 w 1240"/>
                <a:gd name="T11" fmla="*/ 130 h 201"/>
                <a:gd name="T12" fmla="*/ 173 w 1240"/>
                <a:gd name="T13" fmla="*/ 101 h 201"/>
                <a:gd name="T14" fmla="*/ 290 w 1240"/>
                <a:gd name="T15" fmla="*/ 63 h 201"/>
                <a:gd name="T16" fmla="*/ 303 w 1240"/>
                <a:gd name="T17" fmla="*/ 98 h 201"/>
                <a:gd name="T18" fmla="*/ 378 w 1240"/>
                <a:gd name="T19" fmla="*/ 192 h 201"/>
                <a:gd name="T20" fmla="*/ 391 w 1240"/>
                <a:gd name="T21" fmla="*/ 82 h 201"/>
                <a:gd name="T22" fmla="*/ 402 w 1240"/>
                <a:gd name="T23" fmla="*/ 63 h 201"/>
                <a:gd name="T24" fmla="*/ 414 w 1240"/>
                <a:gd name="T25" fmla="*/ 189 h 201"/>
                <a:gd name="T26" fmla="*/ 420 w 1240"/>
                <a:gd name="T27" fmla="*/ 74 h 201"/>
                <a:gd name="T28" fmla="*/ 461 w 1240"/>
                <a:gd name="T29" fmla="*/ 122 h 201"/>
                <a:gd name="T30" fmla="*/ 468 w 1240"/>
                <a:gd name="T31" fmla="*/ 74 h 201"/>
                <a:gd name="T32" fmla="*/ 531 w 1240"/>
                <a:gd name="T33" fmla="*/ 168 h 201"/>
                <a:gd name="T34" fmla="*/ 547 w 1240"/>
                <a:gd name="T35" fmla="*/ 177 h 201"/>
                <a:gd name="T36" fmla="*/ 598 w 1240"/>
                <a:gd name="T37" fmla="*/ 155 h 201"/>
                <a:gd name="T38" fmla="*/ 671 w 1240"/>
                <a:gd name="T39" fmla="*/ 193 h 201"/>
                <a:gd name="T40" fmla="*/ 497 w 1240"/>
                <a:gd name="T41" fmla="*/ 165 h 201"/>
                <a:gd name="T42" fmla="*/ 456 w 1240"/>
                <a:gd name="T43" fmla="*/ 193 h 201"/>
                <a:gd name="T44" fmla="*/ 456 w 1240"/>
                <a:gd name="T45" fmla="*/ 201 h 201"/>
                <a:gd name="T46" fmla="*/ 678 w 1240"/>
                <a:gd name="T47" fmla="*/ 200 h 201"/>
                <a:gd name="T48" fmla="*/ 686 w 1240"/>
                <a:gd name="T49" fmla="*/ 147 h 201"/>
                <a:gd name="T50" fmla="*/ 1239 w 1240"/>
                <a:gd name="T51" fmla="*/ 73 h 201"/>
                <a:gd name="T52" fmla="*/ 1240 w 1240"/>
                <a:gd name="T53" fmla="*/ 72 h 201"/>
                <a:gd name="T54" fmla="*/ 105 w 1240"/>
                <a:gd name="T55" fmla="*/ 48 h 201"/>
                <a:gd name="T56" fmla="*/ 104 w 1240"/>
                <a:gd name="T57" fmla="*/ 55 h 201"/>
                <a:gd name="T58" fmla="*/ 10 w 1240"/>
                <a:gd name="T59" fmla="*/ 22 h 201"/>
                <a:gd name="T60" fmla="*/ 105 w 1240"/>
                <a:gd name="T61" fmla="*/ 48 h 201"/>
                <a:gd name="T62" fmla="*/ 300 w 1240"/>
                <a:gd name="T63" fmla="*/ 86 h 201"/>
                <a:gd name="T64" fmla="*/ 379 w 1240"/>
                <a:gd name="T65" fmla="*/ 68 h 201"/>
                <a:gd name="T66" fmla="*/ 644 w 1240"/>
                <a:gd name="T67" fmla="*/ 127 h 201"/>
                <a:gd name="T68" fmla="*/ 547 w 1240"/>
                <a:gd name="T69" fmla="*/ 74 h 201"/>
                <a:gd name="T70" fmla="*/ 644 w 1240"/>
                <a:gd name="T71" fmla="*/ 127 h 201"/>
                <a:gd name="T72" fmla="*/ 1050 w 1240"/>
                <a:gd name="T73" fmla="*/ 126 h 201"/>
                <a:gd name="T74" fmla="*/ 1107 w 1240"/>
                <a:gd name="T75" fmla="*/ 15 h 201"/>
                <a:gd name="T76" fmla="*/ 1153 w 1240"/>
                <a:gd name="T77" fmla="*/ 68 h 201"/>
                <a:gd name="T78" fmla="*/ 1216 w 1240"/>
                <a:gd name="T79" fmla="*/ 26 h 201"/>
                <a:gd name="T80" fmla="*/ 1153 w 1240"/>
                <a:gd name="T81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40" h="201">
                  <a:moveTo>
                    <a:pt x="1240" y="71"/>
                  </a:moveTo>
                  <a:cubicBezTo>
                    <a:pt x="1239" y="71"/>
                    <a:pt x="1239" y="71"/>
                    <a:pt x="1239" y="71"/>
                  </a:cubicBezTo>
                  <a:cubicBezTo>
                    <a:pt x="1230" y="20"/>
                    <a:pt x="1230" y="20"/>
                    <a:pt x="1230" y="20"/>
                  </a:cubicBezTo>
                  <a:cubicBezTo>
                    <a:pt x="1236" y="0"/>
                    <a:pt x="1236" y="0"/>
                    <a:pt x="1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4" y="130"/>
                    <a:pt x="104" y="130"/>
                    <a:pt x="104" y="130"/>
                  </a:cubicBezTo>
                  <a:cubicBezTo>
                    <a:pt x="293" y="130"/>
                    <a:pt x="293" y="130"/>
                    <a:pt x="293" y="130"/>
                  </a:cubicBezTo>
                  <a:cubicBezTo>
                    <a:pt x="293" y="101"/>
                    <a:pt x="293" y="101"/>
                    <a:pt x="293" y="101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290" y="63"/>
                    <a:pt x="290" y="63"/>
                    <a:pt x="290" y="63"/>
                  </a:cubicBezTo>
                  <a:cubicBezTo>
                    <a:pt x="290" y="82"/>
                    <a:pt x="290" y="82"/>
                    <a:pt x="290" y="82"/>
                  </a:cubicBezTo>
                  <a:cubicBezTo>
                    <a:pt x="303" y="98"/>
                    <a:pt x="303" y="98"/>
                    <a:pt x="303" y="98"/>
                  </a:cubicBezTo>
                  <a:cubicBezTo>
                    <a:pt x="303" y="192"/>
                    <a:pt x="303" y="192"/>
                    <a:pt x="303" y="192"/>
                  </a:cubicBezTo>
                  <a:cubicBezTo>
                    <a:pt x="378" y="192"/>
                    <a:pt x="378" y="192"/>
                    <a:pt x="378" y="192"/>
                  </a:cubicBezTo>
                  <a:cubicBezTo>
                    <a:pt x="378" y="97"/>
                    <a:pt x="378" y="97"/>
                    <a:pt x="378" y="97"/>
                  </a:cubicBezTo>
                  <a:cubicBezTo>
                    <a:pt x="391" y="82"/>
                    <a:pt x="391" y="82"/>
                    <a:pt x="391" y="82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402" y="63"/>
                    <a:pt x="402" y="63"/>
                    <a:pt x="402" y="63"/>
                  </a:cubicBezTo>
                  <a:cubicBezTo>
                    <a:pt x="414" y="72"/>
                    <a:pt x="414" y="72"/>
                    <a:pt x="414" y="72"/>
                  </a:cubicBezTo>
                  <a:cubicBezTo>
                    <a:pt x="414" y="189"/>
                    <a:pt x="414" y="189"/>
                    <a:pt x="414" y="189"/>
                  </a:cubicBezTo>
                  <a:cubicBezTo>
                    <a:pt x="420" y="189"/>
                    <a:pt x="420" y="189"/>
                    <a:pt x="420" y="189"/>
                  </a:cubicBezTo>
                  <a:cubicBezTo>
                    <a:pt x="420" y="74"/>
                    <a:pt x="420" y="74"/>
                    <a:pt x="420" y="74"/>
                  </a:cubicBezTo>
                  <a:cubicBezTo>
                    <a:pt x="461" y="74"/>
                    <a:pt x="461" y="74"/>
                    <a:pt x="461" y="74"/>
                  </a:cubicBezTo>
                  <a:cubicBezTo>
                    <a:pt x="461" y="122"/>
                    <a:pt x="461" y="122"/>
                    <a:pt x="461" y="122"/>
                  </a:cubicBezTo>
                  <a:cubicBezTo>
                    <a:pt x="468" y="122"/>
                    <a:pt x="468" y="122"/>
                    <a:pt x="468" y="122"/>
                  </a:cubicBezTo>
                  <a:cubicBezTo>
                    <a:pt x="468" y="74"/>
                    <a:pt x="468" y="74"/>
                    <a:pt x="468" y="74"/>
                  </a:cubicBezTo>
                  <a:cubicBezTo>
                    <a:pt x="518" y="74"/>
                    <a:pt x="518" y="74"/>
                    <a:pt x="518" y="74"/>
                  </a:cubicBezTo>
                  <a:cubicBezTo>
                    <a:pt x="531" y="168"/>
                    <a:pt x="531" y="168"/>
                    <a:pt x="531" y="168"/>
                  </a:cubicBezTo>
                  <a:cubicBezTo>
                    <a:pt x="547" y="168"/>
                    <a:pt x="547" y="168"/>
                    <a:pt x="547" y="168"/>
                  </a:cubicBezTo>
                  <a:cubicBezTo>
                    <a:pt x="547" y="177"/>
                    <a:pt x="547" y="177"/>
                    <a:pt x="547" y="177"/>
                  </a:cubicBezTo>
                  <a:cubicBezTo>
                    <a:pt x="598" y="177"/>
                    <a:pt x="598" y="177"/>
                    <a:pt x="598" y="177"/>
                  </a:cubicBezTo>
                  <a:cubicBezTo>
                    <a:pt x="598" y="155"/>
                    <a:pt x="598" y="155"/>
                    <a:pt x="598" y="155"/>
                  </a:cubicBezTo>
                  <a:cubicBezTo>
                    <a:pt x="671" y="155"/>
                    <a:pt x="671" y="155"/>
                    <a:pt x="671" y="155"/>
                  </a:cubicBezTo>
                  <a:cubicBezTo>
                    <a:pt x="671" y="193"/>
                    <a:pt x="671" y="193"/>
                    <a:pt x="671" y="193"/>
                  </a:cubicBezTo>
                  <a:cubicBezTo>
                    <a:pt x="497" y="193"/>
                    <a:pt x="497" y="193"/>
                    <a:pt x="497" y="193"/>
                  </a:cubicBezTo>
                  <a:cubicBezTo>
                    <a:pt x="497" y="165"/>
                    <a:pt x="497" y="165"/>
                    <a:pt x="497" y="165"/>
                  </a:cubicBezTo>
                  <a:cubicBezTo>
                    <a:pt x="456" y="165"/>
                    <a:pt x="456" y="165"/>
                    <a:pt x="456" y="165"/>
                  </a:cubicBezTo>
                  <a:cubicBezTo>
                    <a:pt x="456" y="193"/>
                    <a:pt x="456" y="193"/>
                    <a:pt x="456" y="193"/>
                  </a:cubicBezTo>
                  <a:cubicBezTo>
                    <a:pt x="456" y="198"/>
                    <a:pt x="456" y="198"/>
                    <a:pt x="456" y="198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678" y="201"/>
                    <a:pt x="678" y="201"/>
                    <a:pt x="678" y="201"/>
                  </a:cubicBezTo>
                  <a:cubicBezTo>
                    <a:pt x="678" y="200"/>
                    <a:pt x="678" y="200"/>
                    <a:pt x="678" y="200"/>
                  </a:cubicBezTo>
                  <a:cubicBezTo>
                    <a:pt x="686" y="200"/>
                    <a:pt x="686" y="200"/>
                    <a:pt x="686" y="200"/>
                  </a:cubicBezTo>
                  <a:cubicBezTo>
                    <a:pt x="686" y="147"/>
                    <a:pt x="686" y="147"/>
                    <a:pt x="686" y="147"/>
                  </a:cubicBezTo>
                  <a:cubicBezTo>
                    <a:pt x="1229" y="147"/>
                    <a:pt x="1229" y="147"/>
                    <a:pt x="1229" y="147"/>
                  </a:cubicBezTo>
                  <a:cubicBezTo>
                    <a:pt x="1239" y="73"/>
                    <a:pt x="1239" y="73"/>
                    <a:pt x="1239" y="73"/>
                  </a:cubicBezTo>
                  <a:cubicBezTo>
                    <a:pt x="1240" y="73"/>
                    <a:pt x="1240" y="73"/>
                    <a:pt x="1240" y="73"/>
                  </a:cubicBezTo>
                  <a:cubicBezTo>
                    <a:pt x="1240" y="72"/>
                    <a:pt x="1240" y="72"/>
                    <a:pt x="1240" y="72"/>
                  </a:cubicBezTo>
                  <a:lnTo>
                    <a:pt x="1240" y="71"/>
                  </a:lnTo>
                  <a:close/>
                  <a:moveTo>
                    <a:pt x="105" y="48"/>
                  </a:moveTo>
                  <a:cubicBezTo>
                    <a:pt x="104" y="48"/>
                    <a:pt x="104" y="48"/>
                    <a:pt x="104" y="48"/>
                  </a:cubicBezTo>
                  <a:cubicBezTo>
                    <a:pt x="104" y="55"/>
                    <a:pt x="104" y="55"/>
                    <a:pt x="104" y="55"/>
                  </a:cubicBezTo>
                  <a:cubicBezTo>
                    <a:pt x="77" y="79"/>
                    <a:pt x="39" y="103"/>
                    <a:pt x="10" y="1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5" y="22"/>
                    <a:pt x="105" y="22"/>
                    <a:pt x="105" y="22"/>
                  </a:cubicBezTo>
                  <a:lnTo>
                    <a:pt x="105" y="48"/>
                  </a:lnTo>
                  <a:close/>
                  <a:moveTo>
                    <a:pt x="379" y="86"/>
                  </a:moveTo>
                  <a:cubicBezTo>
                    <a:pt x="300" y="86"/>
                    <a:pt x="300" y="86"/>
                    <a:pt x="300" y="86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379" y="68"/>
                    <a:pt x="379" y="68"/>
                    <a:pt x="379" y="68"/>
                  </a:cubicBezTo>
                  <a:lnTo>
                    <a:pt x="379" y="86"/>
                  </a:lnTo>
                  <a:close/>
                  <a:moveTo>
                    <a:pt x="644" y="127"/>
                  </a:moveTo>
                  <a:cubicBezTo>
                    <a:pt x="547" y="127"/>
                    <a:pt x="547" y="127"/>
                    <a:pt x="547" y="127"/>
                  </a:cubicBezTo>
                  <a:cubicBezTo>
                    <a:pt x="547" y="74"/>
                    <a:pt x="547" y="74"/>
                    <a:pt x="547" y="74"/>
                  </a:cubicBezTo>
                  <a:cubicBezTo>
                    <a:pt x="644" y="74"/>
                    <a:pt x="644" y="74"/>
                    <a:pt x="644" y="74"/>
                  </a:cubicBezTo>
                  <a:lnTo>
                    <a:pt x="644" y="127"/>
                  </a:lnTo>
                  <a:close/>
                  <a:moveTo>
                    <a:pt x="1107" y="126"/>
                  </a:moveTo>
                  <a:cubicBezTo>
                    <a:pt x="1050" y="126"/>
                    <a:pt x="1050" y="126"/>
                    <a:pt x="1050" y="126"/>
                  </a:cubicBezTo>
                  <a:cubicBezTo>
                    <a:pt x="1050" y="15"/>
                    <a:pt x="1050" y="15"/>
                    <a:pt x="1050" y="15"/>
                  </a:cubicBezTo>
                  <a:cubicBezTo>
                    <a:pt x="1107" y="15"/>
                    <a:pt x="1107" y="15"/>
                    <a:pt x="1107" y="15"/>
                  </a:cubicBezTo>
                  <a:lnTo>
                    <a:pt x="1107" y="126"/>
                  </a:lnTo>
                  <a:close/>
                  <a:moveTo>
                    <a:pt x="1153" y="68"/>
                  </a:moveTo>
                  <a:cubicBezTo>
                    <a:pt x="1153" y="26"/>
                    <a:pt x="1153" y="26"/>
                    <a:pt x="1153" y="26"/>
                  </a:cubicBezTo>
                  <a:cubicBezTo>
                    <a:pt x="1216" y="26"/>
                    <a:pt x="1216" y="26"/>
                    <a:pt x="1216" y="26"/>
                  </a:cubicBezTo>
                  <a:cubicBezTo>
                    <a:pt x="1222" y="68"/>
                    <a:pt x="1222" y="68"/>
                    <a:pt x="1222" y="68"/>
                  </a:cubicBezTo>
                  <a:lnTo>
                    <a:pt x="1153" y="68"/>
                  </a:lnTo>
                  <a:close/>
                </a:path>
              </a:pathLst>
            </a:custGeom>
            <a:solidFill>
              <a:srgbClr val="A5BAC9"/>
            </a:solidFill>
            <a:ln w="952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E3D33586-7ED7-D1E4-E3E2-6B6C44F54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1847"/>
              <a:ext cx="270" cy="51"/>
            </a:xfrm>
            <a:custGeom>
              <a:avLst/>
              <a:gdLst>
                <a:gd name="T0" fmla="*/ 96 w 96"/>
                <a:gd name="T1" fmla="*/ 0 h 18"/>
                <a:gd name="T2" fmla="*/ 0 w 96"/>
                <a:gd name="T3" fmla="*/ 0 h 18"/>
                <a:gd name="T4" fmla="*/ 19 w 96"/>
                <a:gd name="T5" fmla="*/ 18 h 18"/>
                <a:gd name="T6" fmla="*/ 78 w 96"/>
                <a:gd name="T7" fmla="*/ 18 h 18"/>
                <a:gd name="T8" fmla="*/ 96 w 9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9" y="3"/>
                    <a:pt x="16" y="10"/>
                    <a:pt x="19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81" y="10"/>
                    <a:pt x="88" y="3"/>
                    <a:pt x="96" y="0"/>
                  </a:cubicBezTo>
                  <a:close/>
                </a:path>
              </a:pathLst>
            </a:cu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01B977F8-A7C9-10D6-7561-96AA9D79B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829"/>
              <a:ext cx="701" cy="140"/>
            </a:xfrm>
            <a:custGeom>
              <a:avLst/>
              <a:gdLst>
                <a:gd name="T0" fmla="*/ 701 w 701"/>
                <a:gd name="T1" fmla="*/ 52 h 140"/>
                <a:gd name="T2" fmla="*/ 420 w 701"/>
                <a:gd name="T3" fmla="*/ 52 h 140"/>
                <a:gd name="T4" fmla="*/ 420 w 701"/>
                <a:gd name="T5" fmla="*/ 0 h 140"/>
                <a:gd name="T6" fmla="*/ 366 w 701"/>
                <a:gd name="T7" fmla="*/ 0 h 140"/>
                <a:gd name="T8" fmla="*/ 366 w 701"/>
                <a:gd name="T9" fmla="*/ 52 h 140"/>
                <a:gd name="T10" fmla="*/ 116 w 701"/>
                <a:gd name="T11" fmla="*/ 52 h 140"/>
                <a:gd name="T12" fmla="*/ 116 w 701"/>
                <a:gd name="T13" fmla="*/ 18 h 140"/>
                <a:gd name="T14" fmla="*/ 0 w 701"/>
                <a:gd name="T15" fmla="*/ 18 h 140"/>
                <a:gd name="T16" fmla="*/ 0 w 701"/>
                <a:gd name="T17" fmla="*/ 100 h 140"/>
                <a:gd name="T18" fmla="*/ 116 w 701"/>
                <a:gd name="T19" fmla="*/ 100 h 140"/>
                <a:gd name="T20" fmla="*/ 116 w 701"/>
                <a:gd name="T21" fmla="*/ 72 h 140"/>
                <a:gd name="T22" fmla="*/ 366 w 701"/>
                <a:gd name="T23" fmla="*/ 89 h 140"/>
                <a:gd name="T24" fmla="*/ 366 w 701"/>
                <a:gd name="T25" fmla="*/ 140 h 140"/>
                <a:gd name="T26" fmla="*/ 420 w 701"/>
                <a:gd name="T27" fmla="*/ 140 h 140"/>
                <a:gd name="T28" fmla="*/ 420 w 701"/>
                <a:gd name="T29" fmla="*/ 95 h 140"/>
                <a:gd name="T30" fmla="*/ 701 w 701"/>
                <a:gd name="T31" fmla="*/ 117 h 140"/>
                <a:gd name="T32" fmla="*/ 701 w 701"/>
                <a:gd name="T33" fmla="*/ 5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1" h="140">
                  <a:moveTo>
                    <a:pt x="701" y="52"/>
                  </a:moveTo>
                  <a:lnTo>
                    <a:pt x="420" y="52"/>
                  </a:lnTo>
                  <a:lnTo>
                    <a:pt x="420" y="0"/>
                  </a:lnTo>
                  <a:lnTo>
                    <a:pt x="366" y="0"/>
                  </a:lnTo>
                  <a:lnTo>
                    <a:pt x="366" y="52"/>
                  </a:lnTo>
                  <a:lnTo>
                    <a:pt x="116" y="52"/>
                  </a:lnTo>
                  <a:lnTo>
                    <a:pt x="116" y="18"/>
                  </a:lnTo>
                  <a:lnTo>
                    <a:pt x="0" y="18"/>
                  </a:lnTo>
                  <a:lnTo>
                    <a:pt x="0" y="100"/>
                  </a:lnTo>
                  <a:lnTo>
                    <a:pt x="116" y="100"/>
                  </a:lnTo>
                  <a:lnTo>
                    <a:pt x="116" y="72"/>
                  </a:lnTo>
                  <a:lnTo>
                    <a:pt x="366" y="89"/>
                  </a:lnTo>
                  <a:lnTo>
                    <a:pt x="366" y="140"/>
                  </a:lnTo>
                  <a:lnTo>
                    <a:pt x="420" y="140"/>
                  </a:lnTo>
                  <a:lnTo>
                    <a:pt x="420" y="95"/>
                  </a:lnTo>
                  <a:lnTo>
                    <a:pt x="701" y="117"/>
                  </a:lnTo>
                  <a:lnTo>
                    <a:pt x="701" y="52"/>
                  </a:lnTo>
                  <a:close/>
                </a:path>
              </a:pathLst>
            </a:cu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BD3A316F-718E-4AA1-DB0A-D256EE5D6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" y="1847"/>
              <a:ext cx="163" cy="165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D6508A6A-F643-F498-16C4-7AD26E6E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" y="1847"/>
              <a:ext cx="161" cy="165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4" name="Oval 15">
              <a:extLst>
                <a:ext uri="{FF2B5EF4-FFF2-40B4-BE49-F238E27FC236}">
                  <a16:creationId xmlns:a16="http://schemas.microsoft.com/office/drawing/2014/main" id="{C8C1601E-1C7D-864E-2CD3-F1F3C2116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4" y="1955"/>
              <a:ext cx="59" cy="57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5" name="Oval 16">
              <a:extLst>
                <a:ext uri="{FF2B5EF4-FFF2-40B4-BE49-F238E27FC236}">
                  <a16:creationId xmlns:a16="http://schemas.microsoft.com/office/drawing/2014/main" id="{D82DEE3A-D785-6EBF-81A5-A82DB785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" y="1847"/>
              <a:ext cx="163" cy="165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07559DFF-159B-31D6-B3C7-FC0A9430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9" y="1844"/>
              <a:ext cx="270" cy="51"/>
            </a:xfrm>
            <a:custGeom>
              <a:avLst/>
              <a:gdLst>
                <a:gd name="T0" fmla="*/ 96 w 96"/>
                <a:gd name="T1" fmla="*/ 0 h 18"/>
                <a:gd name="T2" fmla="*/ 0 w 96"/>
                <a:gd name="T3" fmla="*/ 0 h 18"/>
                <a:gd name="T4" fmla="*/ 18 w 96"/>
                <a:gd name="T5" fmla="*/ 18 h 18"/>
                <a:gd name="T6" fmla="*/ 77 w 96"/>
                <a:gd name="T7" fmla="*/ 18 h 18"/>
                <a:gd name="T8" fmla="*/ 96 w 96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3"/>
                    <a:pt x="15" y="10"/>
                    <a:pt x="18" y="18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80" y="10"/>
                    <a:pt x="87" y="3"/>
                    <a:pt x="96" y="0"/>
                  </a:cubicBezTo>
                  <a:close/>
                </a:path>
              </a:pathLst>
            </a:cu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7" name="Oval 18">
              <a:extLst>
                <a:ext uri="{FF2B5EF4-FFF2-40B4-BE49-F238E27FC236}">
                  <a16:creationId xmlns:a16="http://schemas.microsoft.com/office/drawing/2014/main" id="{9655350D-944F-8137-C5CD-0FBFC61D8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6" y="1955"/>
              <a:ext cx="59" cy="57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8" name="Oval 19">
              <a:extLst>
                <a:ext uri="{FF2B5EF4-FFF2-40B4-BE49-F238E27FC236}">
                  <a16:creationId xmlns:a16="http://schemas.microsoft.com/office/drawing/2014/main" id="{9C81DC2D-FD65-273F-EB6A-8589101E8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1847"/>
              <a:ext cx="163" cy="165"/>
            </a:xfrm>
            <a:prstGeom prst="ellipse">
              <a:avLst/>
            </a:prstGeom>
            <a:solidFill>
              <a:srgbClr val="4C515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9" name="Rectangle 20">
              <a:extLst>
                <a:ext uri="{FF2B5EF4-FFF2-40B4-BE49-F238E27FC236}">
                  <a16:creationId xmlns:a16="http://schemas.microsoft.com/office/drawing/2014/main" id="{9E421F8B-AC82-3E2F-CA3B-057DB517A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650"/>
              <a:ext cx="70" cy="8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0" name="Rectangle 21">
              <a:extLst>
                <a:ext uri="{FF2B5EF4-FFF2-40B4-BE49-F238E27FC236}">
                  <a16:creationId xmlns:a16="http://schemas.microsoft.com/office/drawing/2014/main" id="{4C8CEAC5-4350-B0A0-1622-222C72A80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698"/>
              <a:ext cx="70" cy="6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1" name="Rectangle 22">
              <a:extLst>
                <a:ext uri="{FF2B5EF4-FFF2-40B4-BE49-F238E27FC236}">
                  <a16:creationId xmlns:a16="http://schemas.microsoft.com/office/drawing/2014/main" id="{981287AB-7C52-AE11-179B-B2B77057E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744"/>
              <a:ext cx="70" cy="6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2FDDDA7B-77C0-6823-9332-F412947D4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790"/>
              <a:ext cx="70" cy="14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3" name="Rectangle 24">
              <a:extLst>
                <a:ext uri="{FF2B5EF4-FFF2-40B4-BE49-F238E27FC236}">
                  <a16:creationId xmlns:a16="http://schemas.microsoft.com/office/drawing/2014/main" id="{0DFF5B94-9344-2590-B71C-A5FBE167C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835"/>
              <a:ext cx="70" cy="17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7FD9A54B-0792-BB01-9F31-988822127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1889"/>
              <a:ext cx="70" cy="15"/>
            </a:xfrm>
            <a:prstGeom prst="rect">
              <a:avLst/>
            </a:prstGeom>
            <a:solidFill>
              <a:srgbClr val="4C515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4B63AEF9-7B33-D912-CDD8-A16D64F3BDDB}"/>
              </a:ext>
            </a:extLst>
          </p:cNvPr>
          <p:cNvGrpSpPr/>
          <p:nvPr/>
        </p:nvGrpSpPr>
        <p:grpSpPr>
          <a:xfrm>
            <a:off x="3096744" y="4325582"/>
            <a:ext cx="358172" cy="489909"/>
            <a:chOff x="3208338" y="1873880"/>
            <a:chExt cx="358172" cy="489909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CD807CA5-C49A-CD1C-8996-38149C255308}"/>
                </a:ext>
              </a:extLst>
            </p:cNvPr>
            <p:cNvGrpSpPr/>
            <p:nvPr/>
          </p:nvGrpSpPr>
          <p:grpSpPr>
            <a:xfrm>
              <a:off x="3208338" y="1987551"/>
              <a:ext cx="234950" cy="376238"/>
              <a:chOff x="3208338" y="1987551"/>
              <a:chExt cx="234950" cy="376238"/>
            </a:xfrm>
          </p:grpSpPr>
          <p:sp>
            <p:nvSpPr>
              <p:cNvPr id="48" name="Rectangle 79">
                <a:extLst>
                  <a:ext uri="{FF2B5EF4-FFF2-40B4-BE49-F238E27FC236}">
                    <a16:creationId xmlns:a16="http://schemas.microsoft.com/office/drawing/2014/main" id="{610CA3D8-AB17-80C3-CBBF-A495A9C87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9" name="Rectangle 81">
                <a:extLst>
                  <a:ext uri="{FF2B5EF4-FFF2-40B4-BE49-F238E27FC236}">
                    <a16:creationId xmlns:a16="http://schemas.microsoft.com/office/drawing/2014/main" id="{8ADE3373-EA6B-EBC9-5CEA-E89939F7B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0" name="Rectangle 82">
                <a:extLst>
                  <a:ext uri="{FF2B5EF4-FFF2-40B4-BE49-F238E27FC236}">
                    <a16:creationId xmlns:a16="http://schemas.microsoft.com/office/drawing/2014/main" id="{480009E2-1C23-3767-D3B3-734A81FA4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" name="Freeform 83">
                <a:extLst>
                  <a:ext uri="{FF2B5EF4-FFF2-40B4-BE49-F238E27FC236}">
                    <a16:creationId xmlns:a16="http://schemas.microsoft.com/office/drawing/2014/main" id="{DB7DD24D-5A28-3FD1-C57B-86111CD311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52E008DD-0DE0-4541-EBBD-0AF697430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52F317CB-727B-4CF8-8245-EB718F8B8CF9}"/>
              </a:ext>
            </a:extLst>
          </p:cNvPr>
          <p:cNvGrpSpPr/>
          <p:nvPr/>
        </p:nvGrpSpPr>
        <p:grpSpPr>
          <a:xfrm>
            <a:off x="8617622" y="4256951"/>
            <a:ext cx="2600199" cy="1001205"/>
            <a:chOff x="8651876" y="2792119"/>
            <a:chExt cx="2251075" cy="866775"/>
          </a:xfrm>
        </p:grpSpPr>
        <p:sp>
          <p:nvSpPr>
            <p:cNvPr id="53" name="AutoShape 40">
              <a:extLst>
                <a:ext uri="{FF2B5EF4-FFF2-40B4-BE49-F238E27FC236}">
                  <a16:creationId xmlns:a16="http://schemas.microsoft.com/office/drawing/2014/main" id="{BADCC01C-089F-A21F-D286-D619A64247B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651876" y="2792119"/>
              <a:ext cx="2251075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D4A6FDEE-4963-4A5F-33A7-B1EE261CA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1876" y="2792119"/>
              <a:ext cx="981075" cy="866775"/>
            </a:xfrm>
            <a:custGeom>
              <a:avLst/>
              <a:gdLst>
                <a:gd name="T0" fmla="*/ 518 w 618"/>
                <a:gd name="T1" fmla="*/ 320 h 546"/>
                <a:gd name="T2" fmla="*/ 522 w 618"/>
                <a:gd name="T3" fmla="*/ 260 h 546"/>
                <a:gd name="T4" fmla="*/ 404 w 618"/>
                <a:gd name="T5" fmla="*/ 56 h 546"/>
                <a:gd name="T6" fmla="*/ 396 w 618"/>
                <a:gd name="T7" fmla="*/ 38 h 546"/>
                <a:gd name="T8" fmla="*/ 410 w 618"/>
                <a:gd name="T9" fmla="*/ 8 h 546"/>
                <a:gd name="T10" fmla="*/ 438 w 618"/>
                <a:gd name="T11" fmla="*/ 0 h 546"/>
                <a:gd name="T12" fmla="*/ 466 w 618"/>
                <a:gd name="T13" fmla="*/ 18 h 546"/>
                <a:gd name="T14" fmla="*/ 614 w 618"/>
                <a:gd name="T15" fmla="*/ 284 h 546"/>
                <a:gd name="T16" fmla="*/ 614 w 618"/>
                <a:gd name="T17" fmla="*/ 328 h 546"/>
                <a:gd name="T18" fmla="*/ 536 w 618"/>
                <a:gd name="T19" fmla="*/ 382 h 546"/>
                <a:gd name="T20" fmla="*/ 474 w 618"/>
                <a:gd name="T21" fmla="*/ 410 h 546"/>
                <a:gd name="T22" fmla="*/ 462 w 618"/>
                <a:gd name="T23" fmla="*/ 406 h 546"/>
                <a:gd name="T24" fmla="*/ 466 w 618"/>
                <a:gd name="T25" fmla="*/ 394 h 546"/>
                <a:gd name="T26" fmla="*/ 348 w 618"/>
                <a:gd name="T27" fmla="*/ 458 h 546"/>
                <a:gd name="T28" fmla="*/ 360 w 618"/>
                <a:gd name="T29" fmla="*/ 486 h 546"/>
                <a:gd name="T30" fmla="*/ 388 w 618"/>
                <a:gd name="T31" fmla="*/ 476 h 546"/>
                <a:gd name="T32" fmla="*/ 376 w 618"/>
                <a:gd name="T33" fmla="*/ 446 h 546"/>
                <a:gd name="T34" fmla="*/ 86 w 618"/>
                <a:gd name="T35" fmla="*/ 446 h 546"/>
                <a:gd name="T36" fmla="*/ 74 w 618"/>
                <a:gd name="T37" fmla="*/ 476 h 546"/>
                <a:gd name="T38" fmla="*/ 102 w 618"/>
                <a:gd name="T39" fmla="*/ 486 h 546"/>
                <a:gd name="T40" fmla="*/ 114 w 618"/>
                <a:gd name="T41" fmla="*/ 458 h 546"/>
                <a:gd name="T42" fmla="*/ 368 w 618"/>
                <a:gd name="T43" fmla="*/ 392 h 546"/>
                <a:gd name="T44" fmla="*/ 324 w 618"/>
                <a:gd name="T45" fmla="*/ 390 h 546"/>
                <a:gd name="T46" fmla="*/ 316 w 618"/>
                <a:gd name="T47" fmla="*/ 372 h 546"/>
                <a:gd name="T48" fmla="*/ 360 w 618"/>
                <a:gd name="T49" fmla="*/ 298 h 546"/>
                <a:gd name="T50" fmla="*/ 236 w 618"/>
                <a:gd name="T51" fmla="*/ 112 h 546"/>
                <a:gd name="T52" fmla="*/ 128 w 618"/>
                <a:gd name="T53" fmla="*/ 104 h 546"/>
                <a:gd name="T54" fmla="*/ 100 w 618"/>
                <a:gd name="T55" fmla="*/ 132 h 546"/>
                <a:gd name="T56" fmla="*/ 20 w 618"/>
                <a:gd name="T57" fmla="*/ 260 h 546"/>
                <a:gd name="T58" fmla="*/ 18 w 618"/>
                <a:gd name="T59" fmla="*/ 394 h 546"/>
                <a:gd name="T60" fmla="*/ 46 w 618"/>
                <a:gd name="T61" fmla="*/ 402 h 546"/>
                <a:gd name="T62" fmla="*/ 6 w 618"/>
                <a:gd name="T63" fmla="*/ 438 h 546"/>
                <a:gd name="T64" fmla="*/ 2 w 618"/>
                <a:gd name="T65" fmla="*/ 484 h 546"/>
                <a:gd name="T66" fmla="*/ 54 w 618"/>
                <a:gd name="T67" fmla="*/ 540 h 546"/>
                <a:gd name="T68" fmla="*/ 386 w 618"/>
                <a:gd name="T69" fmla="*/ 544 h 546"/>
                <a:gd name="T70" fmla="*/ 450 w 618"/>
                <a:gd name="T71" fmla="*/ 500 h 546"/>
                <a:gd name="T72" fmla="*/ 450 w 618"/>
                <a:gd name="T73" fmla="*/ 440 h 546"/>
                <a:gd name="T74" fmla="*/ 386 w 618"/>
                <a:gd name="T75" fmla="*/ 394 h 546"/>
                <a:gd name="T76" fmla="*/ 128 w 618"/>
                <a:gd name="T77" fmla="*/ 130 h 546"/>
                <a:gd name="T78" fmla="*/ 210 w 618"/>
                <a:gd name="T79" fmla="*/ 124 h 546"/>
                <a:gd name="T80" fmla="*/ 278 w 618"/>
                <a:gd name="T81" fmla="*/ 226 h 546"/>
                <a:gd name="T82" fmla="*/ 272 w 618"/>
                <a:gd name="T83" fmla="*/ 246 h 546"/>
                <a:gd name="T84" fmla="*/ 132 w 618"/>
                <a:gd name="T85" fmla="*/ 244 h 546"/>
                <a:gd name="T86" fmla="*/ 88 w 618"/>
                <a:gd name="T87" fmla="*/ 526 h 546"/>
                <a:gd name="T88" fmla="*/ 42 w 618"/>
                <a:gd name="T89" fmla="*/ 508 h 546"/>
                <a:gd name="T90" fmla="*/ 24 w 618"/>
                <a:gd name="T91" fmla="*/ 470 h 546"/>
                <a:gd name="T92" fmla="*/ 52 w 618"/>
                <a:gd name="T93" fmla="*/ 422 h 546"/>
                <a:gd name="T94" fmla="*/ 368 w 618"/>
                <a:gd name="T95" fmla="*/ 414 h 546"/>
                <a:gd name="T96" fmla="*/ 422 w 618"/>
                <a:gd name="T97" fmla="*/ 438 h 546"/>
                <a:gd name="T98" fmla="*/ 432 w 618"/>
                <a:gd name="T99" fmla="*/ 480 h 546"/>
                <a:gd name="T100" fmla="*/ 394 w 618"/>
                <a:gd name="T101" fmla="*/ 520 h 546"/>
                <a:gd name="T102" fmla="*/ 306 w 618"/>
                <a:gd name="T103" fmla="*/ 20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18" h="546">
                  <a:moveTo>
                    <a:pt x="466" y="394"/>
                  </a:moveTo>
                  <a:lnTo>
                    <a:pt x="496" y="380"/>
                  </a:lnTo>
                  <a:lnTo>
                    <a:pt x="496" y="380"/>
                  </a:lnTo>
                  <a:lnTo>
                    <a:pt x="510" y="350"/>
                  </a:lnTo>
                  <a:lnTo>
                    <a:pt x="518" y="320"/>
                  </a:lnTo>
                  <a:lnTo>
                    <a:pt x="524" y="292"/>
                  </a:lnTo>
                  <a:lnTo>
                    <a:pt x="524" y="278"/>
                  </a:lnTo>
                  <a:lnTo>
                    <a:pt x="522" y="264"/>
                  </a:lnTo>
                  <a:lnTo>
                    <a:pt x="522" y="264"/>
                  </a:lnTo>
                  <a:lnTo>
                    <a:pt x="522" y="260"/>
                  </a:lnTo>
                  <a:lnTo>
                    <a:pt x="524" y="256"/>
                  </a:lnTo>
                  <a:lnTo>
                    <a:pt x="526" y="252"/>
                  </a:lnTo>
                  <a:lnTo>
                    <a:pt x="530" y="250"/>
                  </a:lnTo>
                  <a:lnTo>
                    <a:pt x="544" y="244"/>
                  </a:lnTo>
                  <a:lnTo>
                    <a:pt x="404" y="56"/>
                  </a:lnTo>
                  <a:lnTo>
                    <a:pt x="404" y="56"/>
                  </a:lnTo>
                  <a:lnTo>
                    <a:pt x="402" y="52"/>
                  </a:lnTo>
                  <a:lnTo>
                    <a:pt x="402" y="52"/>
                  </a:lnTo>
                  <a:lnTo>
                    <a:pt x="398" y="46"/>
                  </a:lnTo>
                  <a:lnTo>
                    <a:pt x="396" y="38"/>
                  </a:lnTo>
                  <a:lnTo>
                    <a:pt x="396" y="32"/>
                  </a:lnTo>
                  <a:lnTo>
                    <a:pt x="398" y="24"/>
                  </a:lnTo>
                  <a:lnTo>
                    <a:pt x="400" y="18"/>
                  </a:lnTo>
                  <a:lnTo>
                    <a:pt x="404" y="12"/>
                  </a:lnTo>
                  <a:lnTo>
                    <a:pt x="410" y="8"/>
                  </a:lnTo>
                  <a:lnTo>
                    <a:pt x="416" y="4"/>
                  </a:lnTo>
                  <a:lnTo>
                    <a:pt x="416" y="4"/>
                  </a:lnTo>
                  <a:lnTo>
                    <a:pt x="424" y="0"/>
                  </a:lnTo>
                  <a:lnTo>
                    <a:pt x="430" y="0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2" y="12"/>
                  </a:lnTo>
                  <a:lnTo>
                    <a:pt x="466" y="18"/>
                  </a:lnTo>
                  <a:lnTo>
                    <a:pt x="582" y="230"/>
                  </a:lnTo>
                  <a:lnTo>
                    <a:pt x="582" y="230"/>
                  </a:lnTo>
                  <a:lnTo>
                    <a:pt x="588" y="232"/>
                  </a:lnTo>
                  <a:lnTo>
                    <a:pt x="590" y="236"/>
                  </a:lnTo>
                  <a:lnTo>
                    <a:pt x="614" y="284"/>
                  </a:lnTo>
                  <a:lnTo>
                    <a:pt x="614" y="284"/>
                  </a:lnTo>
                  <a:lnTo>
                    <a:pt x="616" y="296"/>
                  </a:lnTo>
                  <a:lnTo>
                    <a:pt x="618" y="306"/>
                  </a:lnTo>
                  <a:lnTo>
                    <a:pt x="618" y="318"/>
                  </a:lnTo>
                  <a:lnTo>
                    <a:pt x="614" y="328"/>
                  </a:lnTo>
                  <a:lnTo>
                    <a:pt x="610" y="338"/>
                  </a:lnTo>
                  <a:lnTo>
                    <a:pt x="604" y="346"/>
                  </a:lnTo>
                  <a:lnTo>
                    <a:pt x="594" y="354"/>
                  </a:lnTo>
                  <a:lnTo>
                    <a:pt x="584" y="360"/>
                  </a:lnTo>
                  <a:lnTo>
                    <a:pt x="536" y="382"/>
                  </a:lnTo>
                  <a:lnTo>
                    <a:pt x="536" y="382"/>
                  </a:lnTo>
                  <a:lnTo>
                    <a:pt x="486" y="404"/>
                  </a:lnTo>
                  <a:lnTo>
                    <a:pt x="480" y="406"/>
                  </a:lnTo>
                  <a:lnTo>
                    <a:pt x="474" y="410"/>
                  </a:lnTo>
                  <a:lnTo>
                    <a:pt x="474" y="410"/>
                  </a:lnTo>
                  <a:lnTo>
                    <a:pt x="470" y="410"/>
                  </a:lnTo>
                  <a:lnTo>
                    <a:pt x="468" y="410"/>
                  </a:lnTo>
                  <a:lnTo>
                    <a:pt x="464" y="408"/>
                  </a:lnTo>
                  <a:lnTo>
                    <a:pt x="462" y="406"/>
                  </a:lnTo>
                  <a:lnTo>
                    <a:pt x="462" y="406"/>
                  </a:lnTo>
                  <a:lnTo>
                    <a:pt x="462" y="402"/>
                  </a:lnTo>
                  <a:lnTo>
                    <a:pt x="462" y="398"/>
                  </a:lnTo>
                  <a:lnTo>
                    <a:pt x="464" y="396"/>
                  </a:lnTo>
                  <a:lnTo>
                    <a:pt x="466" y="394"/>
                  </a:lnTo>
                  <a:lnTo>
                    <a:pt x="466" y="394"/>
                  </a:lnTo>
                  <a:close/>
                  <a:moveTo>
                    <a:pt x="368" y="444"/>
                  </a:moveTo>
                  <a:lnTo>
                    <a:pt x="368" y="444"/>
                  </a:lnTo>
                  <a:lnTo>
                    <a:pt x="360" y="446"/>
                  </a:lnTo>
                  <a:lnTo>
                    <a:pt x="352" y="452"/>
                  </a:lnTo>
                  <a:lnTo>
                    <a:pt x="348" y="458"/>
                  </a:lnTo>
                  <a:lnTo>
                    <a:pt x="346" y="466"/>
                  </a:lnTo>
                  <a:lnTo>
                    <a:pt x="346" y="466"/>
                  </a:lnTo>
                  <a:lnTo>
                    <a:pt x="348" y="476"/>
                  </a:lnTo>
                  <a:lnTo>
                    <a:pt x="352" y="482"/>
                  </a:lnTo>
                  <a:lnTo>
                    <a:pt x="360" y="486"/>
                  </a:lnTo>
                  <a:lnTo>
                    <a:pt x="368" y="488"/>
                  </a:lnTo>
                  <a:lnTo>
                    <a:pt x="368" y="488"/>
                  </a:lnTo>
                  <a:lnTo>
                    <a:pt x="376" y="486"/>
                  </a:lnTo>
                  <a:lnTo>
                    <a:pt x="384" y="482"/>
                  </a:lnTo>
                  <a:lnTo>
                    <a:pt x="388" y="476"/>
                  </a:lnTo>
                  <a:lnTo>
                    <a:pt x="390" y="466"/>
                  </a:lnTo>
                  <a:lnTo>
                    <a:pt x="390" y="466"/>
                  </a:lnTo>
                  <a:lnTo>
                    <a:pt x="388" y="458"/>
                  </a:lnTo>
                  <a:lnTo>
                    <a:pt x="384" y="452"/>
                  </a:lnTo>
                  <a:lnTo>
                    <a:pt x="376" y="446"/>
                  </a:lnTo>
                  <a:lnTo>
                    <a:pt x="368" y="444"/>
                  </a:lnTo>
                  <a:lnTo>
                    <a:pt x="368" y="444"/>
                  </a:lnTo>
                  <a:close/>
                  <a:moveTo>
                    <a:pt x="94" y="444"/>
                  </a:moveTo>
                  <a:lnTo>
                    <a:pt x="94" y="444"/>
                  </a:lnTo>
                  <a:lnTo>
                    <a:pt x="86" y="446"/>
                  </a:lnTo>
                  <a:lnTo>
                    <a:pt x="78" y="452"/>
                  </a:lnTo>
                  <a:lnTo>
                    <a:pt x="74" y="458"/>
                  </a:lnTo>
                  <a:lnTo>
                    <a:pt x="72" y="466"/>
                  </a:lnTo>
                  <a:lnTo>
                    <a:pt x="72" y="466"/>
                  </a:lnTo>
                  <a:lnTo>
                    <a:pt x="74" y="476"/>
                  </a:lnTo>
                  <a:lnTo>
                    <a:pt x="78" y="482"/>
                  </a:lnTo>
                  <a:lnTo>
                    <a:pt x="86" y="486"/>
                  </a:lnTo>
                  <a:lnTo>
                    <a:pt x="94" y="488"/>
                  </a:lnTo>
                  <a:lnTo>
                    <a:pt x="94" y="488"/>
                  </a:lnTo>
                  <a:lnTo>
                    <a:pt x="102" y="486"/>
                  </a:lnTo>
                  <a:lnTo>
                    <a:pt x="110" y="482"/>
                  </a:lnTo>
                  <a:lnTo>
                    <a:pt x="114" y="476"/>
                  </a:lnTo>
                  <a:lnTo>
                    <a:pt x="116" y="466"/>
                  </a:lnTo>
                  <a:lnTo>
                    <a:pt x="116" y="466"/>
                  </a:lnTo>
                  <a:lnTo>
                    <a:pt x="114" y="458"/>
                  </a:lnTo>
                  <a:lnTo>
                    <a:pt x="110" y="452"/>
                  </a:lnTo>
                  <a:lnTo>
                    <a:pt x="102" y="446"/>
                  </a:lnTo>
                  <a:lnTo>
                    <a:pt x="94" y="444"/>
                  </a:lnTo>
                  <a:lnTo>
                    <a:pt x="94" y="444"/>
                  </a:lnTo>
                  <a:close/>
                  <a:moveTo>
                    <a:pt x="368" y="392"/>
                  </a:moveTo>
                  <a:lnTo>
                    <a:pt x="360" y="392"/>
                  </a:lnTo>
                  <a:lnTo>
                    <a:pt x="360" y="392"/>
                  </a:lnTo>
                  <a:lnTo>
                    <a:pt x="330" y="392"/>
                  </a:lnTo>
                  <a:lnTo>
                    <a:pt x="330" y="392"/>
                  </a:lnTo>
                  <a:lnTo>
                    <a:pt x="324" y="390"/>
                  </a:lnTo>
                  <a:lnTo>
                    <a:pt x="320" y="388"/>
                  </a:lnTo>
                  <a:lnTo>
                    <a:pt x="316" y="384"/>
                  </a:lnTo>
                  <a:lnTo>
                    <a:pt x="316" y="378"/>
                  </a:lnTo>
                  <a:lnTo>
                    <a:pt x="316" y="378"/>
                  </a:lnTo>
                  <a:lnTo>
                    <a:pt x="316" y="372"/>
                  </a:lnTo>
                  <a:lnTo>
                    <a:pt x="320" y="368"/>
                  </a:lnTo>
                  <a:lnTo>
                    <a:pt x="324" y="364"/>
                  </a:lnTo>
                  <a:lnTo>
                    <a:pt x="330" y="364"/>
                  </a:lnTo>
                  <a:lnTo>
                    <a:pt x="360" y="364"/>
                  </a:lnTo>
                  <a:lnTo>
                    <a:pt x="360" y="298"/>
                  </a:lnTo>
                  <a:lnTo>
                    <a:pt x="360" y="298"/>
                  </a:lnTo>
                  <a:lnTo>
                    <a:pt x="358" y="292"/>
                  </a:lnTo>
                  <a:lnTo>
                    <a:pt x="356" y="286"/>
                  </a:lnTo>
                  <a:lnTo>
                    <a:pt x="354" y="286"/>
                  </a:lnTo>
                  <a:lnTo>
                    <a:pt x="236" y="112"/>
                  </a:lnTo>
                  <a:lnTo>
                    <a:pt x="236" y="112"/>
                  </a:lnTo>
                  <a:lnTo>
                    <a:pt x="236" y="112"/>
                  </a:lnTo>
                  <a:lnTo>
                    <a:pt x="228" y="106"/>
                  </a:lnTo>
                  <a:lnTo>
                    <a:pt x="220" y="104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16" y="106"/>
                  </a:lnTo>
                  <a:lnTo>
                    <a:pt x="108" y="112"/>
                  </a:lnTo>
                  <a:lnTo>
                    <a:pt x="102" y="120"/>
                  </a:lnTo>
                  <a:lnTo>
                    <a:pt x="100" y="132"/>
                  </a:lnTo>
                  <a:lnTo>
                    <a:pt x="100" y="256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24" y="258"/>
                  </a:lnTo>
                  <a:lnTo>
                    <a:pt x="20" y="260"/>
                  </a:lnTo>
                  <a:lnTo>
                    <a:pt x="18" y="264"/>
                  </a:lnTo>
                  <a:lnTo>
                    <a:pt x="16" y="268"/>
                  </a:lnTo>
                  <a:lnTo>
                    <a:pt x="16" y="390"/>
                  </a:lnTo>
                  <a:lnTo>
                    <a:pt x="16" y="390"/>
                  </a:lnTo>
                  <a:lnTo>
                    <a:pt x="18" y="394"/>
                  </a:lnTo>
                  <a:lnTo>
                    <a:pt x="20" y="398"/>
                  </a:lnTo>
                  <a:lnTo>
                    <a:pt x="24" y="400"/>
                  </a:lnTo>
                  <a:lnTo>
                    <a:pt x="28" y="402"/>
                  </a:lnTo>
                  <a:lnTo>
                    <a:pt x="46" y="402"/>
                  </a:lnTo>
                  <a:lnTo>
                    <a:pt x="46" y="402"/>
                  </a:lnTo>
                  <a:lnTo>
                    <a:pt x="36" y="406"/>
                  </a:lnTo>
                  <a:lnTo>
                    <a:pt x="28" y="414"/>
                  </a:lnTo>
                  <a:lnTo>
                    <a:pt x="20" y="420"/>
                  </a:lnTo>
                  <a:lnTo>
                    <a:pt x="12" y="430"/>
                  </a:lnTo>
                  <a:lnTo>
                    <a:pt x="6" y="438"/>
                  </a:lnTo>
                  <a:lnTo>
                    <a:pt x="2" y="448"/>
                  </a:lnTo>
                  <a:lnTo>
                    <a:pt x="0" y="458"/>
                  </a:lnTo>
                  <a:lnTo>
                    <a:pt x="0" y="470"/>
                  </a:lnTo>
                  <a:lnTo>
                    <a:pt x="0" y="470"/>
                  </a:lnTo>
                  <a:lnTo>
                    <a:pt x="2" y="484"/>
                  </a:lnTo>
                  <a:lnTo>
                    <a:pt x="6" y="500"/>
                  </a:lnTo>
                  <a:lnTo>
                    <a:pt x="14" y="512"/>
                  </a:lnTo>
                  <a:lnTo>
                    <a:pt x="26" y="524"/>
                  </a:lnTo>
                  <a:lnTo>
                    <a:pt x="38" y="534"/>
                  </a:lnTo>
                  <a:lnTo>
                    <a:pt x="54" y="540"/>
                  </a:lnTo>
                  <a:lnTo>
                    <a:pt x="70" y="544"/>
                  </a:lnTo>
                  <a:lnTo>
                    <a:pt x="88" y="546"/>
                  </a:lnTo>
                  <a:lnTo>
                    <a:pt x="368" y="546"/>
                  </a:lnTo>
                  <a:lnTo>
                    <a:pt x="368" y="546"/>
                  </a:lnTo>
                  <a:lnTo>
                    <a:pt x="386" y="544"/>
                  </a:lnTo>
                  <a:lnTo>
                    <a:pt x="402" y="540"/>
                  </a:lnTo>
                  <a:lnTo>
                    <a:pt x="418" y="534"/>
                  </a:lnTo>
                  <a:lnTo>
                    <a:pt x="432" y="524"/>
                  </a:lnTo>
                  <a:lnTo>
                    <a:pt x="442" y="512"/>
                  </a:lnTo>
                  <a:lnTo>
                    <a:pt x="450" y="500"/>
                  </a:lnTo>
                  <a:lnTo>
                    <a:pt x="456" y="484"/>
                  </a:lnTo>
                  <a:lnTo>
                    <a:pt x="458" y="470"/>
                  </a:lnTo>
                  <a:lnTo>
                    <a:pt x="458" y="470"/>
                  </a:lnTo>
                  <a:lnTo>
                    <a:pt x="456" y="454"/>
                  </a:lnTo>
                  <a:lnTo>
                    <a:pt x="450" y="440"/>
                  </a:lnTo>
                  <a:lnTo>
                    <a:pt x="442" y="426"/>
                  </a:lnTo>
                  <a:lnTo>
                    <a:pt x="432" y="414"/>
                  </a:lnTo>
                  <a:lnTo>
                    <a:pt x="418" y="406"/>
                  </a:lnTo>
                  <a:lnTo>
                    <a:pt x="402" y="398"/>
                  </a:lnTo>
                  <a:lnTo>
                    <a:pt x="386" y="394"/>
                  </a:lnTo>
                  <a:lnTo>
                    <a:pt x="368" y="392"/>
                  </a:lnTo>
                  <a:lnTo>
                    <a:pt x="368" y="392"/>
                  </a:lnTo>
                  <a:close/>
                  <a:moveTo>
                    <a:pt x="128" y="134"/>
                  </a:moveTo>
                  <a:lnTo>
                    <a:pt x="128" y="134"/>
                  </a:lnTo>
                  <a:lnTo>
                    <a:pt x="128" y="130"/>
                  </a:lnTo>
                  <a:lnTo>
                    <a:pt x="132" y="126"/>
                  </a:lnTo>
                  <a:lnTo>
                    <a:pt x="134" y="124"/>
                  </a:lnTo>
                  <a:lnTo>
                    <a:pt x="138" y="124"/>
                  </a:lnTo>
                  <a:lnTo>
                    <a:pt x="210" y="124"/>
                  </a:lnTo>
                  <a:lnTo>
                    <a:pt x="210" y="124"/>
                  </a:lnTo>
                  <a:lnTo>
                    <a:pt x="214" y="124"/>
                  </a:lnTo>
                  <a:lnTo>
                    <a:pt x="218" y="128"/>
                  </a:lnTo>
                  <a:lnTo>
                    <a:pt x="276" y="220"/>
                  </a:lnTo>
                  <a:lnTo>
                    <a:pt x="276" y="220"/>
                  </a:lnTo>
                  <a:lnTo>
                    <a:pt x="278" y="226"/>
                  </a:lnTo>
                  <a:lnTo>
                    <a:pt x="278" y="236"/>
                  </a:lnTo>
                  <a:lnTo>
                    <a:pt x="278" y="236"/>
                  </a:lnTo>
                  <a:lnTo>
                    <a:pt x="278" y="240"/>
                  </a:lnTo>
                  <a:lnTo>
                    <a:pt x="276" y="244"/>
                  </a:lnTo>
                  <a:lnTo>
                    <a:pt x="272" y="246"/>
                  </a:lnTo>
                  <a:lnTo>
                    <a:pt x="268" y="246"/>
                  </a:lnTo>
                  <a:lnTo>
                    <a:pt x="138" y="246"/>
                  </a:lnTo>
                  <a:lnTo>
                    <a:pt x="138" y="246"/>
                  </a:lnTo>
                  <a:lnTo>
                    <a:pt x="134" y="246"/>
                  </a:lnTo>
                  <a:lnTo>
                    <a:pt x="132" y="244"/>
                  </a:lnTo>
                  <a:lnTo>
                    <a:pt x="128" y="240"/>
                  </a:lnTo>
                  <a:lnTo>
                    <a:pt x="128" y="236"/>
                  </a:lnTo>
                  <a:lnTo>
                    <a:pt x="128" y="134"/>
                  </a:lnTo>
                  <a:close/>
                  <a:moveTo>
                    <a:pt x="368" y="526"/>
                  </a:moveTo>
                  <a:lnTo>
                    <a:pt x="88" y="526"/>
                  </a:lnTo>
                  <a:lnTo>
                    <a:pt x="88" y="526"/>
                  </a:lnTo>
                  <a:lnTo>
                    <a:pt x="76" y="524"/>
                  </a:lnTo>
                  <a:lnTo>
                    <a:pt x="64" y="520"/>
                  </a:lnTo>
                  <a:lnTo>
                    <a:pt x="52" y="516"/>
                  </a:lnTo>
                  <a:lnTo>
                    <a:pt x="42" y="508"/>
                  </a:lnTo>
                  <a:lnTo>
                    <a:pt x="34" y="500"/>
                  </a:lnTo>
                  <a:lnTo>
                    <a:pt x="28" y="490"/>
                  </a:lnTo>
                  <a:lnTo>
                    <a:pt x="26" y="480"/>
                  </a:lnTo>
                  <a:lnTo>
                    <a:pt x="24" y="470"/>
                  </a:lnTo>
                  <a:lnTo>
                    <a:pt x="24" y="470"/>
                  </a:lnTo>
                  <a:lnTo>
                    <a:pt x="26" y="458"/>
                  </a:lnTo>
                  <a:lnTo>
                    <a:pt x="28" y="448"/>
                  </a:lnTo>
                  <a:lnTo>
                    <a:pt x="34" y="438"/>
                  </a:lnTo>
                  <a:lnTo>
                    <a:pt x="42" y="430"/>
                  </a:lnTo>
                  <a:lnTo>
                    <a:pt x="52" y="422"/>
                  </a:lnTo>
                  <a:lnTo>
                    <a:pt x="64" y="418"/>
                  </a:lnTo>
                  <a:lnTo>
                    <a:pt x="76" y="414"/>
                  </a:lnTo>
                  <a:lnTo>
                    <a:pt x="88" y="414"/>
                  </a:lnTo>
                  <a:lnTo>
                    <a:pt x="368" y="414"/>
                  </a:lnTo>
                  <a:lnTo>
                    <a:pt x="368" y="414"/>
                  </a:lnTo>
                  <a:lnTo>
                    <a:pt x="380" y="414"/>
                  </a:lnTo>
                  <a:lnTo>
                    <a:pt x="394" y="418"/>
                  </a:lnTo>
                  <a:lnTo>
                    <a:pt x="404" y="422"/>
                  </a:lnTo>
                  <a:lnTo>
                    <a:pt x="414" y="430"/>
                  </a:lnTo>
                  <a:lnTo>
                    <a:pt x="422" y="438"/>
                  </a:lnTo>
                  <a:lnTo>
                    <a:pt x="428" y="448"/>
                  </a:lnTo>
                  <a:lnTo>
                    <a:pt x="432" y="458"/>
                  </a:lnTo>
                  <a:lnTo>
                    <a:pt x="432" y="470"/>
                  </a:lnTo>
                  <a:lnTo>
                    <a:pt x="432" y="470"/>
                  </a:lnTo>
                  <a:lnTo>
                    <a:pt x="432" y="480"/>
                  </a:lnTo>
                  <a:lnTo>
                    <a:pt x="428" y="490"/>
                  </a:lnTo>
                  <a:lnTo>
                    <a:pt x="422" y="500"/>
                  </a:lnTo>
                  <a:lnTo>
                    <a:pt x="414" y="508"/>
                  </a:lnTo>
                  <a:lnTo>
                    <a:pt x="404" y="516"/>
                  </a:lnTo>
                  <a:lnTo>
                    <a:pt x="394" y="520"/>
                  </a:lnTo>
                  <a:lnTo>
                    <a:pt x="382" y="524"/>
                  </a:lnTo>
                  <a:lnTo>
                    <a:pt x="368" y="526"/>
                  </a:lnTo>
                  <a:lnTo>
                    <a:pt x="368" y="526"/>
                  </a:lnTo>
                  <a:close/>
                  <a:moveTo>
                    <a:pt x="392" y="56"/>
                  </a:moveTo>
                  <a:lnTo>
                    <a:pt x="306" y="200"/>
                  </a:lnTo>
                  <a:lnTo>
                    <a:pt x="364" y="282"/>
                  </a:lnTo>
                  <a:lnTo>
                    <a:pt x="430" y="108"/>
                  </a:lnTo>
                  <a:lnTo>
                    <a:pt x="392" y="56"/>
                  </a:lnTo>
                  <a:close/>
                </a:path>
              </a:pathLst>
            </a:custGeom>
            <a:solidFill>
              <a:srgbClr val="5A5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D55E564-10DD-2018-EE68-29C03BB5E30D}"/>
              </a:ext>
            </a:extLst>
          </p:cNvPr>
          <p:cNvSpPr txBox="1">
            <a:spLocks/>
          </p:cNvSpPr>
          <p:nvPr/>
        </p:nvSpPr>
        <p:spPr>
          <a:xfrm>
            <a:off x="4231899" y="4310716"/>
            <a:ext cx="1225550" cy="315913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ZPW126-10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99FD1B9-2372-B5A5-6230-69200EB97290}"/>
              </a:ext>
            </a:extLst>
          </p:cNvPr>
          <p:cNvGrpSpPr/>
          <p:nvPr/>
        </p:nvGrpSpPr>
        <p:grpSpPr>
          <a:xfrm>
            <a:off x="5635325" y="4325047"/>
            <a:ext cx="358172" cy="489909"/>
            <a:chOff x="3208338" y="1873880"/>
            <a:chExt cx="358172" cy="489909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291335B-9B2C-D44D-B668-07404848BFDE}"/>
                </a:ext>
              </a:extLst>
            </p:cNvPr>
            <p:cNvGrpSpPr/>
            <p:nvPr/>
          </p:nvGrpSpPr>
          <p:grpSpPr>
            <a:xfrm>
              <a:off x="3208338" y="1987551"/>
              <a:ext cx="234950" cy="376238"/>
              <a:chOff x="3208338" y="1987551"/>
              <a:chExt cx="234950" cy="376238"/>
            </a:xfrm>
          </p:grpSpPr>
          <p:sp>
            <p:nvSpPr>
              <p:cNvPr id="13" name="Rectangle 79">
                <a:extLst>
                  <a:ext uri="{FF2B5EF4-FFF2-40B4-BE49-F238E27FC236}">
                    <a16:creationId xmlns:a16="http://schemas.microsoft.com/office/drawing/2014/main" id="{608A8756-C010-8665-6BB7-0CCC7C14F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4" name="Rectangle 81">
                <a:extLst>
                  <a:ext uri="{FF2B5EF4-FFF2-40B4-BE49-F238E27FC236}">
                    <a16:creationId xmlns:a16="http://schemas.microsoft.com/office/drawing/2014/main" id="{51F6650E-F603-2252-6F59-6E445DE42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5" name="Rectangle 82">
                <a:extLst>
                  <a:ext uri="{FF2B5EF4-FFF2-40B4-BE49-F238E27FC236}">
                    <a16:creationId xmlns:a16="http://schemas.microsoft.com/office/drawing/2014/main" id="{F7A5606E-5110-BA53-820D-3806D6D1B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Freeform 83">
                <a:extLst>
                  <a:ext uri="{FF2B5EF4-FFF2-40B4-BE49-F238E27FC236}">
                    <a16:creationId xmlns:a16="http://schemas.microsoft.com/office/drawing/2014/main" id="{6908FF03-9440-C6A1-85ED-B218180450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EF5E4A8-2A5A-0E5F-D6D5-1AE4F57E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7FCD507-7EC4-1421-ACCD-5132304934B3}"/>
              </a:ext>
            </a:extLst>
          </p:cNvPr>
          <p:cNvSpPr txBox="1">
            <a:spLocks/>
          </p:cNvSpPr>
          <p:nvPr/>
        </p:nvSpPr>
        <p:spPr>
          <a:xfrm>
            <a:off x="7805137" y="4297714"/>
            <a:ext cx="1225550" cy="315913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ZPW126-10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856C16A-B13B-8176-13AD-2BD1976CDBC3}"/>
              </a:ext>
            </a:extLst>
          </p:cNvPr>
          <p:cNvGrpSpPr/>
          <p:nvPr/>
        </p:nvGrpSpPr>
        <p:grpSpPr>
          <a:xfrm>
            <a:off x="4829540" y="3291777"/>
            <a:ext cx="396288" cy="791118"/>
            <a:chOff x="3098800" y="1873880"/>
            <a:chExt cx="467710" cy="93758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87E0C20-6F37-EFE6-0FFD-886CBF31B265}"/>
                </a:ext>
              </a:extLst>
            </p:cNvPr>
            <p:cNvGrpSpPr/>
            <p:nvPr/>
          </p:nvGrpSpPr>
          <p:grpSpPr>
            <a:xfrm>
              <a:off x="3098800" y="1987551"/>
              <a:ext cx="454025" cy="823912"/>
              <a:chOff x="3098800" y="1987551"/>
              <a:chExt cx="454025" cy="823912"/>
            </a:xfrm>
          </p:grpSpPr>
          <p:sp>
            <p:nvSpPr>
              <p:cNvPr id="2251" name="Rectangle 79">
                <a:extLst>
                  <a:ext uri="{FF2B5EF4-FFF2-40B4-BE49-F238E27FC236}">
                    <a16:creationId xmlns:a16="http://schemas.microsoft.com/office/drawing/2014/main" id="{56A55452-9D6E-39AB-6467-CC0488FC4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2" name="Freeform 80">
                <a:extLst>
                  <a:ext uri="{FF2B5EF4-FFF2-40B4-BE49-F238E27FC236}">
                    <a16:creationId xmlns:a16="http://schemas.microsoft.com/office/drawing/2014/main" id="{327AC6FC-5951-3C0B-944A-8CAF69D034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8800" y="2386013"/>
                <a:ext cx="454025" cy="425450"/>
              </a:xfrm>
              <a:custGeom>
                <a:avLst/>
                <a:gdLst>
                  <a:gd name="T0" fmla="*/ 73 w 120"/>
                  <a:gd name="T1" fmla="*/ 14 h 112"/>
                  <a:gd name="T2" fmla="*/ 74 w 120"/>
                  <a:gd name="T3" fmla="*/ 13 h 112"/>
                  <a:gd name="T4" fmla="*/ 120 w 120"/>
                  <a:gd name="T5" fmla="*/ 112 h 112"/>
                  <a:gd name="T6" fmla="*/ 110 w 120"/>
                  <a:gd name="T7" fmla="*/ 112 h 112"/>
                  <a:gd name="T8" fmla="*/ 73 w 120"/>
                  <a:gd name="T9" fmla="*/ 37 h 112"/>
                  <a:gd name="T10" fmla="*/ 73 w 120"/>
                  <a:gd name="T11" fmla="*/ 14 h 112"/>
                  <a:gd name="T12" fmla="*/ 11 w 120"/>
                  <a:gd name="T13" fmla="*/ 112 h 112"/>
                  <a:gd name="T14" fmla="*/ 0 w 120"/>
                  <a:gd name="T15" fmla="*/ 112 h 112"/>
                  <a:gd name="T16" fmla="*/ 47 w 120"/>
                  <a:gd name="T17" fmla="*/ 13 h 112"/>
                  <a:gd name="T18" fmla="*/ 48 w 120"/>
                  <a:gd name="T19" fmla="*/ 14 h 112"/>
                  <a:gd name="T20" fmla="*/ 48 w 120"/>
                  <a:gd name="T21" fmla="*/ 37 h 112"/>
                  <a:gd name="T22" fmla="*/ 11 w 120"/>
                  <a:gd name="T23" fmla="*/ 112 h 112"/>
                  <a:gd name="T24" fmla="*/ 70 w 120"/>
                  <a:gd name="T25" fmla="*/ 7 h 112"/>
                  <a:gd name="T26" fmla="*/ 51 w 120"/>
                  <a:gd name="T27" fmla="*/ 7 h 112"/>
                  <a:gd name="T28" fmla="*/ 48 w 120"/>
                  <a:gd name="T29" fmla="*/ 3 h 112"/>
                  <a:gd name="T30" fmla="*/ 48 w 120"/>
                  <a:gd name="T31" fmla="*/ 0 h 112"/>
                  <a:gd name="T32" fmla="*/ 73 w 120"/>
                  <a:gd name="T33" fmla="*/ 0 h 112"/>
                  <a:gd name="T34" fmla="*/ 73 w 120"/>
                  <a:gd name="T35" fmla="*/ 3 h 112"/>
                  <a:gd name="T36" fmla="*/ 70 w 120"/>
                  <a:gd name="T37" fmla="*/ 7 h 112"/>
                  <a:gd name="T38" fmla="*/ 67 w 120"/>
                  <a:gd name="T39" fmla="*/ 112 h 112"/>
                  <a:gd name="T40" fmla="*/ 54 w 120"/>
                  <a:gd name="T41" fmla="*/ 112 h 112"/>
                  <a:gd name="T42" fmla="*/ 54 w 120"/>
                  <a:gd name="T43" fmla="*/ 15 h 112"/>
                  <a:gd name="T44" fmla="*/ 67 w 120"/>
                  <a:gd name="T45" fmla="*/ 15 h 112"/>
                  <a:gd name="T46" fmla="*/ 67 w 120"/>
                  <a:gd name="T4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2">
                    <a:moveTo>
                      <a:pt x="73" y="14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2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7"/>
                      <a:pt x="48" y="37"/>
                      <a:pt x="48" y="37"/>
                    </a:cubicBezTo>
                    <a:lnTo>
                      <a:pt x="11" y="112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8" y="5"/>
                      <a:pt x="48" y="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5"/>
                      <a:pt x="72" y="7"/>
                      <a:pt x="70" y="7"/>
                    </a:cubicBezTo>
                    <a:moveTo>
                      <a:pt x="67" y="112"/>
                    </a:moveTo>
                    <a:cubicBezTo>
                      <a:pt x="54" y="112"/>
                      <a:pt x="54" y="112"/>
                      <a:pt x="54" y="112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2"/>
                    </a:lnTo>
                    <a:close/>
                  </a:path>
                </a:pathLst>
              </a:cu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3" name="Rectangle 81">
                <a:extLst>
                  <a:ext uri="{FF2B5EF4-FFF2-40B4-BE49-F238E27FC236}">
                    <a16:creationId xmlns:a16="http://schemas.microsoft.com/office/drawing/2014/main" id="{9552253D-2D4A-FE13-3E31-A6342654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4" name="Rectangle 82">
                <a:extLst>
                  <a:ext uri="{FF2B5EF4-FFF2-40B4-BE49-F238E27FC236}">
                    <a16:creationId xmlns:a16="http://schemas.microsoft.com/office/drawing/2014/main" id="{606F21A6-246E-A411-B0F4-96B6F632A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55" name="Freeform 83">
                <a:extLst>
                  <a:ext uri="{FF2B5EF4-FFF2-40B4-BE49-F238E27FC236}">
                    <a16:creationId xmlns:a16="http://schemas.microsoft.com/office/drawing/2014/main" id="{F635379F-4C2D-A621-DC45-13C939E575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2250" name="Grafik 2249">
              <a:extLst>
                <a:ext uri="{FF2B5EF4-FFF2-40B4-BE49-F238E27FC236}">
                  <a16:creationId xmlns:a16="http://schemas.microsoft.com/office/drawing/2014/main" id="{19F15615-E36C-4990-DF8C-6967B3CD5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grpSp>
        <p:nvGrpSpPr>
          <p:cNvPr id="2256" name="Gruppieren 2255">
            <a:extLst>
              <a:ext uri="{FF2B5EF4-FFF2-40B4-BE49-F238E27FC236}">
                <a16:creationId xmlns:a16="http://schemas.microsoft.com/office/drawing/2014/main" id="{9213EA8B-CBBC-7B08-103A-E5C3F92CF1BF}"/>
              </a:ext>
            </a:extLst>
          </p:cNvPr>
          <p:cNvGrpSpPr/>
          <p:nvPr/>
        </p:nvGrpSpPr>
        <p:grpSpPr>
          <a:xfrm>
            <a:off x="7045342" y="3302047"/>
            <a:ext cx="396288" cy="791118"/>
            <a:chOff x="3098800" y="1873880"/>
            <a:chExt cx="467710" cy="937583"/>
          </a:xfrm>
        </p:grpSpPr>
        <p:grpSp>
          <p:nvGrpSpPr>
            <p:cNvPr id="2257" name="Gruppieren 2256">
              <a:extLst>
                <a:ext uri="{FF2B5EF4-FFF2-40B4-BE49-F238E27FC236}">
                  <a16:creationId xmlns:a16="http://schemas.microsoft.com/office/drawing/2014/main" id="{70BC0BD5-35F5-BB32-F400-BE4B522E9B14}"/>
                </a:ext>
              </a:extLst>
            </p:cNvPr>
            <p:cNvGrpSpPr/>
            <p:nvPr/>
          </p:nvGrpSpPr>
          <p:grpSpPr>
            <a:xfrm>
              <a:off x="3098800" y="1987551"/>
              <a:ext cx="454025" cy="823912"/>
              <a:chOff x="3098800" y="1987551"/>
              <a:chExt cx="454025" cy="823912"/>
            </a:xfrm>
          </p:grpSpPr>
          <p:sp>
            <p:nvSpPr>
              <p:cNvPr id="2259" name="Rectangle 79">
                <a:extLst>
                  <a:ext uri="{FF2B5EF4-FFF2-40B4-BE49-F238E27FC236}">
                    <a16:creationId xmlns:a16="http://schemas.microsoft.com/office/drawing/2014/main" id="{10EF05BE-ADEE-7C50-91B6-80E624235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0" name="Freeform 80">
                <a:extLst>
                  <a:ext uri="{FF2B5EF4-FFF2-40B4-BE49-F238E27FC236}">
                    <a16:creationId xmlns:a16="http://schemas.microsoft.com/office/drawing/2014/main" id="{FA37DEFE-DD21-200F-DC52-35FE01C8E0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8800" y="2386013"/>
                <a:ext cx="454025" cy="425450"/>
              </a:xfrm>
              <a:custGeom>
                <a:avLst/>
                <a:gdLst>
                  <a:gd name="T0" fmla="*/ 73 w 120"/>
                  <a:gd name="T1" fmla="*/ 14 h 112"/>
                  <a:gd name="T2" fmla="*/ 74 w 120"/>
                  <a:gd name="T3" fmla="*/ 13 h 112"/>
                  <a:gd name="T4" fmla="*/ 120 w 120"/>
                  <a:gd name="T5" fmla="*/ 112 h 112"/>
                  <a:gd name="T6" fmla="*/ 110 w 120"/>
                  <a:gd name="T7" fmla="*/ 112 h 112"/>
                  <a:gd name="T8" fmla="*/ 73 w 120"/>
                  <a:gd name="T9" fmla="*/ 37 h 112"/>
                  <a:gd name="T10" fmla="*/ 73 w 120"/>
                  <a:gd name="T11" fmla="*/ 14 h 112"/>
                  <a:gd name="T12" fmla="*/ 11 w 120"/>
                  <a:gd name="T13" fmla="*/ 112 h 112"/>
                  <a:gd name="T14" fmla="*/ 0 w 120"/>
                  <a:gd name="T15" fmla="*/ 112 h 112"/>
                  <a:gd name="T16" fmla="*/ 47 w 120"/>
                  <a:gd name="T17" fmla="*/ 13 h 112"/>
                  <a:gd name="T18" fmla="*/ 48 w 120"/>
                  <a:gd name="T19" fmla="*/ 14 h 112"/>
                  <a:gd name="T20" fmla="*/ 48 w 120"/>
                  <a:gd name="T21" fmla="*/ 37 h 112"/>
                  <a:gd name="T22" fmla="*/ 11 w 120"/>
                  <a:gd name="T23" fmla="*/ 112 h 112"/>
                  <a:gd name="T24" fmla="*/ 70 w 120"/>
                  <a:gd name="T25" fmla="*/ 7 h 112"/>
                  <a:gd name="T26" fmla="*/ 51 w 120"/>
                  <a:gd name="T27" fmla="*/ 7 h 112"/>
                  <a:gd name="T28" fmla="*/ 48 w 120"/>
                  <a:gd name="T29" fmla="*/ 3 h 112"/>
                  <a:gd name="T30" fmla="*/ 48 w 120"/>
                  <a:gd name="T31" fmla="*/ 0 h 112"/>
                  <a:gd name="T32" fmla="*/ 73 w 120"/>
                  <a:gd name="T33" fmla="*/ 0 h 112"/>
                  <a:gd name="T34" fmla="*/ 73 w 120"/>
                  <a:gd name="T35" fmla="*/ 3 h 112"/>
                  <a:gd name="T36" fmla="*/ 70 w 120"/>
                  <a:gd name="T37" fmla="*/ 7 h 112"/>
                  <a:gd name="T38" fmla="*/ 67 w 120"/>
                  <a:gd name="T39" fmla="*/ 112 h 112"/>
                  <a:gd name="T40" fmla="*/ 54 w 120"/>
                  <a:gd name="T41" fmla="*/ 112 h 112"/>
                  <a:gd name="T42" fmla="*/ 54 w 120"/>
                  <a:gd name="T43" fmla="*/ 15 h 112"/>
                  <a:gd name="T44" fmla="*/ 67 w 120"/>
                  <a:gd name="T45" fmla="*/ 15 h 112"/>
                  <a:gd name="T46" fmla="*/ 67 w 120"/>
                  <a:gd name="T4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2">
                    <a:moveTo>
                      <a:pt x="73" y="14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2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7"/>
                      <a:pt x="48" y="37"/>
                      <a:pt x="48" y="37"/>
                    </a:cubicBezTo>
                    <a:lnTo>
                      <a:pt x="11" y="112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8" y="5"/>
                      <a:pt x="48" y="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5"/>
                      <a:pt x="72" y="7"/>
                      <a:pt x="70" y="7"/>
                    </a:cubicBezTo>
                    <a:moveTo>
                      <a:pt x="67" y="112"/>
                    </a:moveTo>
                    <a:cubicBezTo>
                      <a:pt x="54" y="112"/>
                      <a:pt x="54" y="112"/>
                      <a:pt x="54" y="112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2"/>
                    </a:lnTo>
                    <a:close/>
                  </a:path>
                </a:pathLst>
              </a:cu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1" name="Rectangle 81">
                <a:extLst>
                  <a:ext uri="{FF2B5EF4-FFF2-40B4-BE49-F238E27FC236}">
                    <a16:creationId xmlns:a16="http://schemas.microsoft.com/office/drawing/2014/main" id="{43E4F3D8-EC48-236C-C554-CA3F32098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2" name="Rectangle 82">
                <a:extLst>
                  <a:ext uri="{FF2B5EF4-FFF2-40B4-BE49-F238E27FC236}">
                    <a16:creationId xmlns:a16="http://schemas.microsoft.com/office/drawing/2014/main" id="{F63DBC82-4DED-A35F-BC37-C8DAA0AE6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3" name="Freeform 83">
                <a:extLst>
                  <a:ext uri="{FF2B5EF4-FFF2-40B4-BE49-F238E27FC236}">
                    <a16:creationId xmlns:a16="http://schemas.microsoft.com/office/drawing/2014/main" id="{B95E65F4-3EA7-C4A9-6816-C3FCA3A261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2258" name="Grafik 2257">
              <a:extLst>
                <a:ext uri="{FF2B5EF4-FFF2-40B4-BE49-F238E27FC236}">
                  <a16:creationId xmlns:a16="http://schemas.microsoft.com/office/drawing/2014/main" id="{A35A0ACE-7419-9C6E-E3D4-CA7EB334C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grpSp>
        <p:nvGrpSpPr>
          <p:cNvPr id="2264" name="Gruppieren 2263">
            <a:extLst>
              <a:ext uri="{FF2B5EF4-FFF2-40B4-BE49-F238E27FC236}">
                <a16:creationId xmlns:a16="http://schemas.microsoft.com/office/drawing/2014/main" id="{31B9A4C2-5389-C874-4EBD-326DAB0D160B}"/>
              </a:ext>
            </a:extLst>
          </p:cNvPr>
          <p:cNvGrpSpPr/>
          <p:nvPr/>
        </p:nvGrpSpPr>
        <p:grpSpPr>
          <a:xfrm>
            <a:off x="9102177" y="3302047"/>
            <a:ext cx="396288" cy="791118"/>
            <a:chOff x="3098800" y="1873880"/>
            <a:chExt cx="467710" cy="937583"/>
          </a:xfrm>
        </p:grpSpPr>
        <p:grpSp>
          <p:nvGrpSpPr>
            <p:cNvPr id="2265" name="Gruppieren 2264">
              <a:extLst>
                <a:ext uri="{FF2B5EF4-FFF2-40B4-BE49-F238E27FC236}">
                  <a16:creationId xmlns:a16="http://schemas.microsoft.com/office/drawing/2014/main" id="{8E17562F-EDC0-8F1A-3B09-A8920623ADFF}"/>
                </a:ext>
              </a:extLst>
            </p:cNvPr>
            <p:cNvGrpSpPr/>
            <p:nvPr/>
          </p:nvGrpSpPr>
          <p:grpSpPr>
            <a:xfrm>
              <a:off x="3098800" y="1987551"/>
              <a:ext cx="454025" cy="823912"/>
              <a:chOff x="3098800" y="1987551"/>
              <a:chExt cx="454025" cy="823912"/>
            </a:xfrm>
          </p:grpSpPr>
          <p:sp>
            <p:nvSpPr>
              <p:cNvPr id="2267" name="Rectangle 79">
                <a:extLst>
                  <a:ext uri="{FF2B5EF4-FFF2-40B4-BE49-F238E27FC236}">
                    <a16:creationId xmlns:a16="http://schemas.microsoft.com/office/drawing/2014/main" id="{7754ADA0-38B5-14D8-00AD-BA2B4F24B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0" y="2089151"/>
                <a:ext cx="174625" cy="223838"/>
              </a:xfrm>
              <a:prstGeom prst="rect">
                <a:avLst/>
              </a:pr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69" name="Freeform 80">
                <a:extLst>
                  <a:ext uri="{FF2B5EF4-FFF2-40B4-BE49-F238E27FC236}">
                    <a16:creationId xmlns:a16="http://schemas.microsoft.com/office/drawing/2014/main" id="{B6D99F5C-7549-9880-99B4-3B0989FC27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98800" y="2386013"/>
                <a:ext cx="454025" cy="425450"/>
              </a:xfrm>
              <a:custGeom>
                <a:avLst/>
                <a:gdLst>
                  <a:gd name="T0" fmla="*/ 73 w 120"/>
                  <a:gd name="T1" fmla="*/ 14 h 112"/>
                  <a:gd name="T2" fmla="*/ 74 w 120"/>
                  <a:gd name="T3" fmla="*/ 13 h 112"/>
                  <a:gd name="T4" fmla="*/ 120 w 120"/>
                  <a:gd name="T5" fmla="*/ 112 h 112"/>
                  <a:gd name="T6" fmla="*/ 110 w 120"/>
                  <a:gd name="T7" fmla="*/ 112 h 112"/>
                  <a:gd name="T8" fmla="*/ 73 w 120"/>
                  <a:gd name="T9" fmla="*/ 37 h 112"/>
                  <a:gd name="T10" fmla="*/ 73 w 120"/>
                  <a:gd name="T11" fmla="*/ 14 h 112"/>
                  <a:gd name="T12" fmla="*/ 11 w 120"/>
                  <a:gd name="T13" fmla="*/ 112 h 112"/>
                  <a:gd name="T14" fmla="*/ 0 w 120"/>
                  <a:gd name="T15" fmla="*/ 112 h 112"/>
                  <a:gd name="T16" fmla="*/ 47 w 120"/>
                  <a:gd name="T17" fmla="*/ 13 h 112"/>
                  <a:gd name="T18" fmla="*/ 48 w 120"/>
                  <a:gd name="T19" fmla="*/ 14 h 112"/>
                  <a:gd name="T20" fmla="*/ 48 w 120"/>
                  <a:gd name="T21" fmla="*/ 37 h 112"/>
                  <a:gd name="T22" fmla="*/ 11 w 120"/>
                  <a:gd name="T23" fmla="*/ 112 h 112"/>
                  <a:gd name="T24" fmla="*/ 70 w 120"/>
                  <a:gd name="T25" fmla="*/ 7 h 112"/>
                  <a:gd name="T26" fmla="*/ 51 w 120"/>
                  <a:gd name="T27" fmla="*/ 7 h 112"/>
                  <a:gd name="T28" fmla="*/ 48 w 120"/>
                  <a:gd name="T29" fmla="*/ 3 h 112"/>
                  <a:gd name="T30" fmla="*/ 48 w 120"/>
                  <a:gd name="T31" fmla="*/ 0 h 112"/>
                  <a:gd name="T32" fmla="*/ 73 w 120"/>
                  <a:gd name="T33" fmla="*/ 0 h 112"/>
                  <a:gd name="T34" fmla="*/ 73 w 120"/>
                  <a:gd name="T35" fmla="*/ 3 h 112"/>
                  <a:gd name="T36" fmla="*/ 70 w 120"/>
                  <a:gd name="T37" fmla="*/ 7 h 112"/>
                  <a:gd name="T38" fmla="*/ 67 w 120"/>
                  <a:gd name="T39" fmla="*/ 112 h 112"/>
                  <a:gd name="T40" fmla="*/ 54 w 120"/>
                  <a:gd name="T41" fmla="*/ 112 h 112"/>
                  <a:gd name="T42" fmla="*/ 54 w 120"/>
                  <a:gd name="T43" fmla="*/ 15 h 112"/>
                  <a:gd name="T44" fmla="*/ 67 w 120"/>
                  <a:gd name="T45" fmla="*/ 15 h 112"/>
                  <a:gd name="T46" fmla="*/ 67 w 120"/>
                  <a:gd name="T4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2">
                    <a:moveTo>
                      <a:pt x="73" y="14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110" y="112"/>
                      <a:pt x="110" y="112"/>
                      <a:pt x="110" y="112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2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7"/>
                      <a:pt x="48" y="37"/>
                      <a:pt x="48" y="37"/>
                    </a:cubicBezTo>
                    <a:lnTo>
                      <a:pt x="11" y="112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8" y="5"/>
                      <a:pt x="48" y="3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5"/>
                      <a:pt x="72" y="7"/>
                      <a:pt x="70" y="7"/>
                    </a:cubicBezTo>
                    <a:moveTo>
                      <a:pt x="67" y="112"/>
                    </a:moveTo>
                    <a:cubicBezTo>
                      <a:pt x="54" y="112"/>
                      <a:pt x="54" y="112"/>
                      <a:pt x="54" y="112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2"/>
                    </a:lnTo>
                    <a:close/>
                  </a:path>
                </a:pathLst>
              </a:custGeom>
              <a:solidFill>
                <a:srgbClr val="5B5D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0" name="Rectangle 81">
                <a:extLst>
                  <a:ext uri="{FF2B5EF4-FFF2-40B4-BE49-F238E27FC236}">
                    <a16:creationId xmlns:a16="http://schemas.microsoft.com/office/drawing/2014/main" id="{7E3AD7A6-DED2-6397-E74A-006128E1E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100" y="2025651"/>
                <a:ext cx="71438" cy="63500"/>
              </a:xfrm>
              <a:prstGeom prst="rect">
                <a:avLst/>
              </a:prstGeom>
              <a:solidFill>
                <a:srgbClr val="0073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1" name="Rectangle 82">
                <a:extLst>
                  <a:ext uri="{FF2B5EF4-FFF2-40B4-BE49-F238E27FC236}">
                    <a16:creationId xmlns:a16="http://schemas.microsoft.com/office/drawing/2014/main" id="{CBFEFBCB-7765-F4C6-31B9-4AAC238D6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1850" y="2025651"/>
                <a:ext cx="71438" cy="63500"/>
              </a:xfrm>
              <a:prstGeom prst="rect">
                <a:avLst/>
              </a:pr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272" name="Freeform 83">
                <a:extLst>
                  <a:ext uri="{FF2B5EF4-FFF2-40B4-BE49-F238E27FC236}">
                    <a16:creationId xmlns:a16="http://schemas.microsoft.com/office/drawing/2014/main" id="{D955E7CC-6218-C4DE-CE0C-3022491CB3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8338" y="1987551"/>
                <a:ext cx="234950" cy="376238"/>
              </a:xfrm>
              <a:custGeom>
                <a:avLst/>
                <a:gdLst>
                  <a:gd name="T0" fmla="*/ 46 w 62"/>
                  <a:gd name="T1" fmla="*/ 9 h 99"/>
                  <a:gd name="T2" fmla="*/ 53 w 62"/>
                  <a:gd name="T3" fmla="*/ 5 h 99"/>
                  <a:gd name="T4" fmla="*/ 48 w 62"/>
                  <a:gd name="T5" fmla="*/ 4 h 99"/>
                  <a:gd name="T6" fmla="*/ 17 w 62"/>
                  <a:gd name="T7" fmla="*/ 4 h 99"/>
                  <a:gd name="T8" fmla="*/ 11 w 62"/>
                  <a:gd name="T9" fmla="*/ 4 h 99"/>
                  <a:gd name="T10" fmla="*/ 11 w 62"/>
                  <a:gd name="T11" fmla="*/ 9 h 99"/>
                  <a:gd name="T12" fmla="*/ 25 w 62"/>
                  <a:gd name="T13" fmla="*/ 7 h 99"/>
                  <a:gd name="T14" fmla="*/ 34 w 62"/>
                  <a:gd name="T15" fmla="*/ 9 h 99"/>
                  <a:gd name="T16" fmla="*/ 5 w 62"/>
                  <a:gd name="T17" fmla="*/ 10 h 99"/>
                  <a:gd name="T18" fmla="*/ 5 w 62"/>
                  <a:gd name="T19" fmla="*/ 24 h 99"/>
                  <a:gd name="T20" fmla="*/ 15 w 62"/>
                  <a:gd name="T21" fmla="*/ 10 h 99"/>
                  <a:gd name="T22" fmla="*/ 58 w 62"/>
                  <a:gd name="T23" fmla="*/ 10 h 99"/>
                  <a:gd name="T24" fmla="*/ 49 w 62"/>
                  <a:gd name="T25" fmla="*/ 23 h 99"/>
                  <a:gd name="T26" fmla="*/ 59 w 62"/>
                  <a:gd name="T27" fmla="*/ 24 h 99"/>
                  <a:gd name="T28" fmla="*/ 31 w 62"/>
                  <a:gd name="T29" fmla="*/ 45 h 99"/>
                  <a:gd name="T30" fmla="*/ 20 w 62"/>
                  <a:gd name="T31" fmla="*/ 56 h 99"/>
                  <a:gd name="T32" fmla="*/ 17 w 62"/>
                  <a:gd name="T33" fmla="*/ 37 h 99"/>
                  <a:gd name="T34" fmla="*/ 13 w 62"/>
                  <a:gd name="T35" fmla="*/ 55 h 99"/>
                  <a:gd name="T36" fmla="*/ 11 w 62"/>
                  <a:gd name="T37" fmla="*/ 69 h 99"/>
                  <a:gd name="T38" fmla="*/ 26 w 62"/>
                  <a:gd name="T39" fmla="*/ 80 h 99"/>
                  <a:gd name="T40" fmla="*/ 48 w 62"/>
                  <a:gd name="T41" fmla="*/ 74 h 99"/>
                  <a:gd name="T42" fmla="*/ 50 w 62"/>
                  <a:gd name="T43" fmla="*/ 55 h 99"/>
                  <a:gd name="T44" fmla="*/ 38 w 62"/>
                  <a:gd name="T45" fmla="*/ 33 h 99"/>
                  <a:gd name="T46" fmla="*/ 28 w 62"/>
                  <a:gd name="T47" fmla="*/ 90 h 99"/>
                  <a:gd name="T48" fmla="*/ 17 w 62"/>
                  <a:gd name="T49" fmla="*/ 90 h 99"/>
                  <a:gd name="T50" fmla="*/ 10 w 62"/>
                  <a:gd name="T51" fmla="*/ 94 h 99"/>
                  <a:gd name="T52" fmla="*/ 15 w 62"/>
                  <a:gd name="T53" fmla="*/ 94 h 99"/>
                  <a:gd name="T54" fmla="*/ 46 w 62"/>
                  <a:gd name="T55" fmla="*/ 94 h 99"/>
                  <a:gd name="T56" fmla="*/ 52 w 62"/>
                  <a:gd name="T57" fmla="*/ 94 h 99"/>
                  <a:gd name="T58" fmla="*/ 51 w 62"/>
                  <a:gd name="T59" fmla="*/ 90 h 99"/>
                  <a:gd name="T60" fmla="*/ 37 w 62"/>
                  <a:gd name="T61" fmla="*/ 92 h 99"/>
                  <a:gd name="T62" fmla="*/ 59 w 62"/>
                  <a:gd name="T63" fmla="*/ 0 h 99"/>
                  <a:gd name="T64" fmla="*/ 62 w 62"/>
                  <a:gd name="T65" fmla="*/ 4 h 99"/>
                  <a:gd name="T66" fmla="*/ 62 w 62"/>
                  <a:gd name="T67" fmla="*/ 25 h 99"/>
                  <a:gd name="T68" fmla="*/ 60 w 62"/>
                  <a:gd name="T69" fmla="*/ 36 h 99"/>
                  <a:gd name="T70" fmla="*/ 62 w 62"/>
                  <a:gd name="T71" fmla="*/ 53 h 99"/>
                  <a:gd name="T72" fmla="*/ 62 w 62"/>
                  <a:gd name="T73" fmla="*/ 64 h 99"/>
                  <a:gd name="T74" fmla="*/ 62 w 62"/>
                  <a:gd name="T75" fmla="*/ 95 h 99"/>
                  <a:gd name="T76" fmla="*/ 58 w 62"/>
                  <a:gd name="T77" fmla="*/ 98 h 99"/>
                  <a:gd name="T78" fmla="*/ 5 w 62"/>
                  <a:gd name="T79" fmla="*/ 98 h 99"/>
                  <a:gd name="T80" fmla="*/ 1 w 62"/>
                  <a:gd name="T81" fmla="*/ 95 h 99"/>
                  <a:gd name="T82" fmla="*/ 0 w 62"/>
                  <a:gd name="T83" fmla="*/ 73 h 99"/>
                  <a:gd name="T84" fmla="*/ 3 w 62"/>
                  <a:gd name="T85" fmla="*/ 55 h 99"/>
                  <a:gd name="T86" fmla="*/ 3 w 62"/>
                  <a:gd name="T87" fmla="*/ 43 h 99"/>
                  <a:gd name="T88" fmla="*/ 1 w 62"/>
                  <a:gd name="T89" fmla="*/ 26 h 99"/>
                  <a:gd name="T90" fmla="*/ 1 w 62"/>
                  <a:gd name="T91" fmla="*/ 4 h 99"/>
                  <a:gd name="T92" fmla="*/ 4 w 62"/>
                  <a:gd name="T93" fmla="*/ 1 h 99"/>
                  <a:gd name="T94" fmla="*/ 57 w 62"/>
                  <a:gd name="T9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" h="99">
                    <a:moveTo>
                      <a:pt x="37" y="7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4"/>
                      <a:pt x="51" y="4"/>
                      <a:pt x="51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5" y="9"/>
                      <a:pt x="35" y="9"/>
                      <a:pt x="35" y="9"/>
                    </a:cubicBezTo>
                    <a:lnTo>
                      <a:pt x="37" y="7"/>
                    </a:lnTo>
                    <a:close/>
                    <a:moveTo>
                      <a:pt x="5" y="10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23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1" y="10"/>
                      <a:pt x="11" y="10"/>
                      <a:pt x="11" y="10"/>
                    </a:cubicBezTo>
                    <a:lnTo>
                      <a:pt x="5" y="10"/>
                    </a:lnTo>
                    <a:close/>
                    <a:moveTo>
                      <a:pt x="58" y="10"/>
                    </a:move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4"/>
                      <a:pt x="58" y="24"/>
                      <a:pt x="58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11"/>
                      <a:pt x="59" y="11"/>
                      <a:pt x="59" y="11"/>
                    </a:cubicBezTo>
                    <a:lnTo>
                      <a:pt x="58" y="10"/>
                    </a:lnTo>
                    <a:close/>
                    <a:moveTo>
                      <a:pt x="31" y="45"/>
                    </a:moveTo>
                    <a:cubicBezTo>
                      <a:pt x="38" y="45"/>
                      <a:pt x="43" y="50"/>
                      <a:pt x="43" y="56"/>
                    </a:cubicBezTo>
                    <a:cubicBezTo>
                      <a:pt x="43" y="63"/>
                      <a:pt x="38" y="68"/>
                      <a:pt x="31" y="68"/>
                    </a:cubicBezTo>
                    <a:cubicBezTo>
                      <a:pt x="25" y="68"/>
                      <a:pt x="20" y="63"/>
                      <a:pt x="20" y="56"/>
                    </a:cubicBezTo>
                    <a:cubicBezTo>
                      <a:pt x="20" y="50"/>
                      <a:pt x="25" y="45"/>
                      <a:pt x="31" y="45"/>
                    </a:cubicBezTo>
                    <a:moveTo>
                      <a:pt x="26" y="33"/>
                    </a:moveTo>
                    <a:cubicBezTo>
                      <a:pt x="24" y="33"/>
                      <a:pt x="21" y="34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4" y="39"/>
                      <a:pt x="12" y="42"/>
                      <a:pt x="11" y="43"/>
                    </a:cubicBezTo>
                    <a:cubicBezTo>
                      <a:pt x="12" y="46"/>
                      <a:pt x="13" y="52"/>
                      <a:pt x="13" y="55"/>
                    </a:cubicBez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56"/>
                      <a:pt x="13" y="59"/>
                      <a:pt x="12" y="62"/>
                    </a:cubicBezTo>
                    <a:cubicBezTo>
                      <a:pt x="12" y="65"/>
                      <a:pt x="11" y="67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70"/>
                      <a:pt x="13" y="72"/>
                      <a:pt x="14" y="74"/>
                    </a:cubicBezTo>
                    <a:cubicBezTo>
                      <a:pt x="19" y="78"/>
                      <a:pt x="25" y="80"/>
                      <a:pt x="26" y="80"/>
                    </a:cubicBezTo>
                    <a:cubicBezTo>
                      <a:pt x="28" y="80"/>
                      <a:pt x="31" y="81"/>
                      <a:pt x="34" y="80"/>
                    </a:cubicBezTo>
                    <a:cubicBezTo>
                      <a:pt x="35" y="80"/>
                      <a:pt x="36" y="80"/>
                      <a:pt x="37" y="80"/>
                    </a:cubicBezTo>
                    <a:cubicBezTo>
                      <a:pt x="42" y="79"/>
                      <a:pt x="46" y="76"/>
                      <a:pt x="48" y="74"/>
                    </a:cubicBezTo>
                    <a:cubicBezTo>
                      <a:pt x="50" y="72"/>
                      <a:pt x="51" y="71"/>
                      <a:pt x="52" y="69"/>
                    </a:cubicBezTo>
                    <a:cubicBezTo>
                      <a:pt x="52" y="67"/>
                      <a:pt x="51" y="65"/>
                      <a:pt x="51" y="62"/>
                    </a:cubicBezTo>
                    <a:cubicBezTo>
                      <a:pt x="50" y="58"/>
                      <a:pt x="50" y="55"/>
                      <a:pt x="50" y="55"/>
                    </a:cubicBezTo>
                    <a:cubicBezTo>
                      <a:pt x="50" y="52"/>
                      <a:pt x="51" y="46"/>
                      <a:pt x="52" y="43"/>
                    </a:cubicBezTo>
                    <a:cubicBezTo>
                      <a:pt x="51" y="42"/>
                      <a:pt x="50" y="41"/>
                      <a:pt x="49" y="39"/>
                    </a:cubicBezTo>
                    <a:cubicBezTo>
                      <a:pt x="45" y="35"/>
                      <a:pt x="40" y="34"/>
                      <a:pt x="38" y="33"/>
                    </a:cubicBezTo>
                    <a:cubicBezTo>
                      <a:pt x="36" y="33"/>
                      <a:pt x="32" y="32"/>
                      <a:pt x="26" y="33"/>
                    </a:cubicBezTo>
                    <a:moveTo>
                      <a:pt x="35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19" y="92"/>
                      <a:pt x="19" y="92"/>
                      <a:pt x="19" y="92"/>
                    </a:cubicBezTo>
                    <a:cubicBezTo>
                      <a:pt x="17" y="90"/>
                      <a:pt x="17" y="90"/>
                      <a:pt x="17" y="90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9" y="93"/>
                      <a:pt x="9" y="93"/>
                      <a:pt x="9" y="93"/>
                    </a:cubicBezTo>
                    <a:cubicBezTo>
                      <a:pt x="10" y="94"/>
                      <a:pt x="10" y="94"/>
                      <a:pt x="10" y="94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4"/>
                      <a:pt x="12" y="94"/>
                      <a:pt x="12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46" y="94"/>
                      <a:pt x="46" y="94"/>
                      <a:pt x="4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1" y="94"/>
                      <a:pt x="52" y="94"/>
                      <a:pt x="52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1" y="90"/>
                      <a:pt x="51" y="90"/>
                      <a:pt x="51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37" y="92"/>
                      <a:pt x="37" y="92"/>
                      <a:pt x="37" y="92"/>
                    </a:cubicBezTo>
                    <a:lnTo>
                      <a:pt x="35" y="90"/>
                    </a:lnTo>
                    <a:close/>
                    <a:moveTo>
                      <a:pt x="58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8"/>
                      <a:pt x="62" y="8"/>
                      <a:pt x="62" y="8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2" y="25"/>
                      <a:pt x="62" y="26"/>
                      <a:pt x="62" y="26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2" y="53"/>
                      <a:pt x="62" y="53"/>
                      <a:pt x="62" y="53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62"/>
                      <a:pt x="60" y="62"/>
                      <a:pt x="60" y="62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62" y="73"/>
                      <a:pt x="62" y="73"/>
                      <a:pt x="62" y="73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2" y="95"/>
                      <a:pt x="62" y="95"/>
                      <a:pt x="62" y="9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8"/>
                      <a:pt x="59" y="98"/>
                      <a:pt x="58" y="98"/>
                    </a:cubicBezTo>
                    <a:cubicBezTo>
                      <a:pt x="58" y="98"/>
                      <a:pt x="57" y="99"/>
                      <a:pt x="5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pic>
          <p:nvPicPr>
            <p:cNvPr id="2266" name="Grafik 2265">
              <a:extLst>
                <a:ext uri="{FF2B5EF4-FFF2-40B4-BE49-F238E27FC236}">
                  <a16:creationId xmlns:a16="http://schemas.microsoft.com/office/drawing/2014/main" id="{1C4134EE-1EAC-0E6E-FBB2-0246E7629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21627" y="1873880"/>
              <a:ext cx="244883" cy="244883"/>
            </a:xfrm>
            <a:prstGeom prst="rect">
              <a:avLst/>
            </a:prstGeom>
          </p:spPr>
        </p:pic>
      </p:grpSp>
      <p:sp>
        <p:nvSpPr>
          <p:cNvPr id="2279" name="Textplatzhalter 4">
            <a:extLst>
              <a:ext uri="{FF2B5EF4-FFF2-40B4-BE49-F238E27FC236}">
                <a16:creationId xmlns:a16="http://schemas.microsoft.com/office/drawing/2014/main" id="{D9AB5548-7422-B42F-ACDA-44589735AD8C}"/>
              </a:ext>
            </a:extLst>
          </p:cNvPr>
          <p:cNvSpPr txBox="1">
            <a:spLocks/>
          </p:cNvSpPr>
          <p:nvPr/>
        </p:nvSpPr>
        <p:spPr>
          <a:xfrm>
            <a:off x="7829743" y="1765627"/>
            <a:ext cx="1223963" cy="31591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342900" indent="-3429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Centrale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 ZRC-10</a:t>
            </a:r>
          </a:p>
        </p:txBody>
      </p:sp>
    </p:spTree>
    <p:extLst>
      <p:ext uri="{BB962C8B-B14F-4D97-AF65-F5344CB8AC3E}">
        <p14:creationId xmlns:p14="http://schemas.microsoft.com/office/powerpoint/2010/main" val="3353915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9347200" y="6453188"/>
            <a:ext cx="2844800" cy="4048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DA27F-804E-42F6-9459-7C29C955679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67624" y="1540808"/>
            <a:ext cx="444705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Chantier avec plusieurs chantiers élémentaires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51747" y="942737"/>
            <a:ext cx="184731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916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757377" y="1998922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</a:t>
            </a:r>
          </a:p>
        </p:txBody>
      </p:sp>
      <p:sp>
        <p:nvSpPr>
          <p:cNvPr id="23" name="Rechteck 22"/>
          <p:cNvSpPr/>
          <p:nvPr/>
        </p:nvSpPr>
        <p:spPr>
          <a:xfrm>
            <a:off x="3647637" y="2002197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</a:t>
            </a:r>
          </a:p>
        </p:txBody>
      </p:sp>
      <p:sp>
        <p:nvSpPr>
          <p:cNvPr id="24" name="Rechteck 23"/>
          <p:cNvSpPr/>
          <p:nvPr/>
        </p:nvSpPr>
        <p:spPr>
          <a:xfrm>
            <a:off x="4522374" y="1998921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</a:t>
            </a:r>
          </a:p>
        </p:txBody>
      </p:sp>
      <p:sp>
        <p:nvSpPr>
          <p:cNvPr id="26" name="Rechteck 25"/>
          <p:cNvSpPr/>
          <p:nvPr/>
        </p:nvSpPr>
        <p:spPr>
          <a:xfrm>
            <a:off x="5435608" y="2010412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</a:t>
            </a:r>
          </a:p>
        </p:txBody>
      </p:sp>
      <p:sp>
        <p:nvSpPr>
          <p:cNvPr id="28" name="Rechteck 27"/>
          <p:cNvSpPr/>
          <p:nvPr/>
        </p:nvSpPr>
        <p:spPr>
          <a:xfrm>
            <a:off x="6313012" y="2009551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</a:t>
            </a:r>
          </a:p>
        </p:txBody>
      </p:sp>
      <p:sp>
        <p:nvSpPr>
          <p:cNvPr id="29" name="Rechteck 28"/>
          <p:cNvSpPr/>
          <p:nvPr/>
        </p:nvSpPr>
        <p:spPr>
          <a:xfrm>
            <a:off x="7196123" y="2009551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</a:t>
            </a:r>
          </a:p>
        </p:txBody>
      </p:sp>
      <p:sp>
        <p:nvSpPr>
          <p:cNvPr id="30" name="Rechteck 29"/>
          <p:cNvSpPr/>
          <p:nvPr/>
        </p:nvSpPr>
        <p:spPr>
          <a:xfrm>
            <a:off x="9018823" y="2001578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….</a:t>
            </a:r>
          </a:p>
        </p:txBody>
      </p:sp>
      <p:sp>
        <p:nvSpPr>
          <p:cNvPr id="31" name="Rechteck 30"/>
          <p:cNvSpPr/>
          <p:nvPr/>
        </p:nvSpPr>
        <p:spPr>
          <a:xfrm>
            <a:off x="8113839" y="2009551"/>
            <a:ext cx="839972" cy="40403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7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1315360" y="3934276"/>
            <a:ext cx="6869791" cy="242025"/>
            <a:chOff x="0" y="0"/>
            <a:chExt cx="7029450" cy="247650"/>
          </a:xfrm>
        </p:grpSpPr>
        <p:pic>
          <p:nvPicPr>
            <p:cNvPr id="33" name="Grafik 32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07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rafik 33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rafik 34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rafik 35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72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rafik 36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rafik 42" descr="R:\22_Druckvorlagen\14_Grafiken\SchienenVerkehr\SchienenVogelpers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356" y="3927634"/>
            <a:ext cx="1570061" cy="24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uppieren 43"/>
          <p:cNvGrpSpPr/>
          <p:nvPr/>
        </p:nvGrpSpPr>
        <p:grpSpPr>
          <a:xfrm>
            <a:off x="1315360" y="5305316"/>
            <a:ext cx="6869791" cy="242025"/>
            <a:chOff x="0" y="0"/>
            <a:chExt cx="7029450" cy="247650"/>
          </a:xfrm>
        </p:grpSpPr>
        <p:pic>
          <p:nvPicPr>
            <p:cNvPr id="45" name="Grafik 44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rafik 45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07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rafik 46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972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rafik 47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5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rafik 48" descr="R:\22_Druckvorlagen\14_Grafiken\SchienenVerkehr\SchienenVogelpersp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9725" cy="247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rafik 50" descr="R:\22_Druckvorlagen\14_Grafiken\SchienenVerkehr\SchienenVogelpers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356" y="5305316"/>
            <a:ext cx="1570061" cy="2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hteck 51"/>
          <p:cNvSpPr/>
          <p:nvPr/>
        </p:nvSpPr>
        <p:spPr>
          <a:xfrm>
            <a:off x="1567497" y="3381526"/>
            <a:ext cx="1656941" cy="12200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3298907" y="3381526"/>
            <a:ext cx="1656941" cy="12200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011701" y="3381526"/>
            <a:ext cx="1656941" cy="12200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5" name="Freihandform 54"/>
          <p:cNvSpPr/>
          <p:nvPr/>
        </p:nvSpPr>
        <p:spPr>
          <a:xfrm>
            <a:off x="6736906" y="3381526"/>
            <a:ext cx="800545" cy="1220055"/>
          </a:xfrm>
          <a:custGeom>
            <a:avLst/>
            <a:gdLst>
              <a:gd name="connsiteX0" fmla="*/ 1295400 w 1476375"/>
              <a:gd name="connsiteY0" fmla="*/ 0 h 685800"/>
              <a:gd name="connsiteX1" fmla="*/ 0 w 1476375"/>
              <a:gd name="connsiteY1" fmla="*/ 0 h 685800"/>
              <a:gd name="connsiteX2" fmla="*/ 0 w 1476375"/>
              <a:gd name="connsiteY2" fmla="*/ 685800 h 685800"/>
              <a:gd name="connsiteX3" fmla="*/ 1476375 w 1476375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375" h="685800">
                <a:moveTo>
                  <a:pt x="1295400" y="0"/>
                </a:moveTo>
                <a:lnTo>
                  <a:pt x="0" y="0"/>
                </a:lnTo>
                <a:lnTo>
                  <a:pt x="0" y="685800"/>
                </a:lnTo>
                <a:lnTo>
                  <a:pt x="1476375" y="685800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Textfeld 23"/>
          <p:cNvSpPr txBox="1"/>
          <p:nvPr/>
        </p:nvSpPr>
        <p:spPr>
          <a:xfrm>
            <a:off x="2215197" y="4635091"/>
            <a:ext cx="1656941" cy="2885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ira SemiBold"/>
                <a:ea typeface="Calibri"/>
                <a:cs typeface="Times New Roman"/>
              </a:rPr>
              <a:t>① - 1km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Calibri"/>
              <a:cs typeface="Times New Roman"/>
            </a:endParaRPr>
          </a:p>
        </p:txBody>
      </p:sp>
      <p:sp>
        <p:nvSpPr>
          <p:cNvPr id="66" name="Textfeld 41"/>
          <p:cNvSpPr txBox="1"/>
          <p:nvPr/>
        </p:nvSpPr>
        <p:spPr>
          <a:xfrm>
            <a:off x="3946607" y="4641297"/>
            <a:ext cx="1656941" cy="2885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ira SemiBold"/>
                <a:ea typeface="Calibri"/>
                <a:cs typeface="Times New Roman"/>
              </a:rPr>
              <a:t>② - 1km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Calibri"/>
              <a:cs typeface="Times New Roman"/>
            </a:endParaRPr>
          </a:p>
        </p:txBody>
      </p:sp>
      <p:sp>
        <p:nvSpPr>
          <p:cNvPr id="67" name="Textfeld 42"/>
          <p:cNvSpPr txBox="1"/>
          <p:nvPr/>
        </p:nvSpPr>
        <p:spPr>
          <a:xfrm>
            <a:off x="5659401" y="4647503"/>
            <a:ext cx="1656941" cy="2885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ira SemiBold"/>
                <a:ea typeface="Calibri"/>
                <a:cs typeface="Times New Roman"/>
              </a:rPr>
              <a:t>③ - 1km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Calibri"/>
              <a:cs typeface="Times New Roman"/>
            </a:endParaRPr>
          </a:p>
        </p:txBody>
      </p:sp>
      <p:sp>
        <p:nvSpPr>
          <p:cNvPr id="68" name="Textfeld 44"/>
          <p:cNvSpPr txBox="1"/>
          <p:nvPr/>
        </p:nvSpPr>
        <p:spPr>
          <a:xfrm>
            <a:off x="7173610" y="4653709"/>
            <a:ext cx="1656941" cy="2885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aira SemiBold"/>
                <a:ea typeface="Calibri"/>
                <a:cs typeface="Times New Roman"/>
              </a:rPr>
              <a:t>④ - 1km 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Calibri"/>
              <a:cs typeface="Times New Roman"/>
            </a:endParaRPr>
          </a:p>
        </p:txBody>
      </p:sp>
      <p:cxnSp>
        <p:nvCxnSpPr>
          <p:cNvPr id="74" name="Gerade Verbindung 30"/>
          <p:cNvCxnSpPr/>
          <p:nvPr/>
        </p:nvCxnSpPr>
        <p:spPr>
          <a:xfrm flipH="1">
            <a:off x="7605713" y="3865575"/>
            <a:ext cx="111704" cy="384758"/>
          </a:xfrm>
          <a:prstGeom prst="line">
            <a:avLst/>
          </a:prstGeom>
          <a:ln>
            <a:solidFill>
              <a:srgbClr val="7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31"/>
          <p:cNvCxnSpPr/>
          <p:nvPr/>
        </p:nvCxnSpPr>
        <p:spPr>
          <a:xfrm flipH="1">
            <a:off x="8253413" y="5249463"/>
            <a:ext cx="111704" cy="384758"/>
          </a:xfrm>
          <a:prstGeom prst="line">
            <a:avLst/>
          </a:prstGeom>
          <a:ln>
            <a:solidFill>
              <a:srgbClr val="7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leichschenkliges Dreieck 6"/>
          <p:cNvSpPr/>
          <p:nvPr/>
        </p:nvSpPr>
        <p:spPr>
          <a:xfrm>
            <a:off x="1567495" y="2400975"/>
            <a:ext cx="1616817" cy="965940"/>
          </a:xfrm>
          <a:prstGeom prst="triangle">
            <a:avLst>
              <a:gd name="adj" fmla="val 10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42627" y="2710931"/>
            <a:ext cx="2086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Chantier élémentaire</a:t>
            </a:r>
          </a:p>
        </p:txBody>
      </p:sp>
      <p:sp>
        <p:nvSpPr>
          <p:cNvPr id="106" name="Gleichschenkliges Dreieck 105"/>
          <p:cNvSpPr/>
          <p:nvPr/>
        </p:nvSpPr>
        <p:spPr>
          <a:xfrm>
            <a:off x="5022571" y="2416145"/>
            <a:ext cx="1604423" cy="952193"/>
          </a:xfrm>
          <a:prstGeom prst="triangle">
            <a:avLst>
              <a:gd name="adj" fmla="val 1345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4776554" y="2729455"/>
            <a:ext cx="2086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Chantier élémentaire</a:t>
            </a:r>
          </a:p>
        </p:txBody>
      </p:sp>
      <p:pic>
        <p:nvPicPr>
          <p:cNvPr id="110" name="Picture 17" descr="Framafer DGS 72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643" y="3475292"/>
            <a:ext cx="1720607" cy="4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102" descr="R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178" y="3446721"/>
            <a:ext cx="1521482" cy="50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itel 4"/>
          <p:cNvSpPr>
            <a:spLocks noGrp="1"/>
          </p:cNvSpPr>
          <p:nvPr>
            <p:ph type="title"/>
          </p:nvPr>
        </p:nvSpPr>
        <p:spPr>
          <a:xfrm>
            <a:off x="590550" y="828464"/>
            <a:ext cx="8934985" cy="597223"/>
          </a:xfrm>
        </p:spPr>
        <p:txBody>
          <a:bodyPr/>
          <a:lstStyle/>
          <a:p>
            <a:r>
              <a:rPr lang="de-DE" dirty="0" err="1"/>
              <a:t>Chantier</a:t>
            </a:r>
            <a:r>
              <a:rPr lang="de-DE" dirty="0"/>
              <a:t> GOP</a:t>
            </a:r>
          </a:p>
        </p:txBody>
      </p:sp>
    </p:spTree>
    <p:extLst>
      <p:ext uri="{BB962C8B-B14F-4D97-AF65-F5344CB8AC3E}">
        <p14:creationId xmlns:p14="http://schemas.microsoft.com/office/powerpoint/2010/main" val="78951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64" r="31464"/>
          <a:stretch>
            <a:fillRect/>
          </a:stretch>
        </p:blipFill>
        <p:spPr>
          <a:xfrm>
            <a:off x="-6350" y="-21464"/>
            <a:ext cx="5112022" cy="6894249"/>
          </a:xfrm>
          <a:custGeom>
            <a:avLst/>
            <a:gdLst>
              <a:gd name="connsiteX0" fmla="*/ 0 w 6044384"/>
              <a:gd name="connsiteY0" fmla="*/ 6875252 h 6875252"/>
              <a:gd name="connsiteX1" fmla="*/ 1511096 w 6044384"/>
              <a:gd name="connsiteY1" fmla="*/ 0 h 6875252"/>
              <a:gd name="connsiteX2" fmla="*/ 6044384 w 6044384"/>
              <a:gd name="connsiteY2" fmla="*/ 0 h 6875252"/>
              <a:gd name="connsiteX3" fmla="*/ 4533288 w 6044384"/>
              <a:gd name="connsiteY3" fmla="*/ 6875252 h 6875252"/>
              <a:gd name="connsiteX4" fmla="*/ 0 w 6044384"/>
              <a:gd name="connsiteY4" fmla="*/ 6875252 h 6875252"/>
              <a:gd name="connsiteX0" fmla="*/ 0 w 6044384"/>
              <a:gd name="connsiteY0" fmla="*/ 6875252 h 6892505"/>
              <a:gd name="connsiteX1" fmla="*/ 1511096 w 6044384"/>
              <a:gd name="connsiteY1" fmla="*/ 0 h 6892505"/>
              <a:gd name="connsiteX2" fmla="*/ 6044384 w 6044384"/>
              <a:gd name="connsiteY2" fmla="*/ 0 h 6892505"/>
              <a:gd name="connsiteX3" fmla="*/ 5965273 w 6044384"/>
              <a:gd name="connsiteY3" fmla="*/ 6892505 h 6892505"/>
              <a:gd name="connsiteX4" fmla="*/ 0 w 6044384"/>
              <a:gd name="connsiteY4" fmla="*/ 6875252 h 6892505"/>
              <a:gd name="connsiteX0" fmla="*/ 0 w 5768339"/>
              <a:gd name="connsiteY0" fmla="*/ 6883878 h 6892505"/>
              <a:gd name="connsiteX1" fmla="*/ 1235051 w 5768339"/>
              <a:gd name="connsiteY1" fmla="*/ 0 h 6892505"/>
              <a:gd name="connsiteX2" fmla="*/ 5768339 w 5768339"/>
              <a:gd name="connsiteY2" fmla="*/ 0 h 6892505"/>
              <a:gd name="connsiteX3" fmla="*/ 5689228 w 5768339"/>
              <a:gd name="connsiteY3" fmla="*/ 6892505 h 6892505"/>
              <a:gd name="connsiteX4" fmla="*/ 0 w 5768339"/>
              <a:gd name="connsiteY4" fmla="*/ 6883878 h 6892505"/>
              <a:gd name="connsiteX0" fmla="*/ 0 w 5561305"/>
              <a:gd name="connsiteY0" fmla="*/ 6901131 h 6901131"/>
              <a:gd name="connsiteX1" fmla="*/ 1028017 w 5561305"/>
              <a:gd name="connsiteY1" fmla="*/ 0 h 6901131"/>
              <a:gd name="connsiteX2" fmla="*/ 5561305 w 5561305"/>
              <a:gd name="connsiteY2" fmla="*/ 0 h 6901131"/>
              <a:gd name="connsiteX3" fmla="*/ 5482194 w 5561305"/>
              <a:gd name="connsiteY3" fmla="*/ 6892505 h 6901131"/>
              <a:gd name="connsiteX4" fmla="*/ 0 w 5561305"/>
              <a:gd name="connsiteY4" fmla="*/ 6901131 h 6901131"/>
              <a:gd name="connsiteX0" fmla="*/ 0 w 5733833"/>
              <a:gd name="connsiteY0" fmla="*/ 6875251 h 6892505"/>
              <a:gd name="connsiteX1" fmla="*/ 1200545 w 5733833"/>
              <a:gd name="connsiteY1" fmla="*/ 0 h 6892505"/>
              <a:gd name="connsiteX2" fmla="*/ 5733833 w 5733833"/>
              <a:gd name="connsiteY2" fmla="*/ 0 h 6892505"/>
              <a:gd name="connsiteX3" fmla="*/ 5654722 w 5733833"/>
              <a:gd name="connsiteY3" fmla="*/ 6892505 h 6892505"/>
              <a:gd name="connsiteX4" fmla="*/ 0 w 5733833"/>
              <a:gd name="connsiteY4" fmla="*/ 6875251 h 6892505"/>
              <a:gd name="connsiteX0" fmla="*/ 0 w 5733833"/>
              <a:gd name="connsiteY0" fmla="*/ 6875251 h 6882673"/>
              <a:gd name="connsiteX1" fmla="*/ 1200545 w 5733833"/>
              <a:gd name="connsiteY1" fmla="*/ 0 h 6882673"/>
              <a:gd name="connsiteX2" fmla="*/ 5733833 w 5733833"/>
              <a:gd name="connsiteY2" fmla="*/ 0 h 6882673"/>
              <a:gd name="connsiteX3" fmla="*/ 5723548 w 5733833"/>
              <a:gd name="connsiteY3" fmla="*/ 6882673 h 6882673"/>
              <a:gd name="connsiteX4" fmla="*/ 0 w 5733833"/>
              <a:gd name="connsiteY4" fmla="*/ 6875251 h 6882673"/>
              <a:gd name="connsiteX0" fmla="*/ 0 w 5733833"/>
              <a:gd name="connsiteY0" fmla="*/ 6875251 h 6882673"/>
              <a:gd name="connsiteX1" fmla="*/ 31502 w 5733833"/>
              <a:gd name="connsiteY1" fmla="*/ 34724 h 6882673"/>
              <a:gd name="connsiteX2" fmla="*/ 5733833 w 5733833"/>
              <a:gd name="connsiteY2" fmla="*/ 0 h 6882673"/>
              <a:gd name="connsiteX3" fmla="*/ 5723548 w 5733833"/>
              <a:gd name="connsiteY3" fmla="*/ 6882673 h 6882673"/>
              <a:gd name="connsiteX4" fmla="*/ 0 w 5733833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31502 w 6798704"/>
              <a:gd name="connsiteY1" fmla="*/ 3472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0 w 6798704"/>
              <a:gd name="connsiteY0" fmla="*/ 6875251 h 6882673"/>
              <a:gd name="connsiteX1" fmla="*/ 1640383 w 6798704"/>
              <a:gd name="connsiteY1" fmla="*/ 11574 h 6882673"/>
              <a:gd name="connsiteX2" fmla="*/ 6798704 w 6798704"/>
              <a:gd name="connsiteY2" fmla="*/ 0 h 6882673"/>
              <a:gd name="connsiteX3" fmla="*/ 5723548 w 6798704"/>
              <a:gd name="connsiteY3" fmla="*/ 6882673 h 6882673"/>
              <a:gd name="connsiteX4" fmla="*/ 0 w 6798704"/>
              <a:gd name="connsiteY4" fmla="*/ 6875251 h 6882673"/>
              <a:gd name="connsiteX0" fmla="*/ 304164 w 5158321"/>
              <a:gd name="connsiteY0" fmla="*/ 6875251 h 6882673"/>
              <a:gd name="connsiteX1" fmla="*/ 0 w 5158321"/>
              <a:gd name="connsiteY1" fmla="*/ 11574 h 6882673"/>
              <a:gd name="connsiteX2" fmla="*/ 5158321 w 5158321"/>
              <a:gd name="connsiteY2" fmla="*/ 0 h 6882673"/>
              <a:gd name="connsiteX3" fmla="*/ 4083165 w 5158321"/>
              <a:gd name="connsiteY3" fmla="*/ 6882673 h 6882673"/>
              <a:gd name="connsiteX4" fmla="*/ 304164 w 5158321"/>
              <a:gd name="connsiteY4" fmla="*/ 6875251 h 6882673"/>
              <a:gd name="connsiteX0" fmla="*/ 61096 w 5158321"/>
              <a:gd name="connsiteY0" fmla="*/ 6875251 h 6882673"/>
              <a:gd name="connsiteX1" fmla="*/ 0 w 5158321"/>
              <a:gd name="connsiteY1" fmla="*/ 11574 h 6882673"/>
              <a:gd name="connsiteX2" fmla="*/ 5158321 w 5158321"/>
              <a:gd name="connsiteY2" fmla="*/ 0 h 6882673"/>
              <a:gd name="connsiteX3" fmla="*/ 4083165 w 5158321"/>
              <a:gd name="connsiteY3" fmla="*/ 6882673 h 6882673"/>
              <a:gd name="connsiteX4" fmla="*/ 61096 w 5158321"/>
              <a:gd name="connsiteY4" fmla="*/ 6875251 h 6882673"/>
              <a:gd name="connsiteX0" fmla="*/ 0 w 5097225"/>
              <a:gd name="connsiteY0" fmla="*/ 6875251 h 6882673"/>
              <a:gd name="connsiteX1" fmla="*/ 170398 w 5097225"/>
              <a:gd name="connsiteY1" fmla="*/ 11574 h 6882673"/>
              <a:gd name="connsiteX2" fmla="*/ 5097225 w 5097225"/>
              <a:gd name="connsiteY2" fmla="*/ 0 h 6882673"/>
              <a:gd name="connsiteX3" fmla="*/ 4022069 w 5097225"/>
              <a:gd name="connsiteY3" fmla="*/ 6882673 h 6882673"/>
              <a:gd name="connsiteX4" fmla="*/ 0 w 5097225"/>
              <a:gd name="connsiteY4" fmla="*/ 6875251 h 6882673"/>
              <a:gd name="connsiteX0" fmla="*/ 14797 w 5112022"/>
              <a:gd name="connsiteY0" fmla="*/ 6886827 h 6894249"/>
              <a:gd name="connsiteX1" fmla="*/ 0 w 5112022"/>
              <a:gd name="connsiteY1" fmla="*/ 0 h 6894249"/>
              <a:gd name="connsiteX2" fmla="*/ 5112022 w 5112022"/>
              <a:gd name="connsiteY2" fmla="*/ 11576 h 6894249"/>
              <a:gd name="connsiteX3" fmla="*/ 4036866 w 5112022"/>
              <a:gd name="connsiteY3" fmla="*/ 6894249 h 6894249"/>
              <a:gd name="connsiteX4" fmla="*/ 14797 w 5112022"/>
              <a:gd name="connsiteY4" fmla="*/ 6886827 h 689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022" h="6894249">
                <a:moveTo>
                  <a:pt x="14797" y="6886827"/>
                </a:moveTo>
                <a:cubicBezTo>
                  <a:pt x="9865" y="4591218"/>
                  <a:pt x="4932" y="2295609"/>
                  <a:pt x="0" y="0"/>
                </a:cubicBezTo>
                <a:lnTo>
                  <a:pt x="5112022" y="11576"/>
                </a:lnTo>
                <a:cubicBezTo>
                  <a:pt x="4819226" y="2109030"/>
                  <a:pt x="4422259" y="4565301"/>
                  <a:pt x="4036866" y="6894249"/>
                </a:cubicBezTo>
                <a:lnTo>
                  <a:pt x="14797" y="6886827"/>
                </a:lnTo>
                <a:close/>
              </a:path>
            </a:pathLst>
          </a:custGeom>
          <a:solidFill>
            <a:schemeClr val="dk1"/>
          </a:solidFill>
          <a:ln w="12700" cap="flat" cmpd="sng" algn="ctr">
            <a:noFill/>
            <a:prstDash val="solid"/>
            <a:miter lim="800000"/>
          </a:ln>
          <a:effectLst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ZÖLLNER</a:t>
            </a:r>
          </a:p>
          <a:p>
            <a:pPr lvl="1"/>
            <a:r>
              <a:rPr lang="en-US" dirty="0" err="1"/>
              <a:t>Entreprise</a:t>
            </a:r>
            <a:endParaRPr lang="en-US" dirty="0"/>
          </a:p>
          <a:p>
            <a:pPr lvl="1"/>
            <a:r>
              <a:rPr lang="en-US" dirty="0"/>
              <a:t>ATWS</a:t>
            </a:r>
          </a:p>
          <a:p>
            <a:pPr lvl="1"/>
            <a:r>
              <a:rPr lang="en-US" dirty="0"/>
              <a:t>MRWS – </a:t>
            </a:r>
            <a:r>
              <a:rPr lang="en-US" dirty="0" err="1"/>
              <a:t>Exemples</a:t>
            </a:r>
            <a:r>
              <a:rPr lang="en-US" dirty="0"/>
              <a:t> de configuration</a:t>
            </a:r>
          </a:p>
          <a:p>
            <a:pPr lvl="1"/>
            <a:r>
              <a:rPr lang="en-US" dirty="0"/>
              <a:t>Mobile </a:t>
            </a:r>
            <a:r>
              <a:rPr lang="en-US" dirty="0" err="1"/>
              <a:t>Balise</a:t>
            </a:r>
            <a:r>
              <a:rPr lang="en-US" dirty="0"/>
              <a:t> Stop – MBS / COBRA</a:t>
            </a:r>
          </a:p>
          <a:p>
            <a:pPr marL="36195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JACOPS</a:t>
            </a:r>
          </a:p>
          <a:p>
            <a:pPr lvl="1"/>
            <a:r>
              <a:rPr lang="en-US" dirty="0"/>
              <a:t>Rail Activities</a:t>
            </a:r>
          </a:p>
          <a:p>
            <a:pPr lvl="1"/>
            <a:r>
              <a:rPr lang="en-US" dirty="0"/>
              <a:t>Sales, Rental and Service MRWS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623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3869"/>
                </a:solidFill>
                <a:effectLst/>
                <a:uLnTx/>
                <a:uFillTx/>
                <a:latin typeface="Saira" panose="00000500000000000000" pitchFamily="2" charset="0"/>
              </a:rPr>
              <a:t>Titelthema // Kapitel // ggf. Name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3869"/>
              </a:solidFill>
              <a:effectLst/>
              <a:uLnTx/>
              <a:uFillTx/>
              <a:latin typeface="Saira Medium" panose="00000600000000000000" pitchFamily="2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90755" y="855090"/>
            <a:ext cx="6354794" cy="460289"/>
          </a:xfrm>
        </p:spPr>
        <p:txBody>
          <a:bodyPr/>
          <a:lstStyle/>
          <a:p>
            <a:r>
              <a:rPr lang="de-DE" sz="3600" dirty="0"/>
              <a:t>DAPR</a:t>
            </a:r>
            <a:r>
              <a:rPr lang="de-DE" dirty="0"/>
              <a:t>, </a:t>
            </a:r>
            <a:r>
              <a:rPr lang="de-DE" dirty="0" err="1"/>
              <a:t>annonce</a:t>
            </a:r>
            <a:r>
              <a:rPr lang="de-DE" dirty="0"/>
              <a:t> individuelle, WADSON</a:t>
            </a:r>
          </a:p>
        </p:txBody>
      </p:sp>
      <p:sp>
        <p:nvSpPr>
          <p:cNvPr id="10" name="Textplatzhalter 4"/>
          <p:cNvSpPr txBox="1">
            <a:spLocks/>
          </p:cNvSpPr>
          <p:nvPr/>
        </p:nvSpPr>
        <p:spPr>
          <a:xfrm>
            <a:off x="590755" y="1348850"/>
            <a:ext cx="6445045" cy="59795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84B4"/>
                </a:solidFill>
                <a:effectLst/>
                <a:uLnTx/>
                <a:uFillTx/>
                <a:latin typeface="Saira SemiBold"/>
              </a:rPr>
              <a:t>(Warning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84B4"/>
                </a:solidFill>
                <a:effectLst/>
                <a:uLnTx/>
                <a:uFillTx/>
                <a:latin typeface="Saira SemiBold"/>
              </a:rPr>
              <a:t>Device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84B4"/>
                </a:solidFill>
                <a:effectLst/>
                <a:uLnTx/>
                <a:uFillTx/>
                <a:latin typeface="Saira SemiBold"/>
              </a:rPr>
              <a:t> Snap On)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4B4"/>
                </a:solidFill>
                <a:effectLst/>
                <a:uLnTx/>
                <a:uFillTx/>
                <a:latin typeface="Saira SemiBold"/>
              </a:rPr>
            </a:b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84B4"/>
              </a:solidFill>
              <a:effectLst/>
              <a:uLnTx/>
              <a:uFillTx/>
              <a:latin typeface="Saira SemiBold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73113" y="1825702"/>
            <a:ext cx="6680328" cy="23391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Module: avertisseur individuel pour tournée d’inspection ou conducteur d’engins travaux.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916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Indication d’état par 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916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Possibilité de combiner avec des avertisseurs collectifs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916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916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Intégration dans le système DAPR actuel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18" y="3829647"/>
            <a:ext cx="4798473" cy="28671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888" y="750051"/>
            <a:ext cx="3361652" cy="4036330"/>
          </a:xfrm>
          <a:prstGeom prst="rect">
            <a:avLst/>
          </a:prstGeom>
        </p:spPr>
      </p:pic>
      <p:pic>
        <p:nvPicPr>
          <p:cNvPr id="2" name="Picture 6" descr="R:\22_Druckvorlagen\14_Grafiken\02_Oberbau\Einsatzbilder\ZVWZIW\Bild001.png">
            <a:extLst>
              <a:ext uri="{FF2B5EF4-FFF2-40B4-BE49-F238E27FC236}">
                <a16:creationId xmlns:a16="http://schemas.microsoft.com/office/drawing/2014/main" id="{E4C33457-5B3F-67DB-5DB5-6E8B180D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761" r="16992" b="1612"/>
          <a:stretch/>
        </p:blipFill>
        <p:spPr bwMode="auto">
          <a:xfrm>
            <a:off x="737563" y="3892154"/>
            <a:ext cx="3662092" cy="28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draußen, Person, Gras, gelb enthält.&#10;&#10;Automatisch generierte Beschreibung">
            <a:extLst>
              <a:ext uri="{FF2B5EF4-FFF2-40B4-BE49-F238E27FC236}">
                <a16:creationId xmlns:a16="http://schemas.microsoft.com/office/drawing/2014/main" id="{00B0CE38-F99B-DB3E-6500-2483B9C7B0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583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239019C-6362-85D4-2A48-72C0AF2B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6AE851-4709-B2AC-21AE-E0A04D865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0988C-8CEC-5CB4-D643-37A1F973CFC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76004" y="148200"/>
            <a:ext cx="372139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A4C7D4">
                    <a:lumMod val="50000"/>
                  </a:srgbClr>
                </a:solidFill>
                <a:effectLst/>
                <a:uLnTx/>
                <a:uFillTx/>
                <a:latin typeface="Saira" panose="00000500000000000000" pitchFamily="2" charset="0"/>
                <a:ea typeface="+mn-ea"/>
                <a:cs typeface="+mn-cs"/>
              </a:rPr>
              <a:t>Titelthema // Name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A4C7D4">
                  <a:lumMod val="50000"/>
                </a:srgbClr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81CC794-EB41-7208-983D-13AF21A8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60" y="1913567"/>
            <a:ext cx="8506922" cy="13944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4262F7E-D4BC-132C-A7BB-06D1523414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58455" y="6194787"/>
            <a:ext cx="112949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4DF8ACD-5ABA-4500-80F4-A4AE6CE2F289}" type="datetime3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A4C7D4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14/10/24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A4C7D4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224DDCA-57C3-8F18-D483-8D695D4A637F}"/>
              </a:ext>
            </a:extLst>
          </p:cNvPr>
          <p:cNvSpPr/>
          <p:nvPr/>
        </p:nvSpPr>
        <p:spPr>
          <a:xfrm>
            <a:off x="5126603" y="5249272"/>
            <a:ext cx="4989579" cy="131064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Mobile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Balise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Stop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– MBS / COBRA</a:t>
            </a:r>
          </a:p>
        </p:txBody>
      </p:sp>
    </p:spTree>
    <p:extLst>
      <p:ext uri="{BB962C8B-B14F-4D97-AF65-F5344CB8AC3E}">
        <p14:creationId xmlns:p14="http://schemas.microsoft.com/office/powerpoint/2010/main" val="754696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13"/>
          <p:cNvSpPr>
            <a:spLocks noGrp="1"/>
          </p:cNvSpPr>
          <p:nvPr>
            <p:ph idx="1"/>
          </p:nvPr>
        </p:nvSpPr>
        <p:spPr>
          <a:xfrm>
            <a:off x="590550" y="2895499"/>
            <a:ext cx="3948194" cy="37098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Communication par radio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SIL3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Couverture </a:t>
            </a:r>
            <a:r>
              <a:rPr lang="en-GB" dirty="0" err="1"/>
              <a:t>jusqu’à</a:t>
            </a:r>
            <a:r>
              <a:rPr lang="en-GB" dirty="0"/>
              <a:t> 6 km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4 </a:t>
            </a:r>
            <a:r>
              <a:rPr lang="en-GB" dirty="0" err="1"/>
              <a:t>balises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simultannée</a:t>
            </a:r>
            <a:endParaRPr lang="en-GB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Mobile </a:t>
            </a:r>
            <a:r>
              <a:rPr lang="de-DE" dirty="0" err="1"/>
              <a:t>Balise</a:t>
            </a:r>
            <a:r>
              <a:rPr lang="de-DE" dirty="0"/>
              <a:t> </a:t>
            </a:r>
            <a:r>
              <a:rPr lang="de-DE" dirty="0" err="1"/>
              <a:t>Stop</a:t>
            </a:r>
            <a:r>
              <a:rPr lang="de-DE" dirty="0"/>
              <a:t> - </a:t>
            </a:r>
            <a:r>
              <a:rPr lang="de-DE" dirty="0" err="1"/>
              <a:t>Sécurité</a:t>
            </a:r>
            <a:r>
              <a:rPr lang="de-DE" dirty="0"/>
              <a:t> des </a:t>
            </a:r>
            <a:r>
              <a:rPr lang="de-DE" dirty="0" err="1"/>
              <a:t>chantiers</a:t>
            </a:r>
            <a:br>
              <a:rPr lang="de-DE" dirty="0"/>
            </a:br>
            <a:r>
              <a:rPr lang="de-DE" sz="2000" dirty="0"/>
              <a:t>– </a:t>
            </a:r>
            <a:r>
              <a:rPr lang="en-US" sz="2000" dirty="0" err="1"/>
              <a:t>une</a:t>
            </a:r>
            <a:r>
              <a:rPr lang="en-US" sz="2000" dirty="0"/>
              <a:t> idée </a:t>
            </a:r>
            <a:r>
              <a:rPr lang="en-US" sz="2000" dirty="0" err="1"/>
              <a:t>d'Infrabel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Inhaltsplatzhalter 1"/>
          <p:cNvSpPr>
            <a:spLocks noGrp="1"/>
          </p:cNvSpPr>
          <p:nvPr>
            <p:ph type="body" sz="quarter" idx="11"/>
          </p:nvPr>
        </p:nvSpPr>
        <p:spPr>
          <a:xfrm>
            <a:off x="590550" y="1873049"/>
            <a:ext cx="5799233" cy="646112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2"/>
          </p:nvPr>
        </p:nvSpPr>
        <p:spPr>
          <a:xfrm>
            <a:off x="590550" y="2196105"/>
            <a:ext cx="4928900" cy="646112"/>
          </a:xfrm>
        </p:spPr>
        <p:txBody>
          <a:bodyPr>
            <a:noAutofit/>
          </a:bodyPr>
          <a:lstStyle/>
          <a:p>
            <a:endParaRPr lang="de-DE" sz="2000" dirty="0"/>
          </a:p>
          <a:p>
            <a:r>
              <a:rPr lang="de-DE" sz="2000" dirty="0"/>
              <a:t>COBRA –</a:t>
            </a:r>
          </a:p>
          <a:p>
            <a:r>
              <a:rPr lang="de-DE" sz="2000" dirty="0"/>
              <a:t>Control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Balises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Remote Assistance &amp; </a:t>
            </a:r>
            <a:r>
              <a:rPr lang="de-DE" sz="2000" dirty="0" err="1"/>
              <a:t>Superbalise</a:t>
            </a:r>
            <a:r>
              <a:rPr lang="de-DE" sz="2000" dirty="0"/>
              <a:t> (ALSTOM)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877" y="1691732"/>
            <a:ext cx="6915239" cy="49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draußen, Gelände, gelb, Zug enthält.&#10;&#10;Automatisch generierte Beschreibung">
            <a:extLst>
              <a:ext uri="{FF2B5EF4-FFF2-40B4-BE49-F238E27FC236}">
                <a16:creationId xmlns:a16="http://schemas.microsoft.com/office/drawing/2014/main" id="{944885BF-8A73-9BC1-F4B8-E3CD21F183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932" b="11932"/>
          <a:stretch/>
        </p:blipFill>
        <p:spPr>
          <a:xfrm>
            <a:off x="276003" y="1903626"/>
            <a:ext cx="6315471" cy="345981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31831C-9051-618C-572A-0EE372540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F7FC291-05D1-9284-8C8F-8D5812AA0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A4C7D4">
                    <a:lumMod val="50000"/>
                  </a:srgbClr>
                </a:solidFill>
                <a:effectLst/>
                <a:uLnTx/>
                <a:uFillTx/>
                <a:latin typeface="Saira" panose="00000500000000000000" pitchFamily="2" charset="0"/>
              </a:rPr>
              <a:t>Titelthema // Kapitel // ggf. Name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A4C7D4">
                  <a:lumMod val="50000"/>
                </a:srgbClr>
              </a:solidFill>
              <a:effectLst/>
              <a:uLnTx/>
              <a:uFillTx/>
              <a:latin typeface="Saira Medium" panose="00000600000000000000" pitchFamily="2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C34003-60B8-DACD-28FA-517B87E99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MBS</a:t>
            </a:r>
            <a:br>
              <a:rPr lang="de-DE" dirty="0"/>
            </a:br>
            <a:r>
              <a:rPr lang="de-DE" dirty="0"/>
              <a:t>COBRA-R &amp; Super </a:t>
            </a:r>
            <a:r>
              <a:rPr lang="de-DE" dirty="0" err="1"/>
              <a:t>Balise</a:t>
            </a:r>
            <a:r>
              <a:rPr lang="de-DE" dirty="0"/>
              <a:t> </a:t>
            </a:r>
          </a:p>
        </p:txBody>
      </p:sp>
      <p:pic>
        <p:nvPicPr>
          <p:cNvPr id="6" name="Bildplatzhalter 8" descr="Ein Bild, das draußen, Eisenbahn, Fahrzeug, Bahn enthält.&#10;&#10;Automatisch generierte Beschreibung">
            <a:extLst>
              <a:ext uri="{FF2B5EF4-FFF2-40B4-BE49-F238E27FC236}">
                <a16:creationId xmlns:a16="http://schemas.microsoft.com/office/drawing/2014/main" id="{ABEE9C42-19AC-E6F5-0992-BF6EC1A85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0" r="28180"/>
          <a:stretch>
            <a:fillRect/>
          </a:stretch>
        </p:blipFill>
        <p:spPr>
          <a:xfrm rot="16200000">
            <a:off x="7678738" y="985343"/>
            <a:ext cx="3459809" cy="528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37F46-210B-BABB-EB98-64FC65A9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B3284B82-A73B-F2A0-DB38-1C564A5613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63514" y="3872094"/>
            <a:ext cx="12371391" cy="1589975"/>
            <a:chOff x="-103" y="2775"/>
            <a:chExt cx="7793" cy="105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9D3A43A-2A3F-3C70-84AA-18895000A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3475"/>
              <a:ext cx="2306" cy="30"/>
            </a:xfrm>
            <a:custGeom>
              <a:avLst/>
              <a:gdLst>
                <a:gd name="T0" fmla="*/ 1031 w 4770"/>
                <a:gd name="T1" fmla="*/ 0 h 50"/>
                <a:gd name="T2" fmla="*/ 31 w 4770"/>
                <a:gd name="T3" fmla="*/ 0 h 50"/>
                <a:gd name="T4" fmla="*/ 0 w 4770"/>
                <a:gd name="T5" fmla="*/ 50 h 50"/>
                <a:gd name="T6" fmla="*/ 1031 w 4770"/>
                <a:gd name="T7" fmla="*/ 50 h 50"/>
                <a:gd name="T8" fmla="*/ 3689 w 4770"/>
                <a:gd name="T9" fmla="*/ 50 h 50"/>
                <a:gd name="T10" fmla="*/ 4739 w 4770"/>
                <a:gd name="T11" fmla="*/ 50 h 50"/>
                <a:gd name="T12" fmla="*/ 4770 w 4770"/>
                <a:gd name="T13" fmla="*/ 0 h 50"/>
                <a:gd name="T14" fmla="*/ 3689 w 4770"/>
                <a:gd name="T15" fmla="*/ 0 h 50"/>
                <a:gd name="T16" fmla="*/ 1031 w 4770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0" h="50">
                  <a:moveTo>
                    <a:pt x="1031" y="0"/>
                  </a:moveTo>
                  <a:lnTo>
                    <a:pt x="31" y="0"/>
                  </a:lnTo>
                  <a:lnTo>
                    <a:pt x="0" y="50"/>
                  </a:lnTo>
                  <a:lnTo>
                    <a:pt x="1031" y="50"/>
                  </a:lnTo>
                  <a:lnTo>
                    <a:pt x="3689" y="50"/>
                  </a:lnTo>
                  <a:lnTo>
                    <a:pt x="4739" y="50"/>
                  </a:lnTo>
                  <a:lnTo>
                    <a:pt x="4770" y="0"/>
                  </a:lnTo>
                  <a:lnTo>
                    <a:pt x="3689" y="0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36AAD2FA-6CC2-ED1C-E28E-B0826D9DF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3" y="2918"/>
              <a:ext cx="1758" cy="50"/>
            </a:xfrm>
            <a:custGeom>
              <a:avLst/>
              <a:gdLst>
                <a:gd name="T0" fmla="*/ 0 w 1758"/>
                <a:gd name="T1" fmla="*/ 50 h 50"/>
                <a:gd name="T2" fmla="*/ 1727 w 1758"/>
                <a:gd name="T3" fmla="*/ 50 h 50"/>
                <a:gd name="T4" fmla="*/ 1758 w 1758"/>
                <a:gd name="T5" fmla="*/ 0 h 50"/>
                <a:gd name="T6" fmla="*/ 0 w 1758"/>
                <a:gd name="T7" fmla="*/ 0 h 50"/>
                <a:gd name="T8" fmla="*/ 0 w 1758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8" h="50">
                  <a:moveTo>
                    <a:pt x="0" y="50"/>
                  </a:moveTo>
                  <a:lnTo>
                    <a:pt x="1727" y="50"/>
                  </a:lnTo>
                  <a:lnTo>
                    <a:pt x="1758" y="0"/>
                  </a:lnTo>
                  <a:lnTo>
                    <a:pt x="0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AC4689F9-AB85-1EB7-18C1-161C75A4A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" y="2918"/>
              <a:ext cx="2260" cy="30"/>
            </a:xfrm>
            <a:custGeom>
              <a:avLst/>
              <a:gdLst>
                <a:gd name="T0" fmla="*/ 34 w 4764"/>
                <a:gd name="T1" fmla="*/ 0 h 50"/>
                <a:gd name="T2" fmla="*/ 0 w 4764"/>
                <a:gd name="T3" fmla="*/ 50 h 50"/>
                <a:gd name="T4" fmla="*/ 4736 w 4764"/>
                <a:gd name="T5" fmla="*/ 50 h 50"/>
                <a:gd name="T6" fmla="*/ 4764 w 4764"/>
                <a:gd name="T7" fmla="*/ 0 h 50"/>
                <a:gd name="T8" fmla="*/ 34 w 4764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4" h="50">
                  <a:moveTo>
                    <a:pt x="34" y="0"/>
                  </a:moveTo>
                  <a:lnTo>
                    <a:pt x="0" y="50"/>
                  </a:lnTo>
                  <a:lnTo>
                    <a:pt x="4736" y="50"/>
                  </a:lnTo>
                  <a:lnTo>
                    <a:pt x="476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0" name="Line 10">
              <a:extLst>
                <a:ext uri="{FF2B5EF4-FFF2-40B4-BE49-F238E27FC236}">
                  <a16:creationId xmlns:a16="http://schemas.microsoft.com/office/drawing/2014/main" id="{A0186519-0D7E-D2B6-F396-96D39B8CA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32" y="2816"/>
              <a:ext cx="643" cy="1018"/>
            </a:xfrm>
            <a:prstGeom prst="line">
              <a:avLst/>
            </a:prstGeom>
            <a:noFill/>
            <a:ln w="20638" cap="flat">
              <a:solidFill>
                <a:srgbClr val="94939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9254F4B1-F061-F6D1-3531-E94C8FF446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9" y="2775"/>
              <a:ext cx="637" cy="1018"/>
            </a:xfrm>
            <a:prstGeom prst="line">
              <a:avLst/>
            </a:prstGeom>
            <a:noFill/>
            <a:ln w="20638" cap="flat">
              <a:solidFill>
                <a:srgbClr val="94939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4" name="Line 12">
              <a:extLst>
                <a:ext uri="{FF2B5EF4-FFF2-40B4-BE49-F238E27FC236}">
                  <a16:creationId xmlns:a16="http://schemas.microsoft.com/office/drawing/2014/main" id="{E3E080DD-FECE-830F-40FC-8F8A7E3FA0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9" y="2803"/>
              <a:ext cx="640" cy="1015"/>
            </a:xfrm>
            <a:prstGeom prst="line">
              <a:avLst/>
            </a:prstGeom>
            <a:noFill/>
            <a:ln w="20638" cap="flat">
              <a:solidFill>
                <a:srgbClr val="94939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5" name="Line 13">
              <a:extLst>
                <a:ext uri="{FF2B5EF4-FFF2-40B4-BE49-F238E27FC236}">
                  <a16:creationId xmlns:a16="http://schemas.microsoft.com/office/drawing/2014/main" id="{AEB9FD2E-391C-79B5-C80A-9C6F03B768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803"/>
              <a:ext cx="636" cy="1015"/>
            </a:xfrm>
            <a:prstGeom prst="line">
              <a:avLst/>
            </a:prstGeom>
            <a:noFill/>
            <a:ln w="20638" cap="flat">
              <a:solidFill>
                <a:srgbClr val="94939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id="{818E5BC3-371E-9347-B272-ACD87AF2C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" y="2928"/>
              <a:ext cx="3477" cy="53"/>
            </a:xfrm>
            <a:custGeom>
              <a:avLst/>
              <a:gdLst>
                <a:gd name="T0" fmla="*/ 35 w 1010"/>
                <a:gd name="T1" fmla="*/ 0 h 50"/>
                <a:gd name="T2" fmla="*/ 0 w 1010"/>
                <a:gd name="T3" fmla="*/ 50 h 50"/>
                <a:gd name="T4" fmla="*/ 1010 w 1010"/>
                <a:gd name="T5" fmla="*/ 50 h 50"/>
                <a:gd name="T6" fmla="*/ 1010 w 1010"/>
                <a:gd name="T7" fmla="*/ 0 h 50"/>
                <a:gd name="T8" fmla="*/ 35 w 1010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50">
                  <a:moveTo>
                    <a:pt x="35" y="0"/>
                  </a:moveTo>
                  <a:lnTo>
                    <a:pt x="0" y="50"/>
                  </a:lnTo>
                  <a:lnTo>
                    <a:pt x="1010" y="50"/>
                  </a:lnTo>
                  <a:lnTo>
                    <a:pt x="1010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id="{5020B22F-BD79-DF9C-00E1-34305C979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9" y="3475"/>
              <a:ext cx="3791" cy="50"/>
            </a:xfrm>
            <a:custGeom>
              <a:avLst/>
              <a:gdLst>
                <a:gd name="T0" fmla="*/ 31 w 1357"/>
                <a:gd name="T1" fmla="*/ 0 h 50"/>
                <a:gd name="T2" fmla="*/ 0 w 1357"/>
                <a:gd name="T3" fmla="*/ 50 h 50"/>
                <a:gd name="T4" fmla="*/ 1357 w 1357"/>
                <a:gd name="T5" fmla="*/ 50 h 50"/>
                <a:gd name="T6" fmla="*/ 1357 w 1357"/>
                <a:gd name="T7" fmla="*/ 0 h 50"/>
                <a:gd name="T8" fmla="*/ 31 w 1357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7" h="50">
                  <a:moveTo>
                    <a:pt x="31" y="0"/>
                  </a:moveTo>
                  <a:lnTo>
                    <a:pt x="0" y="50"/>
                  </a:lnTo>
                  <a:lnTo>
                    <a:pt x="1357" y="50"/>
                  </a:lnTo>
                  <a:lnTo>
                    <a:pt x="135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id="{93E507A8-B0E7-0A38-5E64-C69BC8E1C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" y="3475"/>
              <a:ext cx="1329" cy="50"/>
            </a:xfrm>
            <a:custGeom>
              <a:avLst/>
              <a:gdLst>
                <a:gd name="T0" fmla="*/ 0 w 1329"/>
                <a:gd name="T1" fmla="*/ 50 h 50"/>
                <a:gd name="T2" fmla="*/ 1305 w 1329"/>
                <a:gd name="T3" fmla="*/ 50 h 50"/>
                <a:gd name="T4" fmla="*/ 1329 w 1329"/>
                <a:gd name="T5" fmla="*/ 0 h 50"/>
                <a:gd name="T6" fmla="*/ 0 w 1329"/>
                <a:gd name="T7" fmla="*/ 0 h 50"/>
                <a:gd name="T8" fmla="*/ 0 w 1329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9" h="50">
                  <a:moveTo>
                    <a:pt x="0" y="50"/>
                  </a:moveTo>
                  <a:lnTo>
                    <a:pt x="1305" y="50"/>
                  </a:lnTo>
                  <a:lnTo>
                    <a:pt x="1329" y="0"/>
                  </a:lnTo>
                  <a:lnTo>
                    <a:pt x="0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9493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91" name="Grafik 90">
            <a:extLst>
              <a:ext uri="{FF2B5EF4-FFF2-40B4-BE49-F238E27FC236}">
                <a16:creationId xmlns:a16="http://schemas.microsoft.com/office/drawing/2014/main" id="{8C32286C-9CFC-D269-1B12-B1128DE1F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846203" y="4042081"/>
            <a:ext cx="3356683" cy="153771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9A75B5-40A5-8D71-CC4B-20F123702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A4C7D4">
                    <a:lumMod val="50000"/>
                  </a:srgbClr>
                </a:solidFill>
                <a:effectLst/>
                <a:uLnTx/>
                <a:uFillTx/>
                <a:latin typeface="Saira" panose="00000500000000000000" pitchFamily="2" charset="0"/>
              </a:rPr>
              <a:t>Ihr Partner für ATWS // Dr. B. Lissinna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A4C7D4">
                  <a:lumMod val="50000"/>
                </a:srgbClr>
              </a:solidFill>
              <a:effectLst/>
              <a:uLnTx/>
              <a:uFillTx/>
              <a:latin typeface="Saira Medium" panose="00000600000000000000" pitchFamily="2" charset="0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B48A9BC-1BDE-61D3-25A6-DED2C3FE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55" y="843284"/>
            <a:ext cx="7545942" cy="597223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COBRA &amp;  MRWS</a:t>
            </a:r>
          </a:p>
        </p:txBody>
      </p:sp>
      <p:sp>
        <p:nvSpPr>
          <p:cNvPr id="151" name="Textplatzhalter 4">
            <a:extLst>
              <a:ext uri="{FF2B5EF4-FFF2-40B4-BE49-F238E27FC236}">
                <a16:creationId xmlns:a16="http://schemas.microsoft.com/office/drawing/2014/main" id="{33997534-1080-A277-F4F0-245F2A46346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80756" y="5229000"/>
            <a:ext cx="999756" cy="221661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 err="1">
                <a:solidFill>
                  <a:srgbClr val="000000"/>
                </a:solidFill>
                <a:latin typeface="Saira Light" panose="00000400000000000000" pitchFamily="2" charset="0"/>
              </a:rPr>
              <a:t>worksite</a:t>
            </a:r>
            <a:endParaRPr lang="de-DE" sz="1000" dirty="0">
              <a:solidFill>
                <a:srgbClr val="000000"/>
              </a:solidFill>
              <a:latin typeface="Saira Light" panose="00000400000000000000" pitchFamily="2" charset="0"/>
            </a:endParaRPr>
          </a:p>
        </p:txBody>
      </p: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FA446878-D5C9-4450-53BA-D5209C8D116F}"/>
              </a:ext>
            </a:extLst>
          </p:cNvPr>
          <p:cNvGrpSpPr/>
          <p:nvPr/>
        </p:nvGrpSpPr>
        <p:grpSpPr>
          <a:xfrm>
            <a:off x="-797100" y="3225848"/>
            <a:ext cx="1931497" cy="870778"/>
            <a:chOff x="242219" y="3887789"/>
            <a:chExt cx="1982451" cy="709628"/>
          </a:xfrm>
        </p:grpSpPr>
        <p:sp>
          <p:nvSpPr>
            <p:cNvPr id="94" name="Freeform 325">
              <a:extLst>
                <a:ext uri="{FF2B5EF4-FFF2-40B4-BE49-F238E27FC236}">
                  <a16:creationId xmlns:a16="http://schemas.microsoft.com/office/drawing/2014/main" id="{F9EF6406-EA0D-596A-3EA0-1DEB0BC5D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6" y="3887789"/>
              <a:ext cx="1642097" cy="147638"/>
            </a:xfrm>
            <a:custGeom>
              <a:avLst/>
              <a:gdLst>
                <a:gd name="T0" fmla="*/ 0 w 2044"/>
                <a:gd name="T1" fmla="*/ 181 h 181"/>
                <a:gd name="T2" fmla="*/ 2044 w 2044"/>
                <a:gd name="T3" fmla="*/ 181 h 181"/>
                <a:gd name="T4" fmla="*/ 2044 w 2044"/>
                <a:gd name="T5" fmla="*/ 181 h 181"/>
                <a:gd name="T6" fmla="*/ 2023 w 2044"/>
                <a:gd name="T7" fmla="*/ 166 h 181"/>
                <a:gd name="T8" fmla="*/ 2004 w 2044"/>
                <a:gd name="T9" fmla="*/ 151 h 181"/>
                <a:gd name="T10" fmla="*/ 1963 w 2044"/>
                <a:gd name="T11" fmla="*/ 127 h 181"/>
                <a:gd name="T12" fmla="*/ 1920 w 2044"/>
                <a:gd name="T13" fmla="*/ 104 h 181"/>
                <a:gd name="T14" fmla="*/ 1875 w 2044"/>
                <a:gd name="T15" fmla="*/ 83 h 181"/>
                <a:gd name="T16" fmla="*/ 1830 w 2044"/>
                <a:gd name="T17" fmla="*/ 66 h 181"/>
                <a:gd name="T18" fmla="*/ 1784 w 2044"/>
                <a:gd name="T19" fmla="*/ 51 h 181"/>
                <a:gd name="T20" fmla="*/ 1741 w 2044"/>
                <a:gd name="T21" fmla="*/ 40 h 181"/>
                <a:gd name="T22" fmla="*/ 1700 w 2044"/>
                <a:gd name="T23" fmla="*/ 31 h 181"/>
                <a:gd name="T24" fmla="*/ 1660 w 2044"/>
                <a:gd name="T25" fmla="*/ 23 h 181"/>
                <a:gd name="T26" fmla="*/ 1623 w 2044"/>
                <a:gd name="T27" fmla="*/ 17 h 181"/>
                <a:gd name="T28" fmla="*/ 1563 w 2044"/>
                <a:gd name="T29" fmla="*/ 10 h 181"/>
                <a:gd name="T30" fmla="*/ 1521 w 2044"/>
                <a:gd name="T31" fmla="*/ 6 h 181"/>
                <a:gd name="T32" fmla="*/ 1506 w 2044"/>
                <a:gd name="T33" fmla="*/ 4 h 181"/>
                <a:gd name="T34" fmla="*/ 1123 w 2044"/>
                <a:gd name="T35" fmla="*/ 4 h 181"/>
                <a:gd name="T36" fmla="*/ 0 w 2044"/>
                <a:gd name="T37" fmla="*/ 0 h 181"/>
                <a:gd name="T38" fmla="*/ 0 w 2044"/>
                <a:gd name="T3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44" h="181">
                  <a:moveTo>
                    <a:pt x="0" y="181"/>
                  </a:moveTo>
                  <a:lnTo>
                    <a:pt x="2044" y="181"/>
                  </a:lnTo>
                  <a:lnTo>
                    <a:pt x="2044" y="181"/>
                  </a:lnTo>
                  <a:lnTo>
                    <a:pt x="2023" y="166"/>
                  </a:lnTo>
                  <a:lnTo>
                    <a:pt x="2004" y="151"/>
                  </a:lnTo>
                  <a:lnTo>
                    <a:pt x="1963" y="127"/>
                  </a:lnTo>
                  <a:lnTo>
                    <a:pt x="1920" y="104"/>
                  </a:lnTo>
                  <a:lnTo>
                    <a:pt x="1875" y="83"/>
                  </a:lnTo>
                  <a:lnTo>
                    <a:pt x="1830" y="66"/>
                  </a:lnTo>
                  <a:lnTo>
                    <a:pt x="1784" y="51"/>
                  </a:lnTo>
                  <a:lnTo>
                    <a:pt x="1741" y="40"/>
                  </a:lnTo>
                  <a:lnTo>
                    <a:pt x="1700" y="31"/>
                  </a:lnTo>
                  <a:lnTo>
                    <a:pt x="1660" y="23"/>
                  </a:lnTo>
                  <a:lnTo>
                    <a:pt x="1623" y="17"/>
                  </a:lnTo>
                  <a:lnTo>
                    <a:pt x="1563" y="10"/>
                  </a:lnTo>
                  <a:lnTo>
                    <a:pt x="1521" y="6"/>
                  </a:lnTo>
                  <a:lnTo>
                    <a:pt x="1506" y="4"/>
                  </a:lnTo>
                  <a:lnTo>
                    <a:pt x="1123" y="4"/>
                  </a:lnTo>
                  <a:lnTo>
                    <a:pt x="0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D9D8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5" name="Rectangle 19">
              <a:extLst>
                <a:ext uri="{FF2B5EF4-FFF2-40B4-BE49-F238E27FC236}">
                  <a16:creationId xmlns:a16="http://schemas.microsoft.com/office/drawing/2014/main" id="{98A2F221-218E-BE52-018D-25FD541B8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36" y="4346591"/>
              <a:ext cx="1387481" cy="207963"/>
            </a:xfrm>
            <a:prstGeom prst="rect">
              <a:avLst/>
            </a:prstGeom>
            <a:solidFill>
              <a:srgbClr val="4A4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6" name="Rectangle 20">
              <a:extLst>
                <a:ext uri="{FF2B5EF4-FFF2-40B4-BE49-F238E27FC236}">
                  <a16:creationId xmlns:a16="http://schemas.microsoft.com/office/drawing/2014/main" id="{BD0EA624-CFE4-8016-619D-A1BB64D7C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636" y="4389453"/>
              <a:ext cx="1387481" cy="127000"/>
            </a:xfrm>
            <a:prstGeom prst="rect">
              <a:avLst/>
            </a:prstGeom>
            <a:solidFill>
              <a:srgbClr val="2C2B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F8FDEAD1-7958-7511-A6A5-A5D05C16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478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2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8 w 169"/>
                <a:gd name="T13" fmla="*/ 154 h 169"/>
                <a:gd name="T14" fmla="*/ 53 w 169"/>
                <a:gd name="T15" fmla="*/ 162 h 169"/>
                <a:gd name="T16" fmla="*/ 68 w 169"/>
                <a:gd name="T17" fmla="*/ 167 h 169"/>
                <a:gd name="T18" fmla="*/ 85 w 169"/>
                <a:gd name="T19" fmla="*/ 169 h 169"/>
                <a:gd name="T20" fmla="*/ 85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2 w 169"/>
                <a:gd name="T27" fmla="*/ 154 h 169"/>
                <a:gd name="T28" fmla="*/ 145 w 169"/>
                <a:gd name="T29" fmla="*/ 145 h 169"/>
                <a:gd name="T30" fmla="*/ 156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6 w 169"/>
                <a:gd name="T45" fmla="*/ 37 h 169"/>
                <a:gd name="T46" fmla="*/ 145 w 169"/>
                <a:gd name="T47" fmla="*/ 24 h 169"/>
                <a:gd name="T48" fmla="*/ 132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5 w 169"/>
                <a:gd name="T55" fmla="*/ 0 h 169"/>
                <a:gd name="T56" fmla="*/ 85 w 169"/>
                <a:gd name="T57" fmla="*/ 0 h 169"/>
                <a:gd name="T58" fmla="*/ 68 w 169"/>
                <a:gd name="T59" fmla="*/ 2 h 169"/>
                <a:gd name="T60" fmla="*/ 53 w 169"/>
                <a:gd name="T61" fmla="*/ 5 h 169"/>
                <a:gd name="T62" fmla="*/ 38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2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2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8" y="154"/>
                  </a:lnTo>
                  <a:lnTo>
                    <a:pt x="53" y="162"/>
                  </a:lnTo>
                  <a:lnTo>
                    <a:pt x="68" y="167"/>
                  </a:lnTo>
                  <a:lnTo>
                    <a:pt x="85" y="169"/>
                  </a:lnTo>
                  <a:lnTo>
                    <a:pt x="85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2" y="154"/>
                  </a:lnTo>
                  <a:lnTo>
                    <a:pt x="145" y="145"/>
                  </a:lnTo>
                  <a:lnTo>
                    <a:pt x="156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6" y="37"/>
                  </a:lnTo>
                  <a:lnTo>
                    <a:pt x="145" y="24"/>
                  </a:lnTo>
                  <a:lnTo>
                    <a:pt x="132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3" y="5"/>
                  </a:lnTo>
                  <a:lnTo>
                    <a:pt x="38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13B20A99-0274-B9BA-BD1F-1A6B070B5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478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2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8 w 169"/>
                <a:gd name="T13" fmla="*/ 154 h 169"/>
                <a:gd name="T14" fmla="*/ 53 w 169"/>
                <a:gd name="T15" fmla="*/ 162 h 169"/>
                <a:gd name="T16" fmla="*/ 68 w 169"/>
                <a:gd name="T17" fmla="*/ 167 h 169"/>
                <a:gd name="T18" fmla="*/ 85 w 169"/>
                <a:gd name="T19" fmla="*/ 169 h 169"/>
                <a:gd name="T20" fmla="*/ 85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2 w 169"/>
                <a:gd name="T27" fmla="*/ 154 h 169"/>
                <a:gd name="T28" fmla="*/ 145 w 169"/>
                <a:gd name="T29" fmla="*/ 145 h 169"/>
                <a:gd name="T30" fmla="*/ 156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6 w 169"/>
                <a:gd name="T45" fmla="*/ 37 h 169"/>
                <a:gd name="T46" fmla="*/ 145 w 169"/>
                <a:gd name="T47" fmla="*/ 24 h 169"/>
                <a:gd name="T48" fmla="*/ 132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5 w 169"/>
                <a:gd name="T55" fmla="*/ 0 h 169"/>
                <a:gd name="T56" fmla="*/ 85 w 169"/>
                <a:gd name="T57" fmla="*/ 0 h 169"/>
                <a:gd name="T58" fmla="*/ 68 w 169"/>
                <a:gd name="T59" fmla="*/ 2 h 169"/>
                <a:gd name="T60" fmla="*/ 53 w 169"/>
                <a:gd name="T61" fmla="*/ 5 h 169"/>
                <a:gd name="T62" fmla="*/ 38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2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2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8" y="154"/>
                  </a:lnTo>
                  <a:lnTo>
                    <a:pt x="53" y="162"/>
                  </a:lnTo>
                  <a:lnTo>
                    <a:pt x="68" y="167"/>
                  </a:lnTo>
                  <a:lnTo>
                    <a:pt x="85" y="169"/>
                  </a:lnTo>
                  <a:lnTo>
                    <a:pt x="85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2" y="154"/>
                  </a:lnTo>
                  <a:lnTo>
                    <a:pt x="145" y="145"/>
                  </a:lnTo>
                  <a:lnTo>
                    <a:pt x="156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6" y="37"/>
                  </a:lnTo>
                  <a:lnTo>
                    <a:pt x="145" y="24"/>
                  </a:lnTo>
                  <a:lnTo>
                    <a:pt x="132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3" y="5"/>
                  </a:lnTo>
                  <a:lnTo>
                    <a:pt x="38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7"/>
                  </a:lnTo>
                  <a:lnTo>
                    <a:pt x="0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99" name="Freeform 23">
              <a:extLst>
                <a:ext uri="{FF2B5EF4-FFF2-40B4-BE49-F238E27FC236}">
                  <a16:creationId xmlns:a16="http://schemas.microsoft.com/office/drawing/2014/main" id="{44F3948A-84F6-C12F-F0E7-D29A67A31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478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2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8 w 169"/>
                <a:gd name="T13" fmla="*/ 154 h 169"/>
                <a:gd name="T14" fmla="*/ 53 w 169"/>
                <a:gd name="T15" fmla="*/ 162 h 169"/>
                <a:gd name="T16" fmla="*/ 68 w 169"/>
                <a:gd name="T17" fmla="*/ 167 h 169"/>
                <a:gd name="T18" fmla="*/ 85 w 169"/>
                <a:gd name="T19" fmla="*/ 169 h 169"/>
                <a:gd name="T20" fmla="*/ 85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2 w 169"/>
                <a:gd name="T27" fmla="*/ 154 h 169"/>
                <a:gd name="T28" fmla="*/ 145 w 169"/>
                <a:gd name="T29" fmla="*/ 145 h 169"/>
                <a:gd name="T30" fmla="*/ 156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6 w 169"/>
                <a:gd name="T45" fmla="*/ 37 h 169"/>
                <a:gd name="T46" fmla="*/ 145 w 169"/>
                <a:gd name="T47" fmla="*/ 24 h 169"/>
                <a:gd name="T48" fmla="*/ 132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5 w 169"/>
                <a:gd name="T55" fmla="*/ 0 h 169"/>
                <a:gd name="T56" fmla="*/ 85 w 169"/>
                <a:gd name="T57" fmla="*/ 0 h 169"/>
                <a:gd name="T58" fmla="*/ 68 w 169"/>
                <a:gd name="T59" fmla="*/ 2 h 169"/>
                <a:gd name="T60" fmla="*/ 53 w 169"/>
                <a:gd name="T61" fmla="*/ 5 h 169"/>
                <a:gd name="T62" fmla="*/ 38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2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2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8" y="154"/>
                  </a:lnTo>
                  <a:lnTo>
                    <a:pt x="53" y="162"/>
                  </a:lnTo>
                  <a:lnTo>
                    <a:pt x="68" y="167"/>
                  </a:lnTo>
                  <a:lnTo>
                    <a:pt x="85" y="169"/>
                  </a:lnTo>
                  <a:lnTo>
                    <a:pt x="85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2" y="154"/>
                  </a:lnTo>
                  <a:lnTo>
                    <a:pt x="145" y="145"/>
                  </a:lnTo>
                  <a:lnTo>
                    <a:pt x="156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6" y="37"/>
                  </a:lnTo>
                  <a:lnTo>
                    <a:pt x="145" y="24"/>
                  </a:lnTo>
                  <a:lnTo>
                    <a:pt x="132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3" y="5"/>
                  </a:lnTo>
                  <a:lnTo>
                    <a:pt x="38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21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0" name="Freeform 24">
              <a:extLst>
                <a:ext uri="{FF2B5EF4-FFF2-40B4-BE49-F238E27FC236}">
                  <a16:creationId xmlns:a16="http://schemas.microsoft.com/office/drawing/2014/main" id="{214D94C0-6A24-FD7F-FDF4-0A9CEA7E8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9478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2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8 w 169"/>
                <a:gd name="T13" fmla="*/ 154 h 169"/>
                <a:gd name="T14" fmla="*/ 53 w 169"/>
                <a:gd name="T15" fmla="*/ 162 h 169"/>
                <a:gd name="T16" fmla="*/ 68 w 169"/>
                <a:gd name="T17" fmla="*/ 167 h 169"/>
                <a:gd name="T18" fmla="*/ 85 w 169"/>
                <a:gd name="T19" fmla="*/ 169 h 169"/>
                <a:gd name="T20" fmla="*/ 85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2 w 169"/>
                <a:gd name="T27" fmla="*/ 154 h 169"/>
                <a:gd name="T28" fmla="*/ 145 w 169"/>
                <a:gd name="T29" fmla="*/ 145 h 169"/>
                <a:gd name="T30" fmla="*/ 156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6 w 169"/>
                <a:gd name="T45" fmla="*/ 37 h 169"/>
                <a:gd name="T46" fmla="*/ 145 w 169"/>
                <a:gd name="T47" fmla="*/ 24 h 169"/>
                <a:gd name="T48" fmla="*/ 132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5 w 169"/>
                <a:gd name="T55" fmla="*/ 0 h 169"/>
                <a:gd name="T56" fmla="*/ 85 w 169"/>
                <a:gd name="T57" fmla="*/ 0 h 169"/>
                <a:gd name="T58" fmla="*/ 68 w 169"/>
                <a:gd name="T59" fmla="*/ 2 h 169"/>
                <a:gd name="T60" fmla="*/ 53 w 169"/>
                <a:gd name="T61" fmla="*/ 5 h 169"/>
                <a:gd name="T62" fmla="*/ 38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2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2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8" y="154"/>
                  </a:lnTo>
                  <a:lnTo>
                    <a:pt x="53" y="162"/>
                  </a:lnTo>
                  <a:lnTo>
                    <a:pt x="68" y="167"/>
                  </a:lnTo>
                  <a:lnTo>
                    <a:pt x="85" y="169"/>
                  </a:lnTo>
                  <a:lnTo>
                    <a:pt x="85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2" y="154"/>
                  </a:lnTo>
                  <a:lnTo>
                    <a:pt x="145" y="145"/>
                  </a:lnTo>
                  <a:lnTo>
                    <a:pt x="156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6" y="37"/>
                  </a:lnTo>
                  <a:lnTo>
                    <a:pt x="145" y="24"/>
                  </a:lnTo>
                  <a:lnTo>
                    <a:pt x="132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68" y="2"/>
                  </a:lnTo>
                  <a:lnTo>
                    <a:pt x="53" y="5"/>
                  </a:lnTo>
                  <a:lnTo>
                    <a:pt x="38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2" y="67"/>
                  </a:lnTo>
                  <a:lnTo>
                    <a:pt x="0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1" name="Freeform 25">
              <a:extLst>
                <a:ext uri="{FF2B5EF4-FFF2-40B4-BE49-F238E27FC236}">
                  <a16:creationId xmlns:a16="http://schemas.microsoft.com/office/drawing/2014/main" id="{BAFF26F3-058C-747D-B999-9E5325F3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291" y="4484704"/>
              <a:ext cx="90488" cy="90488"/>
            </a:xfrm>
            <a:custGeom>
              <a:avLst/>
              <a:gdLst>
                <a:gd name="T0" fmla="*/ 0 w 115"/>
                <a:gd name="T1" fmla="*/ 58 h 115"/>
                <a:gd name="T2" fmla="*/ 0 w 115"/>
                <a:gd name="T3" fmla="*/ 58 h 115"/>
                <a:gd name="T4" fmla="*/ 0 w 115"/>
                <a:gd name="T5" fmla="*/ 70 h 115"/>
                <a:gd name="T6" fmla="*/ 4 w 115"/>
                <a:gd name="T7" fmla="*/ 81 h 115"/>
                <a:gd name="T8" fmla="*/ 10 w 115"/>
                <a:gd name="T9" fmla="*/ 91 h 115"/>
                <a:gd name="T10" fmla="*/ 17 w 115"/>
                <a:gd name="T11" fmla="*/ 98 h 115"/>
                <a:gd name="T12" fmla="*/ 25 w 115"/>
                <a:gd name="T13" fmla="*/ 106 h 115"/>
                <a:gd name="T14" fmla="*/ 34 w 115"/>
                <a:gd name="T15" fmla="*/ 111 h 115"/>
                <a:gd name="T16" fmla="*/ 45 w 115"/>
                <a:gd name="T17" fmla="*/ 115 h 115"/>
                <a:gd name="T18" fmla="*/ 57 w 115"/>
                <a:gd name="T19" fmla="*/ 115 h 115"/>
                <a:gd name="T20" fmla="*/ 57 w 115"/>
                <a:gd name="T21" fmla="*/ 115 h 115"/>
                <a:gd name="T22" fmla="*/ 68 w 115"/>
                <a:gd name="T23" fmla="*/ 115 h 115"/>
                <a:gd name="T24" fmla="*/ 79 w 115"/>
                <a:gd name="T25" fmla="*/ 111 h 115"/>
                <a:gd name="T26" fmla="*/ 88 w 115"/>
                <a:gd name="T27" fmla="*/ 106 h 115"/>
                <a:gd name="T28" fmla="*/ 98 w 115"/>
                <a:gd name="T29" fmla="*/ 98 h 115"/>
                <a:gd name="T30" fmla="*/ 105 w 115"/>
                <a:gd name="T31" fmla="*/ 91 h 115"/>
                <a:gd name="T32" fmla="*/ 109 w 115"/>
                <a:gd name="T33" fmla="*/ 81 h 115"/>
                <a:gd name="T34" fmla="*/ 113 w 115"/>
                <a:gd name="T35" fmla="*/ 70 h 115"/>
                <a:gd name="T36" fmla="*/ 115 w 115"/>
                <a:gd name="T37" fmla="*/ 58 h 115"/>
                <a:gd name="T38" fmla="*/ 115 w 115"/>
                <a:gd name="T39" fmla="*/ 58 h 115"/>
                <a:gd name="T40" fmla="*/ 113 w 115"/>
                <a:gd name="T41" fmla="*/ 47 h 115"/>
                <a:gd name="T42" fmla="*/ 109 w 115"/>
                <a:gd name="T43" fmla="*/ 36 h 115"/>
                <a:gd name="T44" fmla="*/ 105 w 115"/>
                <a:gd name="T45" fmla="*/ 26 h 115"/>
                <a:gd name="T46" fmla="*/ 98 w 115"/>
                <a:gd name="T47" fmla="*/ 17 h 115"/>
                <a:gd name="T48" fmla="*/ 88 w 115"/>
                <a:gd name="T49" fmla="*/ 11 h 115"/>
                <a:gd name="T50" fmla="*/ 79 w 115"/>
                <a:gd name="T51" fmla="*/ 6 h 115"/>
                <a:gd name="T52" fmla="*/ 68 w 115"/>
                <a:gd name="T53" fmla="*/ 2 h 115"/>
                <a:gd name="T54" fmla="*/ 57 w 115"/>
                <a:gd name="T55" fmla="*/ 0 h 115"/>
                <a:gd name="T56" fmla="*/ 57 w 115"/>
                <a:gd name="T57" fmla="*/ 0 h 115"/>
                <a:gd name="T58" fmla="*/ 45 w 115"/>
                <a:gd name="T59" fmla="*/ 2 h 115"/>
                <a:gd name="T60" fmla="*/ 34 w 115"/>
                <a:gd name="T61" fmla="*/ 6 h 115"/>
                <a:gd name="T62" fmla="*/ 25 w 115"/>
                <a:gd name="T63" fmla="*/ 11 h 115"/>
                <a:gd name="T64" fmla="*/ 17 w 115"/>
                <a:gd name="T65" fmla="*/ 17 h 115"/>
                <a:gd name="T66" fmla="*/ 10 w 115"/>
                <a:gd name="T67" fmla="*/ 26 h 115"/>
                <a:gd name="T68" fmla="*/ 4 w 115"/>
                <a:gd name="T69" fmla="*/ 36 h 115"/>
                <a:gd name="T70" fmla="*/ 0 w 115"/>
                <a:gd name="T71" fmla="*/ 47 h 115"/>
                <a:gd name="T72" fmla="*/ 0 w 115"/>
                <a:gd name="T7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0" y="58"/>
                  </a:moveTo>
                  <a:lnTo>
                    <a:pt x="0" y="58"/>
                  </a:lnTo>
                  <a:lnTo>
                    <a:pt x="0" y="70"/>
                  </a:lnTo>
                  <a:lnTo>
                    <a:pt x="4" y="81"/>
                  </a:lnTo>
                  <a:lnTo>
                    <a:pt x="10" y="91"/>
                  </a:lnTo>
                  <a:lnTo>
                    <a:pt x="17" y="98"/>
                  </a:lnTo>
                  <a:lnTo>
                    <a:pt x="25" y="106"/>
                  </a:lnTo>
                  <a:lnTo>
                    <a:pt x="34" y="111"/>
                  </a:lnTo>
                  <a:lnTo>
                    <a:pt x="45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68" y="115"/>
                  </a:lnTo>
                  <a:lnTo>
                    <a:pt x="79" y="111"/>
                  </a:lnTo>
                  <a:lnTo>
                    <a:pt x="88" y="106"/>
                  </a:lnTo>
                  <a:lnTo>
                    <a:pt x="98" y="98"/>
                  </a:lnTo>
                  <a:lnTo>
                    <a:pt x="105" y="91"/>
                  </a:lnTo>
                  <a:lnTo>
                    <a:pt x="109" y="81"/>
                  </a:lnTo>
                  <a:lnTo>
                    <a:pt x="113" y="70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5" y="26"/>
                  </a:lnTo>
                  <a:lnTo>
                    <a:pt x="98" y="17"/>
                  </a:lnTo>
                  <a:lnTo>
                    <a:pt x="88" y="11"/>
                  </a:lnTo>
                  <a:lnTo>
                    <a:pt x="79" y="6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45" y="2"/>
                  </a:lnTo>
                  <a:lnTo>
                    <a:pt x="34" y="6"/>
                  </a:lnTo>
                  <a:lnTo>
                    <a:pt x="25" y="11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2" name="Freeform 26">
              <a:extLst>
                <a:ext uri="{FF2B5EF4-FFF2-40B4-BE49-F238E27FC236}">
                  <a16:creationId xmlns:a16="http://schemas.microsoft.com/office/drawing/2014/main" id="{ABB53F57-1AB8-9923-7809-90A29046E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291" y="4484704"/>
              <a:ext cx="90488" cy="90488"/>
            </a:xfrm>
            <a:custGeom>
              <a:avLst/>
              <a:gdLst>
                <a:gd name="T0" fmla="*/ 0 w 115"/>
                <a:gd name="T1" fmla="*/ 58 h 115"/>
                <a:gd name="T2" fmla="*/ 0 w 115"/>
                <a:gd name="T3" fmla="*/ 58 h 115"/>
                <a:gd name="T4" fmla="*/ 0 w 115"/>
                <a:gd name="T5" fmla="*/ 70 h 115"/>
                <a:gd name="T6" fmla="*/ 4 w 115"/>
                <a:gd name="T7" fmla="*/ 81 h 115"/>
                <a:gd name="T8" fmla="*/ 10 w 115"/>
                <a:gd name="T9" fmla="*/ 91 h 115"/>
                <a:gd name="T10" fmla="*/ 17 w 115"/>
                <a:gd name="T11" fmla="*/ 98 h 115"/>
                <a:gd name="T12" fmla="*/ 25 w 115"/>
                <a:gd name="T13" fmla="*/ 106 h 115"/>
                <a:gd name="T14" fmla="*/ 34 w 115"/>
                <a:gd name="T15" fmla="*/ 111 h 115"/>
                <a:gd name="T16" fmla="*/ 45 w 115"/>
                <a:gd name="T17" fmla="*/ 115 h 115"/>
                <a:gd name="T18" fmla="*/ 57 w 115"/>
                <a:gd name="T19" fmla="*/ 115 h 115"/>
                <a:gd name="T20" fmla="*/ 57 w 115"/>
                <a:gd name="T21" fmla="*/ 115 h 115"/>
                <a:gd name="T22" fmla="*/ 68 w 115"/>
                <a:gd name="T23" fmla="*/ 115 h 115"/>
                <a:gd name="T24" fmla="*/ 79 w 115"/>
                <a:gd name="T25" fmla="*/ 111 h 115"/>
                <a:gd name="T26" fmla="*/ 88 w 115"/>
                <a:gd name="T27" fmla="*/ 106 h 115"/>
                <a:gd name="T28" fmla="*/ 98 w 115"/>
                <a:gd name="T29" fmla="*/ 98 h 115"/>
                <a:gd name="T30" fmla="*/ 105 w 115"/>
                <a:gd name="T31" fmla="*/ 91 h 115"/>
                <a:gd name="T32" fmla="*/ 109 w 115"/>
                <a:gd name="T33" fmla="*/ 81 h 115"/>
                <a:gd name="T34" fmla="*/ 113 w 115"/>
                <a:gd name="T35" fmla="*/ 70 h 115"/>
                <a:gd name="T36" fmla="*/ 115 w 115"/>
                <a:gd name="T37" fmla="*/ 58 h 115"/>
                <a:gd name="T38" fmla="*/ 115 w 115"/>
                <a:gd name="T39" fmla="*/ 58 h 115"/>
                <a:gd name="T40" fmla="*/ 113 w 115"/>
                <a:gd name="T41" fmla="*/ 47 h 115"/>
                <a:gd name="T42" fmla="*/ 109 w 115"/>
                <a:gd name="T43" fmla="*/ 36 h 115"/>
                <a:gd name="T44" fmla="*/ 105 w 115"/>
                <a:gd name="T45" fmla="*/ 26 h 115"/>
                <a:gd name="T46" fmla="*/ 98 w 115"/>
                <a:gd name="T47" fmla="*/ 17 h 115"/>
                <a:gd name="T48" fmla="*/ 88 w 115"/>
                <a:gd name="T49" fmla="*/ 11 h 115"/>
                <a:gd name="T50" fmla="*/ 79 w 115"/>
                <a:gd name="T51" fmla="*/ 6 h 115"/>
                <a:gd name="T52" fmla="*/ 68 w 115"/>
                <a:gd name="T53" fmla="*/ 2 h 115"/>
                <a:gd name="T54" fmla="*/ 57 w 115"/>
                <a:gd name="T55" fmla="*/ 0 h 115"/>
                <a:gd name="T56" fmla="*/ 57 w 115"/>
                <a:gd name="T57" fmla="*/ 0 h 115"/>
                <a:gd name="T58" fmla="*/ 45 w 115"/>
                <a:gd name="T59" fmla="*/ 2 h 115"/>
                <a:gd name="T60" fmla="*/ 34 w 115"/>
                <a:gd name="T61" fmla="*/ 6 h 115"/>
                <a:gd name="T62" fmla="*/ 25 w 115"/>
                <a:gd name="T63" fmla="*/ 11 h 115"/>
                <a:gd name="T64" fmla="*/ 17 w 115"/>
                <a:gd name="T65" fmla="*/ 17 h 115"/>
                <a:gd name="T66" fmla="*/ 10 w 115"/>
                <a:gd name="T67" fmla="*/ 26 h 115"/>
                <a:gd name="T68" fmla="*/ 4 w 115"/>
                <a:gd name="T69" fmla="*/ 36 h 115"/>
                <a:gd name="T70" fmla="*/ 0 w 115"/>
                <a:gd name="T71" fmla="*/ 47 h 115"/>
                <a:gd name="T72" fmla="*/ 0 w 115"/>
                <a:gd name="T7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0" y="58"/>
                  </a:moveTo>
                  <a:lnTo>
                    <a:pt x="0" y="58"/>
                  </a:lnTo>
                  <a:lnTo>
                    <a:pt x="0" y="70"/>
                  </a:lnTo>
                  <a:lnTo>
                    <a:pt x="4" y="81"/>
                  </a:lnTo>
                  <a:lnTo>
                    <a:pt x="10" y="91"/>
                  </a:lnTo>
                  <a:lnTo>
                    <a:pt x="17" y="98"/>
                  </a:lnTo>
                  <a:lnTo>
                    <a:pt x="25" y="106"/>
                  </a:lnTo>
                  <a:lnTo>
                    <a:pt x="34" y="111"/>
                  </a:lnTo>
                  <a:lnTo>
                    <a:pt x="45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68" y="115"/>
                  </a:lnTo>
                  <a:lnTo>
                    <a:pt x="79" y="111"/>
                  </a:lnTo>
                  <a:lnTo>
                    <a:pt x="88" y="106"/>
                  </a:lnTo>
                  <a:lnTo>
                    <a:pt x="98" y="98"/>
                  </a:lnTo>
                  <a:lnTo>
                    <a:pt x="105" y="91"/>
                  </a:lnTo>
                  <a:lnTo>
                    <a:pt x="109" y="81"/>
                  </a:lnTo>
                  <a:lnTo>
                    <a:pt x="113" y="70"/>
                  </a:lnTo>
                  <a:lnTo>
                    <a:pt x="115" y="58"/>
                  </a:lnTo>
                  <a:lnTo>
                    <a:pt x="115" y="58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5" y="26"/>
                  </a:lnTo>
                  <a:lnTo>
                    <a:pt x="98" y="17"/>
                  </a:lnTo>
                  <a:lnTo>
                    <a:pt x="88" y="11"/>
                  </a:lnTo>
                  <a:lnTo>
                    <a:pt x="79" y="6"/>
                  </a:lnTo>
                  <a:lnTo>
                    <a:pt x="68" y="2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45" y="2"/>
                  </a:lnTo>
                  <a:lnTo>
                    <a:pt x="34" y="6"/>
                  </a:lnTo>
                  <a:lnTo>
                    <a:pt x="25" y="11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3" name="Freeform 27">
              <a:extLst>
                <a:ext uri="{FF2B5EF4-FFF2-40B4-BE49-F238E27FC236}">
                  <a16:creationId xmlns:a16="http://schemas.microsoft.com/office/drawing/2014/main" id="{3B0C8145-13EB-96EB-3382-3B3DDCA4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754" y="4500579"/>
              <a:ext cx="55563" cy="55563"/>
            </a:xfrm>
            <a:custGeom>
              <a:avLst/>
              <a:gdLst>
                <a:gd name="T0" fmla="*/ 0 w 69"/>
                <a:gd name="T1" fmla="*/ 36 h 70"/>
                <a:gd name="T2" fmla="*/ 0 w 69"/>
                <a:gd name="T3" fmla="*/ 36 h 70"/>
                <a:gd name="T4" fmla="*/ 0 w 69"/>
                <a:gd name="T5" fmla="*/ 41 h 70"/>
                <a:gd name="T6" fmla="*/ 2 w 69"/>
                <a:gd name="T7" fmla="*/ 49 h 70"/>
                <a:gd name="T8" fmla="*/ 5 w 69"/>
                <a:gd name="T9" fmla="*/ 54 h 70"/>
                <a:gd name="T10" fmla="*/ 9 w 69"/>
                <a:gd name="T11" fmla="*/ 60 h 70"/>
                <a:gd name="T12" fmla="*/ 15 w 69"/>
                <a:gd name="T13" fmla="*/ 64 h 70"/>
                <a:gd name="T14" fmla="*/ 20 w 69"/>
                <a:gd name="T15" fmla="*/ 68 h 70"/>
                <a:gd name="T16" fmla="*/ 28 w 69"/>
                <a:gd name="T17" fmla="*/ 70 h 70"/>
                <a:gd name="T18" fmla="*/ 34 w 69"/>
                <a:gd name="T19" fmla="*/ 70 h 70"/>
                <a:gd name="T20" fmla="*/ 34 w 69"/>
                <a:gd name="T21" fmla="*/ 70 h 70"/>
                <a:gd name="T22" fmla="*/ 41 w 69"/>
                <a:gd name="T23" fmla="*/ 70 h 70"/>
                <a:gd name="T24" fmla="*/ 47 w 69"/>
                <a:gd name="T25" fmla="*/ 68 h 70"/>
                <a:gd name="T26" fmla="*/ 52 w 69"/>
                <a:gd name="T27" fmla="*/ 64 h 70"/>
                <a:gd name="T28" fmla="*/ 58 w 69"/>
                <a:gd name="T29" fmla="*/ 60 h 70"/>
                <a:gd name="T30" fmla="*/ 62 w 69"/>
                <a:gd name="T31" fmla="*/ 54 h 70"/>
                <a:gd name="T32" fmla="*/ 65 w 69"/>
                <a:gd name="T33" fmla="*/ 49 h 70"/>
                <a:gd name="T34" fmla="*/ 67 w 69"/>
                <a:gd name="T35" fmla="*/ 41 h 70"/>
                <a:gd name="T36" fmla="*/ 69 w 69"/>
                <a:gd name="T37" fmla="*/ 36 h 70"/>
                <a:gd name="T38" fmla="*/ 69 w 69"/>
                <a:gd name="T39" fmla="*/ 36 h 70"/>
                <a:gd name="T40" fmla="*/ 67 w 69"/>
                <a:gd name="T41" fmla="*/ 28 h 70"/>
                <a:gd name="T42" fmla="*/ 65 w 69"/>
                <a:gd name="T43" fmla="*/ 22 h 70"/>
                <a:gd name="T44" fmla="*/ 62 w 69"/>
                <a:gd name="T45" fmla="*/ 15 h 70"/>
                <a:gd name="T46" fmla="*/ 58 w 69"/>
                <a:gd name="T47" fmla="*/ 11 h 70"/>
                <a:gd name="T48" fmla="*/ 52 w 69"/>
                <a:gd name="T49" fmla="*/ 7 h 70"/>
                <a:gd name="T50" fmla="*/ 47 w 69"/>
                <a:gd name="T51" fmla="*/ 4 h 70"/>
                <a:gd name="T52" fmla="*/ 41 w 69"/>
                <a:gd name="T53" fmla="*/ 2 h 70"/>
                <a:gd name="T54" fmla="*/ 34 w 69"/>
                <a:gd name="T55" fmla="*/ 0 h 70"/>
                <a:gd name="T56" fmla="*/ 34 w 69"/>
                <a:gd name="T57" fmla="*/ 0 h 70"/>
                <a:gd name="T58" fmla="*/ 28 w 69"/>
                <a:gd name="T59" fmla="*/ 2 h 70"/>
                <a:gd name="T60" fmla="*/ 20 w 69"/>
                <a:gd name="T61" fmla="*/ 4 h 70"/>
                <a:gd name="T62" fmla="*/ 15 w 69"/>
                <a:gd name="T63" fmla="*/ 7 h 70"/>
                <a:gd name="T64" fmla="*/ 9 w 69"/>
                <a:gd name="T65" fmla="*/ 11 h 70"/>
                <a:gd name="T66" fmla="*/ 5 w 69"/>
                <a:gd name="T67" fmla="*/ 15 h 70"/>
                <a:gd name="T68" fmla="*/ 2 w 69"/>
                <a:gd name="T69" fmla="*/ 22 h 70"/>
                <a:gd name="T70" fmla="*/ 0 w 69"/>
                <a:gd name="T71" fmla="*/ 28 h 70"/>
                <a:gd name="T72" fmla="*/ 0 w 69"/>
                <a:gd name="T73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70">
                  <a:moveTo>
                    <a:pt x="0" y="36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60"/>
                  </a:lnTo>
                  <a:lnTo>
                    <a:pt x="15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1" y="70"/>
                  </a:lnTo>
                  <a:lnTo>
                    <a:pt x="47" y="68"/>
                  </a:ln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5" y="49"/>
                  </a:lnTo>
                  <a:lnTo>
                    <a:pt x="67" y="41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7" y="28"/>
                  </a:lnTo>
                  <a:lnTo>
                    <a:pt x="65" y="22"/>
                  </a:lnTo>
                  <a:lnTo>
                    <a:pt x="62" y="15"/>
                  </a:lnTo>
                  <a:lnTo>
                    <a:pt x="58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5" y="7"/>
                  </a:lnTo>
                  <a:lnTo>
                    <a:pt x="9" y="11"/>
                  </a:lnTo>
                  <a:lnTo>
                    <a:pt x="5" y="15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1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4" name="Freeform 28">
              <a:extLst>
                <a:ext uri="{FF2B5EF4-FFF2-40B4-BE49-F238E27FC236}">
                  <a16:creationId xmlns:a16="http://schemas.microsoft.com/office/drawing/2014/main" id="{C18CA064-E9A1-E505-444D-1099BBACB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754" y="4500579"/>
              <a:ext cx="55563" cy="55563"/>
            </a:xfrm>
            <a:custGeom>
              <a:avLst/>
              <a:gdLst>
                <a:gd name="T0" fmla="*/ 0 w 69"/>
                <a:gd name="T1" fmla="*/ 36 h 70"/>
                <a:gd name="T2" fmla="*/ 0 w 69"/>
                <a:gd name="T3" fmla="*/ 36 h 70"/>
                <a:gd name="T4" fmla="*/ 0 w 69"/>
                <a:gd name="T5" fmla="*/ 41 h 70"/>
                <a:gd name="T6" fmla="*/ 2 w 69"/>
                <a:gd name="T7" fmla="*/ 49 h 70"/>
                <a:gd name="T8" fmla="*/ 5 w 69"/>
                <a:gd name="T9" fmla="*/ 54 h 70"/>
                <a:gd name="T10" fmla="*/ 9 w 69"/>
                <a:gd name="T11" fmla="*/ 60 h 70"/>
                <a:gd name="T12" fmla="*/ 15 w 69"/>
                <a:gd name="T13" fmla="*/ 64 h 70"/>
                <a:gd name="T14" fmla="*/ 20 w 69"/>
                <a:gd name="T15" fmla="*/ 68 h 70"/>
                <a:gd name="T16" fmla="*/ 28 w 69"/>
                <a:gd name="T17" fmla="*/ 70 h 70"/>
                <a:gd name="T18" fmla="*/ 34 w 69"/>
                <a:gd name="T19" fmla="*/ 70 h 70"/>
                <a:gd name="T20" fmla="*/ 34 w 69"/>
                <a:gd name="T21" fmla="*/ 70 h 70"/>
                <a:gd name="T22" fmla="*/ 41 w 69"/>
                <a:gd name="T23" fmla="*/ 70 h 70"/>
                <a:gd name="T24" fmla="*/ 47 w 69"/>
                <a:gd name="T25" fmla="*/ 68 h 70"/>
                <a:gd name="T26" fmla="*/ 52 w 69"/>
                <a:gd name="T27" fmla="*/ 64 h 70"/>
                <a:gd name="T28" fmla="*/ 58 w 69"/>
                <a:gd name="T29" fmla="*/ 60 h 70"/>
                <a:gd name="T30" fmla="*/ 62 w 69"/>
                <a:gd name="T31" fmla="*/ 54 h 70"/>
                <a:gd name="T32" fmla="*/ 65 w 69"/>
                <a:gd name="T33" fmla="*/ 49 h 70"/>
                <a:gd name="T34" fmla="*/ 67 w 69"/>
                <a:gd name="T35" fmla="*/ 41 h 70"/>
                <a:gd name="T36" fmla="*/ 69 w 69"/>
                <a:gd name="T37" fmla="*/ 36 h 70"/>
                <a:gd name="T38" fmla="*/ 69 w 69"/>
                <a:gd name="T39" fmla="*/ 36 h 70"/>
                <a:gd name="T40" fmla="*/ 67 w 69"/>
                <a:gd name="T41" fmla="*/ 28 h 70"/>
                <a:gd name="T42" fmla="*/ 65 w 69"/>
                <a:gd name="T43" fmla="*/ 22 h 70"/>
                <a:gd name="T44" fmla="*/ 62 w 69"/>
                <a:gd name="T45" fmla="*/ 15 h 70"/>
                <a:gd name="T46" fmla="*/ 58 w 69"/>
                <a:gd name="T47" fmla="*/ 11 h 70"/>
                <a:gd name="T48" fmla="*/ 52 w 69"/>
                <a:gd name="T49" fmla="*/ 7 h 70"/>
                <a:gd name="T50" fmla="*/ 47 w 69"/>
                <a:gd name="T51" fmla="*/ 4 h 70"/>
                <a:gd name="T52" fmla="*/ 41 w 69"/>
                <a:gd name="T53" fmla="*/ 2 h 70"/>
                <a:gd name="T54" fmla="*/ 34 w 69"/>
                <a:gd name="T55" fmla="*/ 0 h 70"/>
                <a:gd name="T56" fmla="*/ 34 w 69"/>
                <a:gd name="T57" fmla="*/ 0 h 70"/>
                <a:gd name="T58" fmla="*/ 28 w 69"/>
                <a:gd name="T59" fmla="*/ 2 h 70"/>
                <a:gd name="T60" fmla="*/ 20 w 69"/>
                <a:gd name="T61" fmla="*/ 4 h 70"/>
                <a:gd name="T62" fmla="*/ 15 w 69"/>
                <a:gd name="T63" fmla="*/ 7 h 70"/>
                <a:gd name="T64" fmla="*/ 9 w 69"/>
                <a:gd name="T65" fmla="*/ 11 h 70"/>
                <a:gd name="T66" fmla="*/ 5 w 69"/>
                <a:gd name="T67" fmla="*/ 15 h 70"/>
                <a:gd name="T68" fmla="*/ 2 w 69"/>
                <a:gd name="T69" fmla="*/ 22 h 70"/>
                <a:gd name="T70" fmla="*/ 0 w 69"/>
                <a:gd name="T71" fmla="*/ 28 h 70"/>
                <a:gd name="T72" fmla="*/ 0 w 69"/>
                <a:gd name="T73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9" h="70">
                  <a:moveTo>
                    <a:pt x="0" y="36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60"/>
                  </a:lnTo>
                  <a:lnTo>
                    <a:pt x="15" y="64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1" y="70"/>
                  </a:lnTo>
                  <a:lnTo>
                    <a:pt x="47" y="68"/>
                  </a:ln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5" y="49"/>
                  </a:lnTo>
                  <a:lnTo>
                    <a:pt x="67" y="41"/>
                  </a:lnTo>
                  <a:lnTo>
                    <a:pt x="69" y="36"/>
                  </a:lnTo>
                  <a:lnTo>
                    <a:pt x="69" y="36"/>
                  </a:lnTo>
                  <a:lnTo>
                    <a:pt x="67" y="28"/>
                  </a:lnTo>
                  <a:lnTo>
                    <a:pt x="65" y="22"/>
                  </a:lnTo>
                  <a:lnTo>
                    <a:pt x="62" y="15"/>
                  </a:lnTo>
                  <a:lnTo>
                    <a:pt x="58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8" y="2"/>
                  </a:lnTo>
                  <a:lnTo>
                    <a:pt x="20" y="4"/>
                  </a:lnTo>
                  <a:lnTo>
                    <a:pt x="15" y="7"/>
                  </a:lnTo>
                  <a:lnTo>
                    <a:pt x="9" y="11"/>
                  </a:lnTo>
                  <a:lnTo>
                    <a:pt x="5" y="15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5" name="Freeform 29">
              <a:extLst>
                <a:ext uri="{FF2B5EF4-FFF2-40B4-BE49-F238E27FC236}">
                  <a16:creationId xmlns:a16="http://schemas.microsoft.com/office/drawing/2014/main" id="{0D7DF80B-443D-A690-B026-2C33C8130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691" y="4510104"/>
              <a:ext cx="7938" cy="7938"/>
            </a:xfrm>
            <a:custGeom>
              <a:avLst/>
              <a:gdLst>
                <a:gd name="T0" fmla="*/ 0 w 9"/>
                <a:gd name="T1" fmla="*/ 6 h 9"/>
                <a:gd name="T2" fmla="*/ 0 w 9"/>
                <a:gd name="T3" fmla="*/ 6 h 9"/>
                <a:gd name="T4" fmla="*/ 2 w 9"/>
                <a:gd name="T5" fmla="*/ 7 h 9"/>
                <a:gd name="T6" fmla="*/ 6 w 9"/>
                <a:gd name="T7" fmla="*/ 9 h 9"/>
                <a:gd name="T8" fmla="*/ 6 w 9"/>
                <a:gd name="T9" fmla="*/ 9 h 9"/>
                <a:gd name="T10" fmla="*/ 7 w 9"/>
                <a:gd name="T11" fmla="*/ 7 h 9"/>
                <a:gd name="T12" fmla="*/ 9 w 9"/>
                <a:gd name="T13" fmla="*/ 6 h 9"/>
                <a:gd name="T14" fmla="*/ 9 w 9"/>
                <a:gd name="T15" fmla="*/ 6 h 9"/>
                <a:gd name="T16" fmla="*/ 7 w 9"/>
                <a:gd name="T17" fmla="*/ 2 h 9"/>
                <a:gd name="T18" fmla="*/ 6 w 9"/>
                <a:gd name="T19" fmla="*/ 0 h 9"/>
                <a:gd name="T20" fmla="*/ 6 w 9"/>
                <a:gd name="T21" fmla="*/ 0 h 9"/>
                <a:gd name="T22" fmla="*/ 2 w 9"/>
                <a:gd name="T23" fmla="*/ 2 h 9"/>
                <a:gd name="T24" fmla="*/ 0 w 9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0" y="6"/>
                  </a:lnTo>
                  <a:lnTo>
                    <a:pt x="2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6" name="Freeform 30">
              <a:extLst>
                <a:ext uri="{FF2B5EF4-FFF2-40B4-BE49-F238E27FC236}">
                  <a16:creationId xmlns:a16="http://schemas.microsoft.com/office/drawing/2014/main" id="{CA0B8F4C-243A-FAC1-44D9-35F8497E6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691" y="4510104"/>
              <a:ext cx="7938" cy="7938"/>
            </a:xfrm>
            <a:custGeom>
              <a:avLst/>
              <a:gdLst>
                <a:gd name="T0" fmla="*/ 0 w 9"/>
                <a:gd name="T1" fmla="*/ 6 h 9"/>
                <a:gd name="T2" fmla="*/ 0 w 9"/>
                <a:gd name="T3" fmla="*/ 6 h 9"/>
                <a:gd name="T4" fmla="*/ 2 w 9"/>
                <a:gd name="T5" fmla="*/ 7 h 9"/>
                <a:gd name="T6" fmla="*/ 6 w 9"/>
                <a:gd name="T7" fmla="*/ 9 h 9"/>
                <a:gd name="T8" fmla="*/ 6 w 9"/>
                <a:gd name="T9" fmla="*/ 9 h 9"/>
                <a:gd name="T10" fmla="*/ 7 w 9"/>
                <a:gd name="T11" fmla="*/ 7 h 9"/>
                <a:gd name="T12" fmla="*/ 9 w 9"/>
                <a:gd name="T13" fmla="*/ 6 h 9"/>
                <a:gd name="T14" fmla="*/ 9 w 9"/>
                <a:gd name="T15" fmla="*/ 6 h 9"/>
                <a:gd name="T16" fmla="*/ 7 w 9"/>
                <a:gd name="T17" fmla="*/ 2 h 9"/>
                <a:gd name="T18" fmla="*/ 6 w 9"/>
                <a:gd name="T19" fmla="*/ 0 h 9"/>
                <a:gd name="T20" fmla="*/ 6 w 9"/>
                <a:gd name="T21" fmla="*/ 0 h 9"/>
                <a:gd name="T22" fmla="*/ 2 w 9"/>
                <a:gd name="T23" fmla="*/ 2 h 9"/>
                <a:gd name="T24" fmla="*/ 0 w 9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0" y="6"/>
                  </a:lnTo>
                  <a:lnTo>
                    <a:pt x="2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7" name="Freeform 31">
              <a:extLst>
                <a:ext uri="{FF2B5EF4-FFF2-40B4-BE49-F238E27FC236}">
                  <a16:creationId xmlns:a16="http://schemas.microsoft.com/office/drawing/2014/main" id="{76225D78-DB81-368B-5101-E03C269CD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566" y="4506929"/>
              <a:ext cx="6350" cy="6350"/>
            </a:xfrm>
            <a:custGeom>
              <a:avLst/>
              <a:gdLst>
                <a:gd name="T0" fmla="*/ 0 w 7"/>
                <a:gd name="T1" fmla="*/ 4 h 10"/>
                <a:gd name="T2" fmla="*/ 0 w 7"/>
                <a:gd name="T3" fmla="*/ 4 h 10"/>
                <a:gd name="T4" fmla="*/ 2 w 7"/>
                <a:gd name="T5" fmla="*/ 8 h 10"/>
                <a:gd name="T6" fmla="*/ 4 w 7"/>
                <a:gd name="T7" fmla="*/ 10 h 10"/>
                <a:gd name="T8" fmla="*/ 4 w 7"/>
                <a:gd name="T9" fmla="*/ 10 h 10"/>
                <a:gd name="T10" fmla="*/ 7 w 7"/>
                <a:gd name="T11" fmla="*/ 8 h 10"/>
                <a:gd name="T12" fmla="*/ 7 w 7"/>
                <a:gd name="T13" fmla="*/ 4 h 10"/>
                <a:gd name="T14" fmla="*/ 7 w 7"/>
                <a:gd name="T15" fmla="*/ 4 h 10"/>
                <a:gd name="T16" fmla="*/ 7 w 7"/>
                <a:gd name="T17" fmla="*/ 2 h 10"/>
                <a:gd name="T18" fmla="*/ 4 w 7"/>
                <a:gd name="T19" fmla="*/ 0 h 10"/>
                <a:gd name="T20" fmla="*/ 4 w 7"/>
                <a:gd name="T21" fmla="*/ 0 h 10"/>
                <a:gd name="T22" fmla="*/ 2 w 7"/>
                <a:gd name="T23" fmla="*/ 2 h 10"/>
                <a:gd name="T24" fmla="*/ 0 w 7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8" name="Freeform 32">
              <a:extLst>
                <a:ext uri="{FF2B5EF4-FFF2-40B4-BE49-F238E27FC236}">
                  <a16:creationId xmlns:a16="http://schemas.microsoft.com/office/drawing/2014/main" id="{6E7920B0-A2A9-1615-CE87-94784B68A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566" y="4506929"/>
              <a:ext cx="6350" cy="6350"/>
            </a:xfrm>
            <a:custGeom>
              <a:avLst/>
              <a:gdLst>
                <a:gd name="T0" fmla="*/ 0 w 7"/>
                <a:gd name="T1" fmla="*/ 4 h 10"/>
                <a:gd name="T2" fmla="*/ 0 w 7"/>
                <a:gd name="T3" fmla="*/ 4 h 10"/>
                <a:gd name="T4" fmla="*/ 2 w 7"/>
                <a:gd name="T5" fmla="*/ 8 h 10"/>
                <a:gd name="T6" fmla="*/ 4 w 7"/>
                <a:gd name="T7" fmla="*/ 10 h 10"/>
                <a:gd name="T8" fmla="*/ 4 w 7"/>
                <a:gd name="T9" fmla="*/ 10 h 10"/>
                <a:gd name="T10" fmla="*/ 7 w 7"/>
                <a:gd name="T11" fmla="*/ 8 h 10"/>
                <a:gd name="T12" fmla="*/ 7 w 7"/>
                <a:gd name="T13" fmla="*/ 4 h 10"/>
                <a:gd name="T14" fmla="*/ 7 w 7"/>
                <a:gd name="T15" fmla="*/ 4 h 10"/>
                <a:gd name="T16" fmla="*/ 7 w 7"/>
                <a:gd name="T17" fmla="*/ 2 h 10"/>
                <a:gd name="T18" fmla="*/ 4 w 7"/>
                <a:gd name="T19" fmla="*/ 0 h 10"/>
                <a:gd name="T20" fmla="*/ 4 w 7"/>
                <a:gd name="T21" fmla="*/ 0 h 10"/>
                <a:gd name="T22" fmla="*/ 2 w 7"/>
                <a:gd name="T23" fmla="*/ 2 h 10"/>
                <a:gd name="T24" fmla="*/ 0 w 7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4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8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9" name="Freeform 33">
              <a:extLst>
                <a:ext uri="{FF2B5EF4-FFF2-40B4-BE49-F238E27FC236}">
                  <a16:creationId xmlns:a16="http://schemas.microsoft.com/office/drawing/2014/main" id="{800DB68C-C6AF-972C-EF15-D6B583357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854" y="4511691"/>
              <a:ext cx="6350" cy="6350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0 w 7"/>
                <a:gd name="T5" fmla="*/ 7 h 7"/>
                <a:gd name="T6" fmla="*/ 3 w 7"/>
                <a:gd name="T7" fmla="*/ 7 h 7"/>
                <a:gd name="T8" fmla="*/ 3 w 7"/>
                <a:gd name="T9" fmla="*/ 7 h 7"/>
                <a:gd name="T10" fmla="*/ 5 w 7"/>
                <a:gd name="T11" fmla="*/ 7 h 7"/>
                <a:gd name="T12" fmla="*/ 7 w 7"/>
                <a:gd name="T13" fmla="*/ 4 h 7"/>
                <a:gd name="T14" fmla="*/ 7 w 7"/>
                <a:gd name="T15" fmla="*/ 4 h 7"/>
                <a:gd name="T16" fmla="*/ 5 w 7"/>
                <a:gd name="T17" fmla="*/ 0 h 7"/>
                <a:gd name="T18" fmla="*/ 3 w 7"/>
                <a:gd name="T19" fmla="*/ 0 h 7"/>
                <a:gd name="T20" fmla="*/ 3 w 7"/>
                <a:gd name="T21" fmla="*/ 0 h 7"/>
                <a:gd name="T22" fmla="*/ 0 w 7"/>
                <a:gd name="T23" fmla="*/ 0 h 7"/>
                <a:gd name="T24" fmla="*/ 0 w 7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0" name="Freeform 34">
              <a:extLst>
                <a:ext uri="{FF2B5EF4-FFF2-40B4-BE49-F238E27FC236}">
                  <a16:creationId xmlns:a16="http://schemas.microsoft.com/office/drawing/2014/main" id="{08077418-4D71-984C-EACB-F478C6D1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854" y="4511691"/>
              <a:ext cx="6350" cy="6350"/>
            </a:xfrm>
            <a:custGeom>
              <a:avLst/>
              <a:gdLst>
                <a:gd name="T0" fmla="*/ 0 w 7"/>
                <a:gd name="T1" fmla="*/ 4 h 7"/>
                <a:gd name="T2" fmla="*/ 0 w 7"/>
                <a:gd name="T3" fmla="*/ 4 h 7"/>
                <a:gd name="T4" fmla="*/ 0 w 7"/>
                <a:gd name="T5" fmla="*/ 7 h 7"/>
                <a:gd name="T6" fmla="*/ 3 w 7"/>
                <a:gd name="T7" fmla="*/ 7 h 7"/>
                <a:gd name="T8" fmla="*/ 3 w 7"/>
                <a:gd name="T9" fmla="*/ 7 h 7"/>
                <a:gd name="T10" fmla="*/ 5 w 7"/>
                <a:gd name="T11" fmla="*/ 7 h 7"/>
                <a:gd name="T12" fmla="*/ 7 w 7"/>
                <a:gd name="T13" fmla="*/ 4 h 7"/>
                <a:gd name="T14" fmla="*/ 7 w 7"/>
                <a:gd name="T15" fmla="*/ 4 h 7"/>
                <a:gd name="T16" fmla="*/ 5 w 7"/>
                <a:gd name="T17" fmla="*/ 0 h 7"/>
                <a:gd name="T18" fmla="*/ 3 w 7"/>
                <a:gd name="T19" fmla="*/ 0 h 7"/>
                <a:gd name="T20" fmla="*/ 3 w 7"/>
                <a:gd name="T21" fmla="*/ 0 h 7"/>
                <a:gd name="T22" fmla="*/ 0 w 7"/>
                <a:gd name="T23" fmla="*/ 0 h 7"/>
                <a:gd name="T24" fmla="*/ 0 w 7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4"/>
                  </a:lnTo>
                  <a:lnTo>
                    <a:pt x="7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1" name="Freeform 35">
              <a:extLst>
                <a:ext uri="{FF2B5EF4-FFF2-40B4-BE49-F238E27FC236}">
                  <a16:creationId xmlns:a16="http://schemas.microsoft.com/office/drawing/2014/main" id="{D2164F40-A269-4969-14D5-38399A5B8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691" y="4540266"/>
              <a:ext cx="7938" cy="7938"/>
            </a:xfrm>
            <a:custGeom>
              <a:avLst/>
              <a:gdLst>
                <a:gd name="T0" fmla="*/ 0 w 9"/>
                <a:gd name="T1" fmla="*/ 5 h 9"/>
                <a:gd name="T2" fmla="*/ 0 w 9"/>
                <a:gd name="T3" fmla="*/ 5 h 9"/>
                <a:gd name="T4" fmla="*/ 2 w 9"/>
                <a:gd name="T5" fmla="*/ 2 h 9"/>
                <a:gd name="T6" fmla="*/ 6 w 9"/>
                <a:gd name="T7" fmla="*/ 0 h 9"/>
                <a:gd name="T8" fmla="*/ 6 w 9"/>
                <a:gd name="T9" fmla="*/ 0 h 9"/>
                <a:gd name="T10" fmla="*/ 7 w 9"/>
                <a:gd name="T11" fmla="*/ 2 h 9"/>
                <a:gd name="T12" fmla="*/ 9 w 9"/>
                <a:gd name="T13" fmla="*/ 5 h 9"/>
                <a:gd name="T14" fmla="*/ 9 w 9"/>
                <a:gd name="T15" fmla="*/ 5 h 9"/>
                <a:gd name="T16" fmla="*/ 7 w 9"/>
                <a:gd name="T17" fmla="*/ 7 h 9"/>
                <a:gd name="T18" fmla="*/ 6 w 9"/>
                <a:gd name="T19" fmla="*/ 9 h 9"/>
                <a:gd name="T20" fmla="*/ 6 w 9"/>
                <a:gd name="T21" fmla="*/ 9 h 9"/>
                <a:gd name="T22" fmla="*/ 2 w 9"/>
                <a:gd name="T23" fmla="*/ 7 h 9"/>
                <a:gd name="T24" fmla="*/ 0 w 9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2" name="Freeform 36">
              <a:extLst>
                <a:ext uri="{FF2B5EF4-FFF2-40B4-BE49-F238E27FC236}">
                  <a16:creationId xmlns:a16="http://schemas.microsoft.com/office/drawing/2014/main" id="{D0F935C8-D084-9824-6235-DF024C019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691" y="4540266"/>
              <a:ext cx="7938" cy="7938"/>
            </a:xfrm>
            <a:custGeom>
              <a:avLst/>
              <a:gdLst>
                <a:gd name="T0" fmla="*/ 0 w 9"/>
                <a:gd name="T1" fmla="*/ 5 h 9"/>
                <a:gd name="T2" fmla="*/ 0 w 9"/>
                <a:gd name="T3" fmla="*/ 5 h 9"/>
                <a:gd name="T4" fmla="*/ 2 w 9"/>
                <a:gd name="T5" fmla="*/ 2 h 9"/>
                <a:gd name="T6" fmla="*/ 6 w 9"/>
                <a:gd name="T7" fmla="*/ 0 h 9"/>
                <a:gd name="T8" fmla="*/ 6 w 9"/>
                <a:gd name="T9" fmla="*/ 0 h 9"/>
                <a:gd name="T10" fmla="*/ 7 w 9"/>
                <a:gd name="T11" fmla="*/ 2 h 9"/>
                <a:gd name="T12" fmla="*/ 9 w 9"/>
                <a:gd name="T13" fmla="*/ 5 h 9"/>
                <a:gd name="T14" fmla="*/ 9 w 9"/>
                <a:gd name="T15" fmla="*/ 5 h 9"/>
                <a:gd name="T16" fmla="*/ 7 w 9"/>
                <a:gd name="T17" fmla="*/ 7 h 9"/>
                <a:gd name="T18" fmla="*/ 6 w 9"/>
                <a:gd name="T19" fmla="*/ 9 h 9"/>
                <a:gd name="T20" fmla="*/ 6 w 9"/>
                <a:gd name="T21" fmla="*/ 9 h 9"/>
                <a:gd name="T22" fmla="*/ 2 w 9"/>
                <a:gd name="T23" fmla="*/ 7 h 9"/>
                <a:gd name="T24" fmla="*/ 0 w 9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3" name="Freeform 37">
              <a:extLst>
                <a:ext uri="{FF2B5EF4-FFF2-40B4-BE49-F238E27FC236}">
                  <a16:creationId xmlns:a16="http://schemas.microsoft.com/office/drawing/2014/main" id="{D5B7A0CE-215B-3DE5-A53B-3253BCFF0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29" y="4527566"/>
              <a:ext cx="4763" cy="6350"/>
            </a:xfrm>
            <a:custGeom>
              <a:avLst/>
              <a:gdLst>
                <a:gd name="T0" fmla="*/ 0 w 8"/>
                <a:gd name="T1" fmla="*/ 3 h 7"/>
                <a:gd name="T2" fmla="*/ 0 w 8"/>
                <a:gd name="T3" fmla="*/ 3 h 7"/>
                <a:gd name="T4" fmla="*/ 2 w 8"/>
                <a:gd name="T5" fmla="*/ 2 h 7"/>
                <a:gd name="T6" fmla="*/ 4 w 8"/>
                <a:gd name="T7" fmla="*/ 0 h 7"/>
                <a:gd name="T8" fmla="*/ 4 w 8"/>
                <a:gd name="T9" fmla="*/ 0 h 7"/>
                <a:gd name="T10" fmla="*/ 8 w 8"/>
                <a:gd name="T11" fmla="*/ 2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7 h 7"/>
                <a:gd name="T18" fmla="*/ 4 w 8"/>
                <a:gd name="T19" fmla="*/ 7 h 7"/>
                <a:gd name="T20" fmla="*/ 4 w 8"/>
                <a:gd name="T21" fmla="*/ 7 h 7"/>
                <a:gd name="T22" fmla="*/ 2 w 8"/>
                <a:gd name="T23" fmla="*/ 7 h 7"/>
                <a:gd name="T24" fmla="*/ 0 w 8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4" name="Freeform 38">
              <a:extLst>
                <a:ext uri="{FF2B5EF4-FFF2-40B4-BE49-F238E27FC236}">
                  <a16:creationId xmlns:a16="http://schemas.microsoft.com/office/drawing/2014/main" id="{23A1C65C-D6E2-C087-EAF1-AFCE74E37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29" y="4527566"/>
              <a:ext cx="4763" cy="6350"/>
            </a:xfrm>
            <a:custGeom>
              <a:avLst/>
              <a:gdLst>
                <a:gd name="T0" fmla="*/ 0 w 8"/>
                <a:gd name="T1" fmla="*/ 3 h 7"/>
                <a:gd name="T2" fmla="*/ 0 w 8"/>
                <a:gd name="T3" fmla="*/ 3 h 7"/>
                <a:gd name="T4" fmla="*/ 2 w 8"/>
                <a:gd name="T5" fmla="*/ 2 h 7"/>
                <a:gd name="T6" fmla="*/ 4 w 8"/>
                <a:gd name="T7" fmla="*/ 0 h 7"/>
                <a:gd name="T8" fmla="*/ 4 w 8"/>
                <a:gd name="T9" fmla="*/ 0 h 7"/>
                <a:gd name="T10" fmla="*/ 8 w 8"/>
                <a:gd name="T11" fmla="*/ 2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7 h 7"/>
                <a:gd name="T18" fmla="*/ 4 w 8"/>
                <a:gd name="T19" fmla="*/ 7 h 7"/>
                <a:gd name="T20" fmla="*/ 4 w 8"/>
                <a:gd name="T21" fmla="*/ 7 h 7"/>
                <a:gd name="T22" fmla="*/ 2 w 8"/>
                <a:gd name="T23" fmla="*/ 7 h 7"/>
                <a:gd name="T24" fmla="*/ 0 w 8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5" name="Freeform 39">
              <a:extLst>
                <a:ext uri="{FF2B5EF4-FFF2-40B4-BE49-F238E27FC236}">
                  <a16:creationId xmlns:a16="http://schemas.microsoft.com/office/drawing/2014/main" id="{18B53FF8-7FD1-14E9-D5E7-7194962D8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204" y="4527566"/>
              <a:ext cx="7938" cy="6350"/>
            </a:xfrm>
            <a:custGeom>
              <a:avLst/>
              <a:gdLst>
                <a:gd name="T0" fmla="*/ 0 w 9"/>
                <a:gd name="T1" fmla="*/ 3 h 7"/>
                <a:gd name="T2" fmla="*/ 0 w 9"/>
                <a:gd name="T3" fmla="*/ 3 h 7"/>
                <a:gd name="T4" fmla="*/ 2 w 9"/>
                <a:gd name="T5" fmla="*/ 2 h 7"/>
                <a:gd name="T6" fmla="*/ 4 w 9"/>
                <a:gd name="T7" fmla="*/ 0 h 7"/>
                <a:gd name="T8" fmla="*/ 4 w 9"/>
                <a:gd name="T9" fmla="*/ 0 h 7"/>
                <a:gd name="T10" fmla="*/ 8 w 9"/>
                <a:gd name="T11" fmla="*/ 2 h 7"/>
                <a:gd name="T12" fmla="*/ 9 w 9"/>
                <a:gd name="T13" fmla="*/ 3 h 7"/>
                <a:gd name="T14" fmla="*/ 9 w 9"/>
                <a:gd name="T15" fmla="*/ 3 h 7"/>
                <a:gd name="T16" fmla="*/ 8 w 9"/>
                <a:gd name="T17" fmla="*/ 7 h 7"/>
                <a:gd name="T18" fmla="*/ 4 w 9"/>
                <a:gd name="T19" fmla="*/ 7 h 7"/>
                <a:gd name="T20" fmla="*/ 4 w 9"/>
                <a:gd name="T21" fmla="*/ 7 h 7"/>
                <a:gd name="T22" fmla="*/ 2 w 9"/>
                <a:gd name="T23" fmla="*/ 7 h 7"/>
                <a:gd name="T24" fmla="*/ 0 w 9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6" name="Freeform 40">
              <a:extLst>
                <a:ext uri="{FF2B5EF4-FFF2-40B4-BE49-F238E27FC236}">
                  <a16:creationId xmlns:a16="http://schemas.microsoft.com/office/drawing/2014/main" id="{D43B068C-496B-5B73-4934-9B7CD29D9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5204" y="4527566"/>
              <a:ext cx="7938" cy="6350"/>
            </a:xfrm>
            <a:custGeom>
              <a:avLst/>
              <a:gdLst>
                <a:gd name="T0" fmla="*/ 0 w 9"/>
                <a:gd name="T1" fmla="*/ 3 h 7"/>
                <a:gd name="T2" fmla="*/ 0 w 9"/>
                <a:gd name="T3" fmla="*/ 3 h 7"/>
                <a:gd name="T4" fmla="*/ 2 w 9"/>
                <a:gd name="T5" fmla="*/ 2 h 7"/>
                <a:gd name="T6" fmla="*/ 4 w 9"/>
                <a:gd name="T7" fmla="*/ 0 h 7"/>
                <a:gd name="T8" fmla="*/ 4 w 9"/>
                <a:gd name="T9" fmla="*/ 0 h 7"/>
                <a:gd name="T10" fmla="*/ 8 w 9"/>
                <a:gd name="T11" fmla="*/ 2 h 7"/>
                <a:gd name="T12" fmla="*/ 9 w 9"/>
                <a:gd name="T13" fmla="*/ 3 h 7"/>
                <a:gd name="T14" fmla="*/ 9 w 9"/>
                <a:gd name="T15" fmla="*/ 3 h 7"/>
                <a:gd name="T16" fmla="*/ 8 w 9"/>
                <a:gd name="T17" fmla="*/ 7 h 7"/>
                <a:gd name="T18" fmla="*/ 4 w 9"/>
                <a:gd name="T19" fmla="*/ 7 h 7"/>
                <a:gd name="T20" fmla="*/ 4 w 9"/>
                <a:gd name="T21" fmla="*/ 7 h 7"/>
                <a:gd name="T22" fmla="*/ 2 w 9"/>
                <a:gd name="T23" fmla="*/ 7 h 7"/>
                <a:gd name="T24" fmla="*/ 0 w 9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8" name="Freeform 41">
              <a:extLst>
                <a:ext uri="{FF2B5EF4-FFF2-40B4-BE49-F238E27FC236}">
                  <a16:creationId xmlns:a16="http://schemas.microsoft.com/office/drawing/2014/main" id="{E4DD4651-1E79-E71B-7BA6-5CD1D9C38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566" y="4546616"/>
              <a:ext cx="6350" cy="6350"/>
            </a:xfrm>
            <a:custGeom>
              <a:avLst/>
              <a:gdLst>
                <a:gd name="T0" fmla="*/ 0 w 7"/>
                <a:gd name="T1" fmla="*/ 4 h 8"/>
                <a:gd name="T2" fmla="*/ 0 w 7"/>
                <a:gd name="T3" fmla="*/ 4 h 8"/>
                <a:gd name="T4" fmla="*/ 2 w 7"/>
                <a:gd name="T5" fmla="*/ 0 h 8"/>
                <a:gd name="T6" fmla="*/ 4 w 7"/>
                <a:gd name="T7" fmla="*/ 0 h 8"/>
                <a:gd name="T8" fmla="*/ 4 w 7"/>
                <a:gd name="T9" fmla="*/ 0 h 8"/>
                <a:gd name="T10" fmla="*/ 7 w 7"/>
                <a:gd name="T11" fmla="*/ 0 h 8"/>
                <a:gd name="T12" fmla="*/ 7 w 7"/>
                <a:gd name="T13" fmla="*/ 4 h 8"/>
                <a:gd name="T14" fmla="*/ 7 w 7"/>
                <a:gd name="T15" fmla="*/ 4 h 8"/>
                <a:gd name="T16" fmla="*/ 7 w 7"/>
                <a:gd name="T17" fmla="*/ 6 h 8"/>
                <a:gd name="T18" fmla="*/ 4 w 7"/>
                <a:gd name="T19" fmla="*/ 8 h 8"/>
                <a:gd name="T20" fmla="*/ 4 w 7"/>
                <a:gd name="T21" fmla="*/ 8 h 8"/>
                <a:gd name="T22" fmla="*/ 2 w 7"/>
                <a:gd name="T23" fmla="*/ 6 h 8"/>
                <a:gd name="T24" fmla="*/ 0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9" name="Freeform 42">
              <a:extLst>
                <a:ext uri="{FF2B5EF4-FFF2-40B4-BE49-F238E27FC236}">
                  <a16:creationId xmlns:a16="http://schemas.microsoft.com/office/drawing/2014/main" id="{0B9BBEBA-AF88-6FD8-217D-E140C7D74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566" y="4546616"/>
              <a:ext cx="6350" cy="6350"/>
            </a:xfrm>
            <a:custGeom>
              <a:avLst/>
              <a:gdLst>
                <a:gd name="T0" fmla="*/ 0 w 7"/>
                <a:gd name="T1" fmla="*/ 4 h 8"/>
                <a:gd name="T2" fmla="*/ 0 w 7"/>
                <a:gd name="T3" fmla="*/ 4 h 8"/>
                <a:gd name="T4" fmla="*/ 2 w 7"/>
                <a:gd name="T5" fmla="*/ 0 h 8"/>
                <a:gd name="T6" fmla="*/ 4 w 7"/>
                <a:gd name="T7" fmla="*/ 0 h 8"/>
                <a:gd name="T8" fmla="*/ 4 w 7"/>
                <a:gd name="T9" fmla="*/ 0 h 8"/>
                <a:gd name="T10" fmla="*/ 7 w 7"/>
                <a:gd name="T11" fmla="*/ 0 h 8"/>
                <a:gd name="T12" fmla="*/ 7 w 7"/>
                <a:gd name="T13" fmla="*/ 4 h 8"/>
                <a:gd name="T14" fmla="*/ 7 w 7"/>
                <a:gd name="T15" fmla="*/ 4 h 8"/>
                <a:gd name="T16" fmla="*/ 7 w 7"/>
                <a:gd name="T17" fmla="*/ 6 h 8"/>
                <a:gd name="T18" fmla="*/ 4 w 7"/>
                <a:gd name="T19" fmla="*/ 8 h 8"/>
                <a:gd name="T20" fmla="*/ 4 w 7"/>
                <a:gd name="T21" fmla="*/ 8 h 8"/>
                <a:gd name="T22" fmla="*/ 2 w 7"/>
                <a:gd name="T23" fmla="*/ 6 h 8"/>
                <a:gd name="T24" fmla="*/ 0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7" y="4"/>
                  </a:lnTo>
                  <a:lnTo>
                    <a:pt x="7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0" name="Freeform 43">
              <a:extLst>
                <a:ext uri="{FF2B5EF4-FFF2-40B4-BE49-F238E27FC236}">
                  <a16:creationId xmlns:a16="http://schemas.microsoft.com/office/drawing/2014/main" id="{E6C508D2-3A4D-32F7-0439-D6487BD70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854" y="4540266"/>
              <a:ext cx="6350" cy="7938"/>
            </a:xfrm>
            <a:custGeom>
              <a:avLst/>
              <a:gdLst>
                <a:gd name="T0" fmla="*/ 0 w 7"/>
                <a:gd name="T1" fmla="*/ 3 h 9"/>
                <a:gd name="T2" fmla="*/ 0 w 7"/>
                <a:gd name="T3" fmla="*/ 3 h 9"/>
                <a:gd name="T4" fmla="*/ 0 w 7"/>
                <a:gd name="T5" fmla="*/ 2 h 9"/>
                <a:gd name="T6" fmla="*/ 3 w 7"/>
                <a:gd name="T7" fmla="*/ 0 h 9"/>
                <a:gd name="T8" fmla="*/ 3 w 7"/>
                <a:gd name="T9" fmla="*/ 0 h 9"/>
                <a:gd name="T10" fmla="*/ 5 w 7"/>
                <a:gd name="T11" fmla="*/ 2 h 9"/>
                <a:gd name="T12" fmla="*/ 7 w 7"/>
                <a:gd name="T13" fmla="*/ 3 h 9"/>
                <a:gd name="T14" fmla="*/ 7 w 7"/>
                <a:gd name="T15" fmla="*/ 3 h 9"/>
                <a:gd name="T16" fmla="*/ 5 w 7"/>
                <a:gd name="T17" fmla="*/ 7 h 9"/>
                <a:gd name="T18" fmla="*/ 3 w 7"/>
                <a:gd name="T19" fmla="*/ 9 h 9"/>
                <a:gd name="T20" fmla="*/ 3 w 7"/>
                <a:gd name="T21" fmla="*/ 9 h 9"/>
                <a:gd name="T22" fmla="*/ 0 w 7"/>
                <a:gd name="T23" fmla="*/ 7 h 9"/>
                <a:gd name="T24" fmla="*/ 0 w 7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1" name="Freeform 44">
              <a:extLst>
                <a:ext uri="{FF2B5EF4-FFF2-40B4-BE49-F238E27FC236}">
                  <a16:creationId xmlns:a16="http://schemas.microsoft.com/office/drawing/2014/main" id="{FA23FDD4-BDF0-AB00-747F-C148AF3FD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854" y="4540266"/>
              <a:ext cx="6350" cy="7938"/>
            </a:xfrm>
            <a:custGeom>
              <a:avLst/>
              <a:gdLst>
                <a:gd name="T0" fmla="*/ 0 w 7"/>
                <a:gd name="T1" fmla="*/ 3 h 9"/>
                <a:gd name="T2" fmla="*/ 0 w 7"/>
                <a:gd name="T3" fmla="*/ 3 h 9"/>
                <a:gd name="T4" fmla="*/ 0 w 7"/>
                <a:gd name="T5" fmla="*/ 2 h 9"/>
                <a:gd name="T6" fmla="*/ 3 w 7"/>
                <a:gd name="T7" fmla="*/ 0 h 9"/>
                <a:gd name="T8" fmla="*/ 3 w 7"/>
                <a:gd name="T9" fmla="*/ 0 h 9"/>
                <a:gd name="T10" fmla="*/ 5 w 7"/>
                <a:gd name="T11" fmla="*/ 2 h 9"/>
                <a:gd name="T12" fmla="*/ 7 w 7"/>
                <a:gd name="T13" fmla="*/ 3 h 9"/>
                <a:gd name="T14" fmla="*/ 7 w 7"/>
                <a:gd name="T15" fmla="*/ 3 h 9"/>
                <a:gd name="T16" fmla="*/ 5 w 7"/>
                <a:gd name="T17" fmla="*/ 7 h 9"/>
                <a:gd name="T18" fmla="*/ 3 w 7"/>
                <a:gd name="T19" fmla="*/ 9 h 9"/>
                <a:gd name="T20" fmla="*/ 3 w 7"/>
                <a:gd name="T21" fmla="*/ 9 h 9"/>
                <a:gd name="T22" fmla="*/ 0 w 7"/>
                <a:gd name="T23" fmla="*/ 7 h 9"/>
                <a:gd name="T24" fmla="*/ 0 w 7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9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3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5" y="7"/>
                  </a:lnTo>
                  <a:lnTo>
                    <a:pt x="3" y="9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2" name="Freeform 45">
              <a:extLst>
                <a:ext uri="{FF2B5EF4-FFF2-40B4-BE49-F238E27FC236}">
                  <a16:creationId xmlns:a16="http://schemas.microsoft.com/office/drawing/2014/main" id="{552A0A64-13DF-3793-F445-EF0A69864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02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1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7 w 169"/>
                <a:gd name="T13" fmla="*/ 154 h 169"/>
                <a:gd name="T14" fmla="*/ 52 w 169"/>
                <a:gd name="T15" fmla="*/ 162 h 169"/>
                <a:gd name="T16" fmla="*/ 67 w 169"/>
                <a:gd name="T17" fmla="*/ 167 h 169"/>
                <a:gd name="T18" fmla="*/ 84 w 169"/>
                <a:gd name="T19" fmla="*/ 169 h 169"/>
                <a:gd name="T20" fmla="*/ 84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1 w 169"/>
                <a:gd name="T27" fmla="*/ 154 h 169"/>
                <a:gd name="T28" fmla="*/ 144 w 169"/>
                <a:gd name="T29" fmla="*/ 145 h 169"/>
                <a:gd name="T30" fmla="*/ 154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4 w 169"/>
                <a:gd name="T45" fmla="*/ 37 h 169"/>
                <a:gd name="T46" fmla="*/ 144 w 169"/>
                <a:gd name="T47" fmla="*/ 24 h 169"/>
                <a:gd name="T48" fmla="*/ 131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4 w 169"/>
                <a:gd name="T55" fmla="*/ 0 h 169"/>
                <a:gd name="T56" fmla="*/ 84 w 169"/>
                <a:gd name="T57" fmla="*/ 0 h 169"/>
                <a:gd name="T58" fmla="*/ 67 w 169"/>
                <a:gd name="T59" fmla="*/ 2 h 169"/>
                <a:gd name="T60" fmla="*/ 52 w 169"/>
                <a:gd name="T61" fmla="*/ 5 h 169"/>
                <a:gd name="T62" fmla="*/ 37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1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1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7" y="154"/>
                  </a:lnTo>
                  <a:lnTo>
                    <a:pt x="52" y="162"/>
                  </a:lnTo>
                  <a:lnTo>
                    <a:pt x="67" y="167"/>
                  </a:lnTo>
                  <a:lnTo>
                    <a:pt x="84" y="169"/>
                  </a:lnTo>
                  <a:lnTo>
                    <a:pt x="84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1" y="154"/>
                  </a:lnTo>
                  <a:lnTo>
                    <a:pt x="144" y="145"/>
                  </a:lnTo>
                  <a:lnTo>
                    <a:pt x="154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4" y="37"/>
                  </a:lnTo>
                  <a:lnTo>
                    <a:pt x="144" y="24"/>
                  </a:lnTo>
                  <a:lnTo>
                    <a:pt x="131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2"/>
                  </a:lnTo>
                  <a:lnTo>
                    <a:pt x="52" y="5"/>
                  </a:lnTo>
                  <a:lnTo>
                    <a:pt x="37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1" y="6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3" name="Freeform 46">
              <a:extLst>
                <a:ext uri="{FF2B5EF4-FFF2-40B4-BE49-F238E27FC236}">
                  <a16:creationId xmlns:a16="http://schemas.microsoft.com/office/drawing/2014/main" id="{43A5F906-5343-83FD-B62A-57BE54308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02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1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7 w 169"/>
                <a:gd name="T13" fmla="*/ 154 h 169"/>
                <a:gd name="T14" fmla="*/ 52 w 169"/>
                <a:gd name="T15" fmla="*/ 162 h 169"/>
                <a:gd name="T16" fmla="*/ 67 w 169"/>
                <a:gd name="T17" fmla="*/ 167 h 169"/>
                <a:gd name="T18" fmla="*/ 84 w 169"/>
                <a:gd name="T19" fmla="*/ 169 h 169"/>
                <a:gd name="T20" fmla="*/ 84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1 w 169"/>
                <a:gd name="T27" fmla="*/ 154 h 169"/>
                <a:gd name="T28" fmla="*/ 144 w 169"/>
                <a:gd name="T29" fmla="*/ 145 h 169"/>
                <a:gd name="T30" fmla="*/ 154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4 w 169"/>
                <a:gd name="T45" fmla="*/ 37 h 169"/>
                <a:gd name="T46" fmla="*/ 144 w 169"/>
                <a:gd name="T47" fmla="*/ 24 h 169"/>
                <a:gd name="T48" fmla="*/ 131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4 w 169"/>
                <a:gd name="T55" fmla="*/ 0 h 169"/>
                <a:gd name="T56" fmla="*/ 84 w 169"/>
                <a:gd name="T57" fmla="*/ 0 h 169"/>
                <a:gd name="T58" fmla="*/ 67 w 169"/>
                <a:gd name="T59" fmla="*/ 2 h 169"/>
                <a:gd name="T60" fmla="*/ 52 w 169"/>
                <a:gd name="T61" fmla="*/ 5 h 169"/>
                <a:gd name="T62" fmla="*/ 37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1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1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7" y="154"/>
                  </a:lnTo>
                  <a:lnTo>
                    <a:pt x="52" y="162"/>
                  </a:lnTo>
                  <a:lnTo>
                    <a:pt x="67" y="167"/>
                  </a:lnTo>
                  <a:lnTo>
                    <a:pt x="84" y="169"/>
                  </a:lnTo>
                  <a:lnTo>
                    <a:pt x="84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1" y="154"/>
                  </a:lnTo>
                  <a:lnTo>
                    <a:pt x="144" y="145"/>
                  </a:lnTo>
                  <a:lnTo>
                    <a:pt x="154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4" y="37"/>
                  </a:lnTo>
                  <a:lnTo>
                    <a:pt x="144" y="24"/>
                  </a:lnTo>
                  <a:lnTo>
                    <a:pt x="131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2"/>
                  </a:lnTo>
                  <a:lnTo>
                    <a:pt x="52" y="5"/>
                  </a:lnTo>
                  <a:lnTo>
                    <a:pt x="37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1" y="67"/>
                  </a:lnTo>
                  <a:lnTo>
                    <a:pt x="0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4" name="Freeform 47">
              <a:extLst>
                <a:ext uri="{FF2B5EF4-FFF2-40B4-BE49-F238E27FC236}">
                  <a16:creationId xmlns:a16="http://schemas.microsoft.com/office/drawing/2014/main" id="{99C83224-4132-1B8A-A8DD-A4164F09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02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1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7 w 169"/>
                <a:gd name="T13" fmla="*/ 154 h 169"/>
                <a:gd name="T14" fmla="*/ 52 w 169"/>
                <a:gd name="T15" fmla="*/ 162 h 169"/>
                <a:gd name="T16" fmla="*/ 67 w 169"/>
                <a:gd name="T17" fmla="*/ 167 h 169"/>
                <a:gd name="T18" fmla="*/ 84 w 169"/>
                <a:gd name="T19" fmla="*/ 169 h 169"/>
                <a:gd name="T20" fmla="*/ 84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1 w 169"/>
                <a:gd name="T27" fmla="*/ 154 h 169"/>
                <a:gd name="T28" fmla="*/ 144 w 169"/>
                <a:gd name="T29" fmla="*/ 145 h 169"/>
                <a:gd name="T30" fmla="*/ 154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4 w 169"/>
                <a:gd name="T45" fmla="*/ 37 h 169"/>
                <a:gd name="T46" fmla="*/ 144 w 169"/>
                <a:gd name="T47" fmla="*/ 24 h 169"/>
                <a:gd name="T48" fmla="*/ 131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4 w 169"/>
                <a:gd name="T55" fmla="*/ 0 h 169"/>
                <a:gd name="T56" fmla="*/ 84 w 169"/>
                <a:gd name="T57" fmla="*/ 0 h 169"/>
                <a:gd name="T58" fmla="*/ 67 w 169"/>
                <a:gd name="T59" fmla="*/ 2 h 169"/>
                <a:gd name="T60" fmla="*/ 52 w 169"/>
                <a:gd name="T61" fmla="*/ 5 h 169"/>
                <a:gd name="T62" fmla="*/ 37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1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1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7" y="154"/>
                  </a:lnTo>
                  <a:lnTo>
                    <a:pt x="52" y="162"/>
                  </a:lnTo>
                  <a:lnTo>
                    <a:pt x="67" y="167"/>
                  </a:lnTo>
                  <a:lnTo>
                    <a:pt x="84" y="169"/>
                  </a:lnTo>
                  <a:lnTo>
                    <a:pt x="84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1" y="154"/>
                  </a:lnTo>
                  <a:lnTo>
                    <a:pt x="144" y="145"/>
                  </a:lnTo>
                  <a:lnTo>
                    <a:pt x="154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4" y="37"/>
                  </a:lnTo>
                  <a:lnTo>
                    <a:pt x="144" y="24"/>
                  </a:lnTo>
                  <a:lnTo>
                    <a:pt x="131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2"/>
                  </a:lnTo>
                  <a:lnTo>
                    <a:pt x="52" y="5"/>
                  </a:lnTo>
                  <a:lnTo>
                    <a:pt x="37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1" y="67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21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5" name="Freeform 48">
              <a:extLst>
                <a:ext uri="{FF2B5EF4-FFF2-40B4-BE49-F238E27FC236}">
                  <a16:creationId xmlns:a16="http://schemas.microsoft.com/office/drawing/2014/main" id="{BAAC9755-A238-B004-D222-40F148DDC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002" y="4462479"/>
              <a:ext cx="134938" cy="134938"/>
            </a:xfrm>
            <a:custGeom>
              <a:avLst/>
              <a:gdLst>
                <a:gd name="T0" fmla="*/ 0 w 169"/>
                <a:gd name="T1" fmla="*/ 84 h 169"/>
                <a:gd name="T2" fmla="*/ 0 w 169"/>
                <a:gd name="T3" fmla="*/ 84 h 169"/>
                <a:gd name="T4" fmla="*/ 1 w 169"/>
                <a:gd name="T5" fmla="*/ 101 h 169"/>
                <a:gd name="T6" fmla="*/ 7 w 169"/>
                <a:gd name="T7" fmla="*/ 117 h 169"/>
                <a:gd name="T8" fmla="*/ 15 w 169"/>
                <a:gd name="T9" fmla="*/ 132 h 169"/>
                <a:gd name="T10" fmla="*/ 24 w 169"/>
                <a:gd name="T11" fmla="*/ 145 h 169"/>
                <a:gd name="T12" fmla="*/ 37 w 169"/>
                <a:gd name="T13" fmla="*/ 154 h 169"/>
                <a:gd name="T14" fmla="*/ 52 w 169"/>
                <a:gd name="T15" fmla="*/ 162 h 169"/>
                <a:gd name="T16" fmla="*/ 67 w 169"/>
                <a:gd name="T17" fmla="*/ 167 h 169"/>
                <a:gd name="T18" fmla="*/ 84 w 169"/>
                <a:gd name="T19" fmla="*/ 169 h 169"/>
                <a:gd name="T20" fmla="*/ 84 w 169"/>
                <a:gd name="T21" fmla="*/ 169 h 169"/>
                <a:gd name="T22" fmla="*/ 101 w 169"/>
                <a:gd name="T23" fmla="*/ 167 h 169"/>
                <a:gd name="T24" fmla="*/ 118 w 169"/>
                <a:gd name="T25" fmla="*/ 162 h 169"/>
                <a:gd name="T26" fmla="*/ 131 w 169"/>
                <a:gd name="T27" fmla="*/ 154 h 169"/>
                <a:gd name="T28" fmla="*/ 144 w 169"/>
                <a:gd name="T29" fmla="*/ 145 h 169"/>
                <a:gd name="T30" fmla="*/ 154 w 169"/>
                <a:gd name="T31" fmla="*/ 132 h 169"/>
                <a:gd name="T32" fmla="*/ 163 w 169"/>
                <a:gd name="T33" fmla="*/ 117 h 169"/>
                <a:gd name="T34" fmla="*/ 167 w 169"/>
                <a:gd name="T35" fmla="*/ 101 h 169"/>
                <a:gd name="T36" fmla="*/ 169 w 169"/>
                <a:gd name="T37" fmla="*/ 84 h 169"/>
                <a:gd name="T38" fmla="*/ 169 w 169"/>
                <a:gd name="T39" fmla="*/ 84 h 169"/>
                <a:gd name="T40" fmla="*/ 167 w 169"/>
                <a:gd name="T41" fmla="*/ 67 h 169"/>
                <a:gd name="T42" fmla="*/ 163 w 169"/>
                <a:gd name="T43" fmla="*/ 51 h 169"/>
                <a:gd name="T44" fmla="*/ 154 w 169"/>
                <a:gd name="T45" fmla="*/ 37 h 169"/>
                <a:gd name="T46" fmla="*/ 144 w 169"/>
                <a:gd name="T47" fmla="*/ 24 h 169"/>
                <a:gd name="T48" fmla="*/ 131 w 169"/>
                <a:gd name="T49" fmla="*/ 15 h 169"/>
                <a:gd name="T50" fmla="*/ 118 w 169"/>
                <a:gd name="T51" fmla="*/ 5 h 169"/>
                <a:gd name="T52" fmla="*/ 101 w 169"/>
                <a:gd name="T53" fmla="*/ 2 h 169"/>
                <a:gd name="T54" fmla="*/ 84 w 169"/>
                <a:gd name="T55" fmla="*/ 0 h 169"/>
                <a:gd name="T56" fmla="*/ 84 w 169"/>
                <a:gd name="T57" fmla="*/ 0 h 169"/>
                <a:gd name="T58" fmla="*/ 67 w 169"/>
                <a:gd name="T59" fmla="*/ 2 h 169"/>
                <a:gd name="T60" fmla="*/ 52 w 169"/>
                <a:gd name="T61" fmla="*/ 5 h 169"/>
                <a:gd name="T62" fmla="*/ 37 w 169"/>
                <a:gd name="T63" fmla="*/ 15 h 169"/>
                <a:gd name="T64" fmla="*/ 24 w 169"/>
                <a:gd name="T65" fmla="*/ 24 h 169"/>
                <a:gd name="T66" fmla="*/ 15 w 169"/>
                <a:gd name="T67" fmla="*/ 37 h 169"/>
                <a:gd name="T68" fmla="*/ 7 w 169"/>
                <a:gd name="T69" fmla="*/ 51 h 169"/>
                <a:gd name="T70" fmla="*/ 1 w 169"/>
                <a:gd name="T71" fmla="*/ 67 h 169"/>
                <a:gd name="T72" fmla="*/ 0 w 169"/>
                <a:gd name="T73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9" h="169">
                  <a:moveTo>
                    <a:pt x="0" y="84"/>
                  </a:moveTo>
                  <a:lnTo>
                    <a:pt x="0" y="84"/>
                  </a:lnTo>
                  <a:lnTo>
                    <a:pt x="1" y="101"/>
                  </a:lnTo>
                  <a:lnTo>
                    <a:pt x="7" y="117"/>
                  </a:lnTo>
                  <a:lnTo>
                    <a:pt x="15" y="132"/>
                  </a:lnTo>
                  <a:lnTo>
                    <a:pt x="24" y="145"/>
                  </a:lnTo>
                  <a:lnTo>
                    <a:pt x="37" y="154"/>
                  </a:lnTo>
                  <a:lnTo>
                    <a:pt x="52" y="162"/>
                  </a:lnTo>
                  <a:lnTo>
                    <a:pt x="67" y="167"/>
                  </a:lnTo>
                  <a:lnTo>
                    <a:pt x="84" y="169"/>
                  </a:lnTo>
                  <a:lnTo>
                    <a:pt x="84" y="169"/>
                  </a:lnTo>
                  <a:lnTo>
                    <a:pt x="101" y="167"/>
                  </a:lnTo>
                  <a:lnTo>
                    <a:pt x="118" y="162"/>
                  </a:lnTo>
                  <a:lnTo>
                    <a:pt x="131" y="154"/>
                  </a:lnTo>
                  <a:lnTo>
                    <a:pt x="144" y="145"/>
                  </a:lnTo>
                  <a:lnTo>
                    <a:pt x="154" y="132"/>
                  </a:lnTo>
                  <a:lnTo>
                    <a:pt x="163" y="117"/>
                  </a:lnTo>
                  <a:lnTo>
                    <a:pt x="167" y="101"/>
                  </a:lnTo>
                  <a:lnTo>
                    <a:pt x="169" y="84"/>
                  </a:lnTo>
                  <a:lnTo>
                    <a:pt x="169" y="84"/>
                  </a:lnTo>
                  <a:lnTo>
                    <a:pt x="167" y="67"/>
                  </a:lnTo>
                  <a:lnTo>
                    <a:pt x="163" y="51"/>
                  </a:lnTo>
                  <a:lnTo>
                    <a:pt x="154" y="37"/>
                  </a:lnTo>
                  <a:lnTo>
                    <a:pt x="144" y="24"/>
                  </a:lnTo>
                  <a:lnTo>
                    <a:pt x="131" y="15"/>
                  </a:lnTo>
                  <a:lnTo>
                    <a:pt x="118" y="5"/>
                  </a:lnTo>
                  <a:lnTo>
                    <a:pt x="101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67" y="2"/>
                  </a:lnTo>
                  <a:lnTo>
                    <a:pt x="52" y="5"/>
                  </a:lnTo>
                  <a:lnTo>
                    <a:pt x="37" y="15"/>
                  </a:lnTo>
                  <a:lnTo>
                    <a:pt x="24" y="24"/>
                  </a:lnTo>
                  <a:lnTo>
                    <a:pt x="15" y="37"/>
                  </a:lnTo>
                  <a:lnTo>
                    <a:pt x="7" y="51"/>
                  </a:lnTo>
                  <a:lnTo>
                    <a:pt x="1" y="67"/>
                  </a:lnTo>
                  <a:lnTo>
                    <a:pt x="0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6" name="Freeform 49">
              <a:extLst>
                <a:ext uri="{FF2B5EF4-FFF2-40B4-BE49-F238E27FC236}">
                  <a16:creationId xmlns:a16="http://schemas.microsoft.com/office/drawing/2014/main" id="{07CC1927-E6CC-C8C2-9BEB-56EA605F7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28" y="4484704"/>
              <a:ext cx="92075" cy="90488"/>
            </a:xfrm>
            <a:custGeom>
              <a:avLst/>
              <a:gdLst>
                <a:gd name="T0" fmla="*/ 0 w 114"/>
                <a:gd name="T1" fmla="*/ 58 h 115"/>
                <a:gd name="T2" fmla="*/ 0 w 114"/>
                <a:gd name="T3" fmla="*/ 58 h 115"/>
                <a:gd name="T4" fmla="*/ 0 w 114"/>
                <a:gd name="T5" fmla="*/ 70 h 115"/>
                <a:gd name="T6" fmla="*/ 4 w 114"/>
                <a:gd name="T7" fmla="*/ 81 h 115"/>
                <a:gd name="T8" fmla="*/ 9 w 114"/>
                <a:gd name="T9" fmla="*/ 91 h 115"/>
                <a:gd name="T10" fmla="*/ 17 w 114"/>
                <a:gd name="T11" fmla="*/ 98 h 115"/>
                <a:gd name="T12" fmla="*/ 24 w 114"/>
                <a:gd name="T13" fmla="*/ 106 h 115"/>
                <a:gd name="T14" fmla="*/ 34 w 114"/>
                <a:gd name="T15" fmla="*/ 111 h 115"/>
                <a:gd name="T16" fmla="*/ 45 w 114"/>
                <a:gd name="T17" fmla="*/ 115 h 115"/>
                <a:gd name="T18" fmla="*/ 56 w 114"/>
                <a:gd name="T19" fmla="*/ 115 h 115"/>
                <a:gd name="T20" fmla="*/ 56 w 114"/>
                <a:gd name="T21" fmla="*/ 115 h 115"/>
                <a:gd name="T22" fmla="*/ 67 w 114"/>
                <a:gd name="T23" fmla="*/ 115 h 115"/>
                <a:gd name="T24" fmla="*/ 79 w 114"/>
                <a:gd name="T25" fmla="*/ 111 h 115"/>
                <a:gd name="T26" fmla="*/ 88 w 114"/>
                <a:gd name="T27" fmla="*/ 106 h 115"/>
                <a:gd name="T28" fmla="*/ 98 w 114"/>
                <a:gd name="T29" fmla="*/ 98 h 115"/>
                <a:gd name="T30" fmla="*/ 103 w 114"/>
                <a:gd name="T31" fmla="*/ 91 h 115"/>
                <a:gd name="T32" fmla="*/ 109 w 114"/>
                <a:gd name="T33" fmla="*/ 81 h 115"/>
                <a:gd name="T34" fmla="*/ 113 w 114"/>
                <a:gd name="T35" fmla="*/ 70 h 115"/>
                <a:gd name="T36" fmla="*/ 114 w 114"/>
                <a:gd name="T37" fmla="*/ 58 h 115"/>
                <a:gd name="T38" fmla="*/ 114 w 114"/>
                <a:gd name="T39" fmla="*/ 58 h 115"/>
                <a:gd name="T40" fmla="*/ 113 w 114"/>
                <a:gd name="T41" fmla="*/ 47 h 115"/>
                <a:gd name="T42" fmla="*/ 109 w 114"/>
                <a:gd name="T43" fmla="*/ 36 h 115"/>
                <a:gd name="T44" fmla="*/ 103 w 114"/>
                <a:gd name="T45" fmla="*/ 26 h 115"/>
                <a:gd name="T46" fmla="*/ 98 w 114"/>
                <a:gd name="T47" fmla="*/ 17 h 115"/>
                <a:gd name="T48" fmla="*/ 88 w 114"/>
                <a:gd name="T49" fmla="*/ 11 h 115"/>
                <a:gd name="T50" fmla="*/ 79 w 114"/>
                <a:gd name="T51" fmla="*/ 6 h 115"/>
                <a:gd name="T52" fmla="*/ 67 w 114"/>
                <a:gd name="T53" fmla="*/ 2 h 115"/>
                <a:gd name="T54" fmla="*/ 56 w 114"/>
                <a:gd name="T55" fmla="*/ 0 h 115"/>
                <a:gd name="T56" fmla="*/ 56 w 114"/>
                <a:gd name="T57" fmla="*/ 0 h 115"/>
                <a:gd name="T58" fmla="*/ 45 w 114"/>
                <a:gd name="T59" fmla="*/ 2 h 115"/>
                <a:gd name="T60" fmla="*/ 34 w 114"/>
                <a:gd name="T61" fmla="*/ 6 h 115"/>
                <a:gd name="T62" fmla="*/ 24 w 114"/>
                <a:gd name="T63" fmla="*/ 11 h 115"/>
                <a:gd name="T64" fmla="*/ 17 w 114"/>
                <a:gd name="T65" fmla="*/ 17 h 115"/>
                <a:gd name="T66" fmla="*/ 9 w 114"/>
                <a:gd name="T67" fmla="*/ 26 h 115"/>
                <a:gd name="T68" fmla="*/ 4 w 114"/>
                <a:gd name="T69" fmla="*/ 36 h 115"/>
                <a:gd name="T70" fmla="*/ 0 w 114"/>
                <a:gd name="T71" fmla="*/ 47 h 115"/>
                <a:gd name="T72" fmla="*/ 0 w 114"/>
                <a:gd name="T7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" h="115">
                  <a:moveTo>
                    <a:pt x="0" y="58"/>
                  </a:moveTo>
                  <a:lnTo>
                    <a:pt x="0" y="58"/>
                  </a:lnTo>
                  <a:lnTo>
                    <a:pt x="0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98"/>
                  </a:lnTo>
                  <a:lnTo>
                    <a:pt x="24" y="106"/>
                  </a:lnTo>
                  <a:lnTo>
                    <a:pt x="34" y="111"/>
                  </a:lnTo>
                  <a:lnTo>
                    <a:pt x="4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67" y="115"/>
                  </a:lnTo>
                  <a:lnTo>
                    <a:pt x="79" y="111"/>
                  </a:lnTo>
                  <a:lnTo>
                    <a:pt x="88" y="106"/>
                  </a:lnTo>
                  <a:lnTo>
                    <a:pt x="98" y="98"/>
                  </a:lnTo>
                  <a:lnTo>
                    <a:pt x="103" y="91"/>
                  </a:lnTo>
                  <a:lnTo>
                    <a:pt x="109" y="81"/>
                  </a:lnTo>
                  <a:lnTo>
                    <a:pt x="113" y="70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3" y="26"/>
                  </a:lnTo>
                  <a:lnTo>
                    <a:pt x="98" y="17"/>
                  </a:lnTo>
                  <a:lnTo>
                    <a:pt x="88" y="11"/>
                  </a:lnTo>
                  <a:lnTo>
                    <a:pt x="79" y="6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6"/>
                  </a:lnTo>
                  <a:lnTo>
                    <a:pt x="24" y="11"/>
                  </a:lnTo>
                  <a:lnTo>
                    <a:pt x="17" y="17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0" y="4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202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7" name="Freeform 50">
              <a:extLst>
                <a:ext uri="{FF2B5EF4-FFF2-40B4-BE49-F238E27FC236}">
                  <a16:creationId xmlns:a16="http://schemas.microsoft.com/office/drawing/2014/main" id="{EC8871AE-F4B9-0D05-2A38-5643E8654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28" y="4484704"/>
              <a:ext cx="92075" cy="90488"/>
            </a:xfrm>
            <a:custGeom>
              <a:avLst/>
              <a:gdLst>
                <a:gd name="T0" fmla="*/ 0 w 114"/>
                <a:gd name="T1" fmla="*/ 58 h 115"/>
                <a:gd name="T2" fmla="*/ 0 w 114"/>
                <a:gd name="T3" fmla="*/ 58 h 115"/>
                <a:gd name="T4" fmla="*/ 0 w 114"/>
                <a:gd name="T5" fmla="*/ 70 h 115"/>
                <a:gd name="T6" fmla="*/ 4 w 114"/>
                <a:gd name="T7" fmla="*/ 81 h 115"/>
                <a:gd name="T8" fmla="*/ 9 w 114"/>
                <a:gd name="T9" fmla="*/ 91 h 115"/>
                <a:gd name="T10" fmla="*/ 17 w 114"/>
                <a:gd name="T11" fmla="*/ 98 h 115"/>
                <a:gd name="T12" fmla="*/ 24 w 114"/>
                <a:gd name="T13" fmla="*/ 106 h 115"/>
                <a:gd name="T14" fmla="*/ 34 w 114"/>
                <a:gd name="T15" fmla="*/ 111 h 115"/>
                <a:gd name="T16" fmla="*/ 45 w 114"/>
                <a:gd name="T17" fmla="*/ 115 h 115"/>
                <a:gd name="T18" fmla="*/ 56 w 114"/>
                <a:gd name="T19" fmla="*/ 115 h 115"/>
                <a:gd name="T20" fmla="*/ 56 w 114"/>
                <a:gd name="T21" fmla="*/ 115 h 115"/>
                <a:gd name="T22" fmla="*/ 67 w 114"/>
                <a:gd name="T23" fmla="*/ 115 h 115"/>
                <a:gd name="T24" fmla="*/ 79 w 114"/>
                <a:gd name="T25" fmla="*/ 111 h 115"/>
                <a:gd name="T26" fmla="*/ 88 w 114"/>
                <a:gd name="T27" fmla="*/ 106 h 115"/>
                <a:gd name="T28" fmla="*/ 98 w 114"/>
                <a:gd name="T29" fmla="*/ 98 h 115"/>
                <a:gd name="T30" fmla="*/ 103 w 114"/>
                <a:gd name="T31" fmla="*/ 91 h 115"/>
                <a:gd name="T32" fmla="*/ 109 w 114"/>
                <a:gd name="T33" fmla="*/ 81 h 115"/>
                <a:gd name="T34" fmla="*/ 113 w 114"/>
                <a:gd name="T35" fmla="*/ 70 h 115"/>
                <a:gd name="T36" fmla="*/ 114 w 114"/>
                <a:gd name="T37" fmla="*/ 58 h 115"/>
                <a:gd name="T38" fmla="*/ 114 w 114"/>
                <a:gd name="T39" fmla="*/ 58 h 115"/>
                <a:gd name="T40" fmla="*/ 113 w 114"/>
                <a:gd name="T41" fmla="*/ 47 h 115"/>
                <a:gd name="T42" fmla="*/ 109 w 114"/>
                <a:gd name="T43" fmla="*/ 36 h 115"/>
                <a:gd name="T44" fmla="*/ 103 w 114"/>
                <a:gd name="T45" fmla="*/ 26 h 115"/>
                <a:gd name="T46" fmla="*/ 98 w 114"/>
                <a:gd name="T47" fmla="*/ 17 h 115"/>
                <a:gd name="T48" fmla="*/ 88 w 114"/>
                <a:gd name="T49" fmla="*/ 11 h 115"/>
                <a:gd name="T50" fmla="*/ 79 w 114"/>
                <a:gd name="T51" fmla="*/ 6 h 115"/>
                <a:gd name="T52" fmla="*/ 67 w 114"/>
                <a:gd name="T53" fmla="*/ 2 h 115"/>
                <a:gd name="T54" fmla="*/ 56 w 114"/>
                <a:gd name="T55" fmla="*/ 0 h 115"/>
                <a:gd name="T56" fmla="*/ 56 w 114"/>
                <a:gd name="T57" fmla="*/ 0 h 115"/>
                <a:gd name="T58" fmla="*/ 45 w 114"/>
                <a:gd name="T59" fmla="*/ 2 h 115"/>
                <a:gd name="T60" fmla="*/ 34 w 114"/>
                <a:gd name="T61" fmla="*/ 6 h 115"/>
                <a:gd name="T62" fmla="*/ 24 w 114"/>
                <a:gd name="T63" fmla="*/ 11 h 115"/>
                <a:gd name="T64" fmla="*/ 17 w 114"/>
                <a:gd name="T65" fmla="*/ 17 h 115"/>
                <a:gd name="T66" fmla="*/ 9 w 114"/>
                <a:gd name="T67" fmla="*/ 26 h 115"/>
                <a:gd name="T68" fmla="*/ 4 w 114"/>
                <a:gd name="T69" fmla="*/ 36 h 115"/>
                <a:gd name="T70" fmla="*/ 0 w 114"/>
                <a:gd name="T71" fmla="*/ 47 h 115"/>
                <a:gd name="T72" fmla="*/ 0 w 114"/>
                <a:gd name="T73" fmla="*/ 5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" h="115">
                  <a:moveTo>
                    <a:pt x="0" y="58"/>
                  </a:moveTo>
                  <a:lnTo>
                    <a:pt x="0" y="58"/>
                  </a:lnTo>
                  <a:lnTo>
                    <a:pt x="0" y="70"/>
                  </a:lnTo>
                  <a:lnTo>
                    <a:pt x="4" y="81"/>
                  </a:lnTo>
                  <a:lnTo>
                    <a:pt x="9" y="91"/>
                  </a:lnTo>
                  <a:lnTo>
                    <a:pt x="17" y="98"/>
                  </a:lnTo>
                  <a:lnTo>
                    <a:pt x="24" y="106"/>
                  </a:lnTo>
                  <a:lnTo>
                    <a:pt x="34" y="111"/>
                  </a:lnTo>
                  <a:lnTo>
                    <a:pt x="4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67" y="115"/>
                  </a:lnTo>
                  <a:lnTo>
                    <a:pt x="79" y="111"/>
                  </a:lnTo>
                  <a:lnTo>
                    <a:pt x="88" y="106"/>
                  </a:lnTo>
                  <a:lnTo>
                    <a:pt x="98" y="98"/>
                  </a:lnTo>
                  <a:lnTo>
                    <a:pt x="103" y="91"/>
                  </a:lnTo>
                  <a:lnTo>
                    <a:pt x="109" y="81"/>
                  </a:lnTo>
                  <a:lnTo>
                    <a:pt x="113" y="70"/>
                  </a:lnTo>
                  <a:lnTo>
                    <a:pt x="114" y="58"/>
                  </a:lnTo>
                  <a:lnTo>
                    <a:pt x="114" y="58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3" y="26"/>
                  </a:lnTo>
                  <a:lnTo>
                    <a:pt x="98" y="17"/>
                  </a:lnTo>
                  <a:lnTo>
                    <a:pt x="88" y="11"/>
                  </a:lnTo>
                  <a:lnTo>
                    <a:pt x="79" y="6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45" y="2"/>
                  </a:lnTo>
                  <a:lnTo>
                    <a:pt x="34" y="6"/>
                  </a:lnTo>
                  <a:lnTo>
                    <a:pt x="24" y="11"/>
                  </a:lnTo>
                  <a:lnTo>
                    <a:pt x="17" y="17"/>
                  </a:lnTo>
                  <a:lnTo>
                    <a:pt x="9" y="26"/>
                  </a:lnTo>
                  <a:lnTo>
                    <a:pt x="4" y="36"/>
                  </a:lnTo>
                  <a:lnTo>
                    <a:pt x="0" y="4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8" name="Freeform 51">
              <a:extLst>
                <a:ext uri="{FF2B5EF4-FFF2-40B4-BE49-F238E27FC236}">
                  <a16:creationId xmlns:a16="http://schemas.microsoft.com/office/drawing/2014/main" id="{5EE6F61E-F0EF-862A-B9F0-2707CD64A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278" y="4500579"/>
              <a:ext cx="53975" cy="55563"/>
            </a:xfrm>
            <a:custGeom>
              <a:avLst/>
              <a:gdLst>
                <a:gd name="T0" fmla="*/ 0 w 68"/>
                <a:gd name="T1" fmla="*/ 36 h 70"/>
                <a:gd name="T2" fmla="*/ 0 w 68"/>
                <a:gd name="T3" fmla="*/ 36 h 70"/>
                <a:gd name="T4" fmla="*/ 0 w 68"/>
                <a:gd name="T5" fmla="*/ 41 h 70"/>
                <a:gd name="T6" fmla="*/ 2 w 68"/>
                <a:gd name="T7" fmla="*/ 49 h 70"/>
                <a:gd name="T8" fmla="*/ 6 w 68"/>
                <a:gd name="T9" fmla="*/ 54 h 70"/>
                <a:gd name="T10" fmla="*/ 10 w 68"/>
                <a:gd name="T11" fmla="*/ 60 h 70"/>
                <a:gd name="T12" fmla="*/ 15 w 68"/>
                <a:gd name="T13" fmla="*/ 64 h 70"/>
                <a:gd name="T14" fmla="*/ 21 w 68"/>
                <a:gd name="T15" fmla="*/ 68 h 70"/>
                <a:gd name="T16" fmla="*/ 27 w 68"/>
                <a:gd name="T17" fmla="*/ 70 h 70"/>
                <a:gd name="T18" fmla="*/ 34 w 68"/>
                <a:gd name="T19" fmla="*/ 70 h 70"/>
                <a:gd name="T20" fmla="*/ 34 w 68"/>
                <a:gd name="T21" fmla="*/ 70 h 70"/>
                <a:gd name="T22" fmla="*/ 42 w 68"/>
                <a:gd name="T23" fmla="*/ 70 h 70"/>
                <a:gd name="T24" fmla="*/ 47 w 68"/>
                <a:gd name="T25" fmla="*/ 68 h 70"/>
                <a:gd name="T26" fmla="*/ 53 w 68"/>
                <a:gd name="T27" fmla="*/ 64 h 70"/>
                <a:gd name="T28" fmla="*/ 59 w 68"/>
                <a:gd name="T29" fmla="*/ 60 h 70"/>
                <a:gd name="T30" fmla="*/ 62 w 68"/>
                <a:gd name="T31" fmla="*/ 54 h 70"/>
                <a:gd name="T32" fmla="*/ 66 w 68"/>
                <a:gd name="T33" fmla="*/ 49 h 70"/>
                <a:gd name="T34" fmla="*/ 68 w 68"/>
                <a:gd name="T35" fmla="*/ 41 h 70"/>
                <a:gd name="T36" fmla="*/ 68 w 68"/>
                <a:gd name="T37" fmla="*/ 36 h 70"/>
                <a:gd name="T38" fmla="*/ 68 w 68"/>
                <a:gd name="T39" fmla="*/ 36 h 70"/>
                <a:gd name="T40" fmla="*/ 68 w 68"/>
                <a:gd name="T41" fmla="*/ 28 h 70"/>
                <a:gd name="T42" fmla="*/ 66 w 68"/>
                <a:gd name="T43" fmla="*/ 22 h 70"/>
                <a:gd name="T44" fmla="*/ 62 w 68"/>
                <a:gd name="T45" fmla="*/ 15 h 70"/>
                <a:gd name="T46" fmla="*/ 59 w 68"/>
                <a:gd name="T47" fmla="*/ 11 h 70"/>
                <a:gd name="T48" fmla="*/ 53 w 68"/>
                <a:gd name="T49" fmla="*/ 7 h 70"/>
                <a:gd name="T50" fmla="*/ 47 w 68"/>
                <a:gd name="T51" fmla="*/ 4 h 70"/>
                <a:gd name="T52" fmla="*/ 42 w 68"/>
                <a:gd name="T53" fmla="*/ 2 h 70"/>
                <a:gd name="T54" fmla="*/ 34 w 68"/>
                <a:gd name="T55" fmla="*/ 0 h 70"/>
                <a:gd name="T56" fmla="*/ 34 w 68"/>
                <a:gd name="T57" fmla="*/ 0 h 70"/>
                <a:gd name="T58" fmla="*/ 27 w 68"/>
                <a:gd name="T59" fmla="*/ 2 h 70"/>
                <a:gd name="T60" fmla="*/ 21 w 68"/>
                <a:gd name="T61" fmla="*/ 4 h 70"/>
                <a:gd name="T62" fmla="*/ 15 w 68"/>
                <a:gd name="T63" fmla="*/ 7 h 70"/>
                <a:gd name="T64" fmla="*/ 10 w 68"/>
                <a:gd name="T65" fmla="*/ 11 h 70"/>
                <a:gd name="T66" fmla="*/ 6 w 68"/>
                <a:gd name="T67" fmla="*/ 15 h 70"/>
                <a:gd name="T68" fmla="*/ 2 w 68"/>
                <a:gd name="T69" fmla="*/ 22 h 70"/>
                <a:gd name="T70" fmla="*/ 0 w 68"/>
                <a:gd name="T71" fmla="*/ 28 h 70"/>
                <a:gd name="T72" fmla="*/ 0 w 68"/>
                <a:gd name="T73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70">
                  <a:moveTo>
                    <a:pt x="0" y="36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2" y="49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5" y="64"/>
                  </a:lnTo>
                  <a:lnTo>
                    <a:pt x="21" y="68"/>
                  </a:lnTo>
                  <a:lnTo>
                    <a:pt x="27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7" y="68"/>
                  </a:lnTo>
                  <a:lnTo>
                    <a:pt x="53" y="64"/>
                  </a:lnTo>
                  <a:lnTo>
                    <a:pt x="59" y="60"/>
                  </a:lnTo>
                  <a:lnTo>
                    <a:pt x="62" y="54"/>
                  </a:lnTo>
                  <a:lnTo>
                    <a:pt x="66" y="49"/>
                  </a:lnTo>
                  <a:lnTo>
                    <a:pt x="68" y="41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2" y="15"/>
                  </a:lnTo>
                  <a:lnTo>
                    <a:pt x="59" y="11"/>
                  </a:lnTo>
                  <a:lnTo>
                    <a:pt x="53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10" y="11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212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29" name="Freeform 52">
              <a:extLst>
                <a:ext uri="{FF2B5EF4-FFF2-40B4-BE49-F238E27FC236}">
                  <a16:creationId xmlns:a16="http://schemas.microsoft.com/office/drawing/2014/main" id="{476DF488-DD50-8CF5-6ADD-306BC663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278" y="4500579"/>
              <a:ext cx="53975" cy="55563"/>
            </a:xfrm>
            <a:custGeom>
              <a:avLst/>
              <a:gdLst>
                <a:gd name="T0" fmla="*/ 0 w 68"/>
                <a:gd name="T1" fmla="*/ 36 h 70"/>
                <a:gd name="T2" fmla="*/ 0 w 68"/>
                <a:gd name="T3" fmla="*/ 36 h 70"/>
                <a:gd name="T4" fmla="*/ 0 w 68"/>
                <a:gd name="T5" fmla="*/ 41 h 70"/>
                <a:gd name="T6" fmla="*/ 2 w 68"/>
                <a:gd name="T7" fmla="*/ 49 h 70"/>
                <a:gd name="T8" fmla="*/ 6 w 68"/>
                <a:gd name="T9" fmla="*/ 54 h 70"/>
                <a:gd name="T10" fmla="*/ 10 w 68"/>
                <a:gd name="T11" fmla="*/ 60 h 70"/>
                <a:gd name="T12" fmla="*/ 15 w 68"/>
                <a:gd name="T13" fmla="*/ 64 h 70"/>
                <a:gd name="T14" fmla="*/ 21 w 68"/>
                <a:gd name="T15" fmla="*/ 68 h 70"/>
                <a:gd name="T16" fmla="*/ 27 w 68"/>
                <a:gd name="T17" fmla="*/ 70 h 70"/>
                <a:gd name="T18" fmla="*/ 34 w 68"/>
                <a:gd name="T19" fmla="*/ 70 h 70"/>
                <a:gd name="T20" fmla="*/ 34 w 68"/>
                <a:gd name="T21" fmla="*/ 70 h 70"/>
                <a:gd name="T22" fmla="*/ 42 w 68"/>
                <a:gd name="T23" fmla="*/ 70 h 70"/>
                <a:gd name="T24" fmla="*/ 47 w 68"/>
                <a:gd name="T25" fmla="*/ 68 h 70"/>
                <a:gd name="T26" fmla="*/ 53 w 68"/>
                <a:gd name="T27" fmla="*/ 64 h 70"/>
                <a:gd name="T28" fmla="*/ 59 w 68"/>
                <a:gd name="T29" fmla="*/ 60 h 70"/>
                <a:gd name="T30" fmla="*/ 62 w 68"/>
                <a:gd name="T31" fmla="*/ 54 h 70"/>
                <a:gd name="T32" fmla="*/ 66 w 68"/>
                <a:gd name="T33" fmla="*/ 49 h 70"/>
                <a:gd name="T34" fmla="*/ 68 w 68"/>
                <a:gd name="T35" fmla="*/ 41 h 70"/>
                <a:gd name="T36" fmla="*/ 68 w 68"/>
                <a:gd name="T37" fmla="*/ 36 h 70"/>
                <a:gd name="T38" fmla="*/ 68 w 68"/>
                <a:gd name="T39" fmla="*/ 36 h 70"/>
                <a:gd name="T40" fmla="*/ 68 w 68"/>
                <a:gd name="T41" fmla="*/ 28 h 70"/>
                <a:gd name="T42" fmla="*/ 66 w 68"/>
                <a:gd name="T43" fmla="*/ 22 h 70"/>
                <a:gd name="T44" fmla="*/ 62 w 68"/>
                <a:gd name="T45" fmla="*/ 15 h 70"/>
                <a:gd name="T46" fmla="*/ 59 w 68"/>
                <a:gd name="T47" fmla="*/ 11 h 70"/>
                <a:gd name="T48" fmla="*/ 53 w 68"/>
                <a:gd name="T49" fmla="*/ 7 h 70"/>
                <a:gd name="T50" fmla="*/ 47 w 68"/>
                <a:gd name="T51" fmla="*/ 4 h 70"/>
                <a:gd name="T52" fmla="*/ 42 w 68"/>
                <a:gd name="T53" fmla="*/ 2 h 70"/>
                <a:gd name="T54" fmla="*/ 34 w 68"/>
                <a:gd name="T55" fmla="*/ 0 h 70"/>
                <a:gd name="T56" fmla="*/ 34 w 68"/>
                <a:gd name="T57" fmla="*/ 0 h 70"/>
                <a:gd name="T58" fmla="*/ 27 w 68"/>
                <a:gd name="T59" fmla="*/ 2 h 70"/>
                <a:gd name="T60" fmla="*/ 21 w 68"/>
                <a:gd name="T61" fmla="*/ 4 h 70"/>
                <a:gd name="T62" fmla="*/ 15 w 68"/>
                <a:gd name="T63" fmla="*/ 7 h 70"/>
                <a:gd name="T64" fmla="*/ 10 w 68"/>
                <a:gd name="T65" fmla="*/ 11 h 70"/>
                <a:gd name="T66" fmla="*/ 6 w 68"/>
                <a:gd name="T67" fmla="*/ 15 h 70"/>
                <a:gd name="T68" fmla="*/ 2 w 68"/>
                <a:gd name="T69" fmla="*/ 22 h 70"/>
                <a:gd name="T70" fmla="*/ 0 w 68"/>
                <a:gd name="T71" fmla="*/ 28 h 70"/>
                <a:gd name="T72" fmla="*/ 0 w 68"/>
                <a:gd name="T73" fmla="*/ 3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70">
                  <a:moveTo>
                    <a:pt x="0" y="36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2" y="49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5" y="64"/>
                  </a:lnTo>
                  <a:lnTo>
                    <a:pt x="21" y="68"/>
                  </a:lnTo>
                  <a:lnTo>
                    <a:pt x="27" y="70"/>
                  </a:lnTo>
                  <a:lnTo>
                    <a:pt x="34" y="70"/>
                  </a:lnTo>
                  <a:lnTo>
                    <a:pt x="34" y="70"/>
                  </a:lnTo>
                  <a:lnTo>
                    <a:pt x="42" y="70"/>
                  </a:lnTo>
                  <a:lnTo>
                    <a:pt x="47" y="68"/>
                  </a:lnTo>
                  <a:lnTo>
                    <a:pt x="53" y="64"/>
                  </a:lnTo>
                  <a:lnTo>
                    <a:pt x="59" y="60"/>
                  </a:lnTo>
                  <a:lnTo>
                    <a:pt x="62" y="54"/>
                  </a:lnTo>
                  <a:lnTo>
                    <a:pt x="66" y="49"/>
                  </a:lnTo>
                  <a:lnTo>
                    <a:pt x="68" y="41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68" y="28"/>
                  </a:lnTo>
                  <a:lnTo>
                    <a:pt x="66" y="22"/>
                  </a:lnTo>
                  <a:lnTo>
                    <a:pt x="62" y="15"/>
                  </a:lnTo>
                  <a:lnTo>
                    <a:pt x="59" y="11"/>
                  </a:lnTo>
                  <a:lnTo>
                    <a:pt x="53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2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10" y="11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0" name="Freeform 53">
              <a:extLst>
                <a:ext uri="{FF2B5EF4-FFF2-40B4-BE49-F238E27FC236}">
                  <a16:creationId xmlns:a16="http://schemas.microsoft.com/office/drawing/2014/main" id="{04CB04FF-463F-8AAD-89DA-E90D340D7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15" y="4510104"/>
              <a:ext cx="7938" cy="7938"/>
            </a:xfrm>
            <a:custGeom>
              <a:avLst/>
              <a:gdLst>
                <a:gd name="T0" fmla="*/ 0 w 9"/>
                <a:gd name="T1" fmla="*/ 6 h 9"/>
                <a:gd name="T2" fmla="*/ 0 w 9"/>
                <a:gd name="T3" fmla="*/ 6 h 9"/>
                <a:gd name="T4" fmla="*/ 2 w 9"/>
                <a:gd name="T5" fmla="*/ 7 h 9"/>
                <a:gd name="T6" fmla="*/ 5 w 9"/>
                <a:gd name="T7" fmla="*/ 9 h 9"/>
                <a:gd name="T8" fmla="*/ 5 w 9"/>
                <a:gd name="T9" fmla="*/ 9 h 9"/>
                <a:gd name="T10" fmla="*/ 7 w 9"/>
                <a:gd name="T11" fmla="*/ 7 h 9"/>
                <a:gd name="T12" fmla="*/ 9 w 9"/>
                <a:gd name="T13" fmla="*/ 6 h 9"/>
                <a:gd name="T14" fmla="*/ 9 w 9"/>
                <a:gd name="T15" fmla="*/ 6 h 9"/>
                <a:gd name="T16" fmla="*/ 7 w 9"/>
                <a:gd name="T17" fmla="*/ 2 h 9"/>
                <a:gd name="T18" fmla="*/ 5 w 9"/>
                <a:gd name="T19" fmla="*/ 0 h 9"/>
                <a:gd name="T20" fmla="*/ 5 w 9"/>
                <a:gd name="T21" fmla="*/ 0 h 9"/>
                <a:gd name="T22" fmla="*/ 2 w 9"/>
                <a:gd name="T23" fmla="*/ 2 h 9"/>
                <a:gd name="T24" fmla="*/ 0 w 9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0" y="6"/>
                  </a:lnTo>
                  <a:lnTo>
                    <a:pt x="2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1" name="Freeform 54">
              <a:extLst>
                <a:ext uri="{FF2B5EF4-FFF2-40B4-BE49-F238E27FC236}">
                  <a16:creationId xmlns:a16="http://schemas.microsoft.com/office/drawing/2014/main" id="{3B787136-7498-60B6-356A-120F2B73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15" y="4510104"/>
              <a:ext cx="7938" cy="7938"/>
            </a:xfrm>
            <a:custGeom>
              <a:avLst/>
              <a:gdLst>
                <a:gd name="T0" fmla="*/ 0 w 9"/>
                <a:gd name="T1" fmla="*/ 6 h 9"/>
                <a:gd name="T2" fmla="*/ 0 w 9"/>
                <a:gd name="T3" fmla="*/ 6 h 9"/>
                <a:gd name="T4" fmla="*/ 2 w 9"/>
                <a:gd name="T5" fmla="*/ 7 h 9"/>
                <a:gd name="T6" fmla="*/ 5 w 9"/>
                <a:gd name="T7" fmla="*/ 9 h 9"/>
                <a:gd name="T8" fmla="*/ 5 w 9"/>
                <a:gd name="T9" fmla="*/ 9 h 9"/>
                <a:gd name="T10" fmla="*/ 7 w 9"/>
                <a:gd name="T11" fmla="*/ 7 h 9"/>
                <a:gd name="T12" fmla="*/ 9 w 9"/>
                <a:gd name="T13" fmla="*/ 6 h 9"/>
                <a:gd name="T14" fmla="*/ 9 w 9"/>
                <a:gd name="T15" fmla="*/ 6 h 9"/>
                <a:gd name="T16" fmla="*/ 7 w 9"/>
                <a:gd name="T17" fmla="*/ 2 h 9"/>
                <a:gd name="T18" fmla="*/ 5 w 9"/>
                <a:gd name="T19" fmla="*/ 0 h 9"/>
                <a:gd name="T20" fmla="*/ 5 w 9"/>
                <a:gd name="T21" fmla="*/ 0 h 9"/>
                <a:gd name="T22" fmla="*/ 2 w 9"/>
                <a:gd name="T23" fmla="*/ 2 h 9"/>
                <a:gd name="T24" fmla="*/ 0 w 9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6"/>
                  </a:moveTo>
                  <a:lnTo>
                    <a:pt x="0" y="6"/>
                  </a:lnTo>
                  <a:lnTo>
                    <a:pt x="2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2" name="Freeform 55">
              <a:extLst>
                <a:ext uri="{FF2B5EF4-FFF2-40B4-BE49-F238E27FC236}">
                  <a16:creationId xmlns:a16="http://schemas.microsoft.com/office/drawing/2014/main" id="{0B9DAAD3-B3FC-F28C-3ACB-121819A09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090" y="4506929"/>
              <a:ext cx="4763" cy="6350"/>
            </a:xfrm>
            <a:custGeom>
              <a:avLst/>
              <a:gdLst>
                <a:gd name="T0" fmla="*/ 0 w 8"/>
                <a:gd name="T1" fmla="*/ 4 h 10"/>
                <a:gd name="T2" fmla="*/ 0 w 8"/>
                <a:gd name="T3" fmla="*/ 4 h 10"/>
                <a:gd name="T4" fmla="*/ 0 w 8"/>
                <a:gd name="T5" fmla="*/ 8 h 10"/>
                <a:gd name="T6" fmla="*/ 4 w 8"/>
                <a:gd name="T7" fmla="*/ 10 h 10"/>
                <a:gd name="T8" fmla="*/ 4 w 8"/>
                <a:gd name="T9" fmla="*/ 10 h 10"/>
                <a:gd name="T10" fmla="*/ 8 w 8"/>
                <a:gd name="T11" fmla="*/ 8 h 10"/>
                <a:gd name="T12" fmla="*/ 8 w 8"/>
                <a:gd name="T13" fmla="*/ 4 h 10"/>
                <a:gd name="T14" fmla="*/ 8 w 8"/>
                <a:gd name="T15" fmla="*/ 4 h 10"/>
                <a:gd name="T16" fmla="*/ 8 w 8"/>
                <a:gd name="T17" fmla="*/ 2 h 10"/>
                <a:gd name="T18" fmla="*/ 4 w 8"/>
                <a:gd name="T19" fmla="*/ 0 h 10"/>
                <a:gd name="T20" fmla="*/ 4 w 8"/>
                <a:gd name="T21" fmla="*/ 0 h 10"/>
                <a:gd name="T22" fmla="*/ 0 w 8"/>
                <a:gd name="T23" fmla="*/ 2 h 10"/>
                <a:gd name="T24" fmla="*/ 0 w 8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4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3" name="Freeform 56">
              <a:extLst>
                <a:ext uri="{FF2B5EF4-FFF2-40B4-BE49-F238E27FC236}">
                  <a16:creationId xmlns:a16="http://schemas.microsoft.com/office/drawing/2014/main" id="{5E4744A8-30A0-3E52-B475-06E305A3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090" y="4506929"/>
              <a:ext cx="4763" cy="6350"/>
            </a:xfrm>
            <a:custGeom>
              <a:avLst/>
              <a:gdLst>
                <a:gd name="T0" fmla="*/ 0 w 8"/>
                <a:gd name="T1" fmla="*/ 4 h 10"/>
                <a:gd name="T2" fmla="*/ 0 w 8"/>
                <a:gd name="T3" fmla="*/ 4 h 10"/>
                <a:gd name="T4" fmla="*/ 0 w 8"/>
                <a:gd name="T5" fmla="*/ 8 h 10"/>
                <a:gd name="T6" fmla="*/ 4 w 8"/>
                <a:gd name="T7" fmla="*/ 10 h 10"/>
                <a:gd name="T8" fmla="*/ 4 w 8"/>
                <a:gd name="T9" fmla="*/ 10 h 10"/>
                <a:gd name="T10" fmla="*/ 8 w 8"/>
                <a:gd name="T11" fmla="*/ 8 h 10"/>
                <a:gd name="T12" fmla="*/ 8 w 8"/>
                <a:gd name="T13" fmla="*/ 4 h 10"/>
                <a:gd name="T14" fmla="*/ 8 w 8"/>
                <a:gd name="T15" fmla="*/ 4 h 10"/>
                <a:gd name="T16" fmla="*/ 8 w 8"/>
                <a:gd name="T17" fmla="*/ 2 h 10"/>
                <a:gd name="T18" fmla="*/ 4 w 8"/>
                <a:gd name="T19" fmla="*/ 0 h 10"/>
                <a:gd name="T20" fmla="*/ 4 w 8"/>
                <a:gd name="T21" fmla="*/ 0 h 10"/>
                <a:gd name="T22" fmla="*/ 0 w 8"/>
                <a:gd name="T23" fmla="*/ 2 h 10"/>
                <a:gd name="T24" fmla="*/ 0 w 8"/>
                <a:gd name="T2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0">
                  <a:moveTo>
                    <a:pt x="0" y="4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4" name="Freeform 57">
              <a:extLst>
                <a:ext uri="{FF2B5EF4-FFF2-40B4-BE49-F238E27FC236}">
                  <a16:creationId xmlns:a16="http://schemas.microsoft.com/office/drawing/2014/main" id="{5B8DB127-E77F-DFFB-47BA-470177E30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790" y="4511691"/>
              <a:ext cx="7938" cy="6350"/>
            </a:xfrm>
            <a:custGeom>
              <a:avLst/>
              <a:gdLst>
                <a:gd name="T0" fmla="*/ 0 w 10"/>
                <a:gd name="T1" fmla="*/ 4 h 7"/>
                <a:gd name="T2" fmla="*/ 0 w 10"/>
                <a:gd name="T3" fmla="*/ 4 h 7"/>
                <a:gd name="T4" fmla="*/ 2 w 10"/>
                <a:gd name="T5" fmla="*/ 7 h 7"/>
                <a:gd name="T6" fmla="*/ 6 w 10"/>
                <a:gd name="T7" fmla="*/ 7 h 7"/>
                <a:gd name="T8" fmla="*/ 6 w 10"/>
                <a:gd name="T9" fmla="*/ 7 h 7"/>
                <a:gd name="T10" fmla="*/ 8 w 10"/>
                <a:gd name="T11" fmla="*/ 7 h 7"/>
                <a:gd name="T12" fmla="*/ 10 w 10"/>
                <a:gd name="T13" fmla="*/ 4 h 7"/>
                <a:gd name="T14" fmla="*/ 10 w 10"/>
                <a:gd name="T15" fmla="*/ 4 h 7"/>
                <a:gd name="T16" fmla="*/ 8 w 10"/>
                <a:gd name="T17" fmla="*/ 0 h 7"/>
                <a:gd name="T18" fmla="*/ 6 w 10"/>
                <a:gd name="T19" fmla="*/ 0 h 7"/>
                <a:gd name="T20" fmla="*/ 6 w 10"/>
                <a:gd name="T21" fmla="*/ 0 h 7"/>
                <a:gd name="T22" fmla="*/ 2 w 10"/>
                <a:gd name="T23" fmla="*/ 0 h 7"/>
                <a:gd name="T24" fmla="*/ 0 w 10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0" y="4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5" name="Freeform 58">
              <a:extLst>
                <a:ext uri="{FF2B5EF4-FFF2-40B4-BE49-F238E27FC236}">
                  <a16:creationId xmlns:a16="http://schemas.microsoft.com/office/drawing/2014/main" id="{3BD83E9A-4CFF-D7F7-3C24-A241D2703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790" y="4511691"/>
              <a:ext cx="7938" cy="6350"/>
            </a:xfrm>
            <a:custGeom>
              <a:avLst/>
              <a:gdLst>
                <a:gd name="T0" fmla="*/ 0 w 10"/>
                <a:gd name="T1" fmla="*/ 4 h 7"/>
                <a:gd name="T2" fmla="*/ 0 w 10"/>
                <a:gd name="T3" fmla="*/ 4 h 7"/>
                <a:gd name="T4" fmla="*/ 2 w 10"/>
                <a:gd name="T5" fmla="*/ 7 h 7"/>
                <a:gd name="T6" fmla="*/ 6 w 10"/>
                <a:gd name="T7" fmla="*/ 7 h 7"/>
                <a:gd name="T8" fmla="*/ 6 w 10"/>
                <a:gd name="T9" fmla="*/ 7 h 7"/>
                <a:gd name="T10" fmla="*/ 8 w 10"/>
                <a:gd name="T11" fmla="*/ 7 h 7"/>
                <a:gd name="T12" fmla="*/ 10 w 10"/>
                <a:gd name="T13" fmla="*/ 4 h 7"/>
                <a:gd name="T14" fmla="*/ 10 w 10"/>
                <a:gd name="T15" fmla="*/ 4 h 7"/>
                <a:gd name="T16" fmla="*/ 8 w 10"/>
                <a:gd name="T17" fmla="*/ 0 h 7"/>
                <a:gd name="T18" fmla="*/ 6 w 10"/>
                <a:gd name="T19" fmla="*/ 0 h 7"/>
                <a:gd name="T20" fmla="*/ 6 w 10"/>
                <a:gd name="T21" fmla="*/ 0 h 7"/>
                <a:gd name="T22" fmla="*/ 2 w 10"/>
                <a:gd name="T23" fmla="*/ 0 h 7"/>
                <a:gd name="T24" fmla="*/ 0 w 10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7">
                  <a:moveTo>
                    <a:pt x="0" y="4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8" y="7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6" name="Freeform 59">
              <a:extLst>
                <a:ext uri="{FF2B5EF4-FFF2-40B4-BE49-F238E27FC236}">
                  <a16:creationId xmlns:a16="http://schemas.microsoft.com/office/drawing/2014/main" id="{F54C37F2-C793-DBA3-6146-ACD43CBB2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15" y="4540266"/>
              <a:ext cx="7938" cy="7938"/>
            </a:xfrm>
            <a:custGeom>
              <a:avLst/>
              <a:gdLst>
                <a:gd name="T0" fmla="*/ 0 w 9"/>
                <a:gd name="T1" fmla="*/ 5 h 9"/>
                <a:gd name="T2" fmla="*/ 0 w 9"/>
                <a:gd name="T3" fmla="*/ 5 h 9"/>
                <a:gd name="T4" fmla="*/ 2 w 9"/>
                <a:gd name="T5" fmla="*/ 2 h 9"/>
                <a:gd name="T6" fmla="*/ 5 w 9"/>
                <a:gd name="T7" fmla="*/ 0 h 9"/>
                <a:gd name="T8" fmla="*/ 5 w 9"/>
                <a:gd name="T9" fmla="*/ 0 h 9"/>
                <a:gd name="T10" fmla="*/ 7 w 9"/>
                <a:gd name="T11" fmla="*/ 2 h 9"/>
                <a:gd name="T12" fmla="*/ 9 w 9"/>
                <a:gd name="T13" fmla="*/ 5 h 9"/>
                <a:gd name="T14" fmla="*/ 9 w 9"/>
                <a:gd name="T15" fmla="*/ 5 h 9"/>
                <a:gd name="T16" fmla="*/ 7 w 9"/>
                <a:gd name="T17" fmla="*/ 7 h 9"/>
                <a:gd name="T18" fmla="*/ 5 w 9"/>
                <a:gd name="T19" fmla="*/ 9 h 9"/>
                <a:gd name="T20" fmla="*/ 5 w 9"/>
                <a:gd name="T21" fmla="*/ 9 h 9"/>
                <a:gd name="T22" fmla="*/ 2 w 9"/>
                <a:gd name="T23" fmla="*/ 7 h 9"/>
                <a:gd name="T24" fmla="*/ 0 w 9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7" name="Freeform 60">
              <a:extLst>
                <a:ext uri="{FF2B5EF4-FFF2-40B4-BE49-F238E27FC236}">
                  <a16:creationId xmlns:a16="http://schemas.microsoft.com/office/drawing/2014/main" id="{5C8B5B11-9DCF-08ED-CD47-45C598B6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215" y="4540266"/>
              <a:ext cx="7938" cy="7938"/>
            </a:xfrm>
            <a:custGeom>
              <a:avLst/>
              <a:gdLst>
                <a:gd name="T0" fmla="*/ 0 w 9"/>
                <a:gd name="T1" fmla="*/ 5 h 9"/>
                <a:gd name="T2" fmla="*/ 0 w 9"/>
                <a:gd name="T3" fmla="*/ 5 h 9"/>
                <a:gd name="T4" fmla="*/ 2 w 9"/>
                <a:gd name="T5" fmla="*/ 2 h 9"/>
                <a:gd name="T6" fmla="*/ 5 w 9"/>
                <a:gd name="T7" fmla="*/ 0 h 9"/>
                <a:gd name="T8" fmla="*/ 5 w 9"/>
                <a:gd name="T9" fmla="*/ 0 h 9"/>
                <a:gd name="T10" fmla="*/ 7 w 9"/>
                <a:gd name="T11" fmla="*/ 2 h 9"/>
                <a:gd name="T12" fmla="*/ 9 w 9"/>
                <a:gd name="T13" fmla="*/ 5 h 9"/>
                <a:gd name="T14" fmla="*/ 9 w 9"/>
                <a:gd name="T15" fmla="*/ 5 h 9"/>
                <a:gd name="T16" fmla="*/ 7 w 9"/>
                <a:gd name="T17" fmla="*/ 7 h 9"/>
                <a:gd name="T18" fmla="*/ 5 w 9"/>
                <a:gd name="T19" fmla="*/ 9 h 9"/>
                <a:gd name="T20" fmla="*/ 5 w 9"/>
                <a:gd name="T21" fmla="*/ 9 h 9"/>
                <a:gd name="T22" fmla="*/ 2 w 9"/>
                <a:gd name="T23" fmla="*/ 7 h 9"/>
                <a:gd name="T24" fmla="*/ 0 w 9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5"/>
                  </a:lnTo>
                  <a:lnTo>
                    <a:pt x="9" y="5"/>
                  </a:lnTo>
                  <a:lnTo>
                    <a:pt x="7" y="7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7"/>
                  </a:lnTo>
                  <a:lnTo>
                    <a:pt x="0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8" name="Freeform 61">
              <a:extLst>
                <a:ext uri="{FF2B5EF4-FFF2-40B4-BE49-F238E27FC236}">
                  <a16:creationId xmlns:a16="http://schemas.microsoft.com/office/drawing/2014/main" id="{1B39E868-F168-BAEF-BE21-B10B2506F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453" y="4527566"/>
              <a:ext cx="4763" cy="6350"/>
            </a:xfrm>
            <a:custGeom>
              <a:avLst/>
              <a:gdLst>
                <a:gd name="T0" fmla="*/ 0 w 8"/>
                <a:gd name="T1" fmla="*/ 3 h 7"/>
                <a:gd name="T2" fmla="*/ 0 w 8"/>
                <a:gd name="T3" fmla="*/ 3 h 7"/>
                <a:gd name="T4" fmla="*/ 0 w 8"/>
                <a:gd name="T5" fmla="*/ 2 h 7"/>
                <a:gd name="T6" fmla="*/ 4 w 8"/>
                <a:gd name="T7" fmla="*/ 0 h 7"/>
                <a:gd name="T8" fmla="*/ 4 w 8"/>
                <a:gd name="T9" fmla="*/ 0 h 7"/>
                <a:gd name="T10" fmla="*/ 8 w 8"/>
                <a:gd name="T11" fmla="*/ 2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7 h 7"/>
                <a:gd name="T18" fmla="*/ 4 w 8"/>
                <a:gd name="T19" fmla="*/ 7 h 7"/>
                <a:gd name="T20" fmla="*/ 4 w 8"/>
                <a:gd name="T21" fmla="*/ 7 h 7"/>
                <a:gd name="T22" fmla="*/ 0 w 8"/>
                <a:gd name="T23" fmla="*/ 7 h 7"/>
                <a:gd name="T24" fmla="*/ 0 w 8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39" name="Freeform 62">
              <a:extLst>
                <a:ext uri="{FF2B5EF4-FFF2-40B4-BE49-F238E27FC236}">
                  <a16:creationId xmlns:a16="http://schemas.microsoft.com/office/drawing/2014/main" id="{43C149A0-E180-ABCD-CCF2-3335409C5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453" y="4527566"/>
              <a:ext cx="4763" cy="6350"/>
            </a:xfrm>
            <a:custGeom>
              <a:avLst/>
              <a:gdLst>
                <a:gd name="T0" fmla="*/ 0 w 8"/>
                <a:gd name="T1" fmla="*/ 3 h 7"/>
                <a:gd name="T2" fmla="*/ 0 w 8"/>
                <a:gd name="T3" fmla="*/ 3 h 7"/>
                <a:gd name="T4" fmla="*/ 0 w 8"/>
                <a:gd name="T5" fmla="*/ 2 h 7"/>
                <a:gd name="T6" fmla="*/ 4 w 8"/>
                <a:gd name="T7" fmla="*/ 0 h 7"/>
                <a:gd name="T8" fmla="*/ 4 w 8"/>
                <a:gd name="T9" fmla="*/ 0 h 7"/>
                <a:gd name="T10" fmla="*/ 8 w 8"/>
                <a:gd name="T11" fmla="*/ 2 h 7"/>
                <a:gd name="T12" fmla="*/ 8 w 8"/>
                <a:gd name="T13" fmla="*/ 3 h 7"/>
                <a:gd name="T14" fmla="*/ 8 w 8"/>
                <a:gd name="T15" fmla="*/ 3 h 7"/>
                <a:gd name="T16" fmla="*/ 8 w 8"/>
                <a:gd name="T17" fmla="*/ 7 h 7"/>
                <a:gd name="T18" fmla="*/ 4 w 8"/>
                <a:gd name="T19" fmla="*/ 7 h 7"/>
                <a:gd name="T20" fmla="*/ 4 w 8"/>
                <a:gd name="T21" fmla="*/ 7 h 7"/>
                <a:gd name="T22" fmla="*/ 0 w 8"/>
                <a:gd name="T23" fmla="*/ 7 h 7"/>
                <a:gd name="T24" fmla="*/ 0 w 8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3"/>
                  </a:lnTo>
                  <a:lnTo>
                    <a:pt x="8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0" name="Freeform 63">
              <a:extLst>
                <a:ext uri="{FF2B5EF4-FFF2-40B4-BE49-F238E27FC236}">
                  <a16:creationId xmlns:a16="http://schemas.microsoft.com/office/drawing/2014/main" id="{929F439E-9219-3B1E-8946-8DF4674B4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728" y="4527566"/>
              <a:ext cx="6350" cy="6350"/>
            </a:xfrm>
            <a:custGeom>
              <a:avLst/>
              <a:gdLst>
                <a:gd name="T0" fmla="*/ 0 w 7"/>
                <a:gd name="T1" fmla="*/ 3 h 7"/>
                <a:gd name="T2" fmla="*/ 0 w 7"/>
                <a:gd name="T3" fmla="*/ 3 h 7"/>
                <a:gd name="T4" fmla="*/ 2 w 7"/>
                <a:gd name="T5" fmla="*/ 2 h 7"/>
                <a:gd name="T6" fmla="*/ 4 w 7"/>
                <a:gd name="T7" fmla="*/ 0 h 7"/>
                <a:gd name="T8" fmla="*/ 4 w 7"/>
                <a:gd name="T9" fmla="*/ 0 h 7"/>
                <a:gd name="T10" fmla="*/ 7 w 7"/>
                <a:gd name="T11" fmla="*/ 2 h 7"/>
                <a:gd name="T12" fmla="*/ 7 w 7"/>
                <a:gd name="T13" fmla="*/ 3 h 7"/>
                <a:gd name="T14" fmla="*/ 7 w 7"/>
                <a:gd name="T15" fmla="*/ 3 h 7"/>
                <a:gd name="T16" fmla="*/ 7 w 7"/>
                <a:gd name="T17" fmla="*/ 7 h 7"/>
                <a:gd name="T18" fmla="*/ 4 w 7"/>
                <a:gd name="T19" fmla="*/ 7 h 7"/>
                <a:gd name="T20" fmla="*/ 4 w 7"/>
                <a:gd name="T21" fmla="*/ 7 h 7"/>
                <a:gd name="T22" fmla="*/ 2 w 7"/>
                <a:gd name="T23" fmla="*/ 7 h 7"/>
                <a:gd name="T24" fmla="*/ 0 w 7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1" name="Freeform 64">
              <a:extLst>
                <a:ext uri="{FF2B5EF4-FFF2-40B4-BE49-F238E27FC236}">
                  <a16:creationId xmlns:a16="http://schemas.microsoft.com/office/drawing/2014/main" id="{DCCF8327-2E0E-861C-92B9-B44541C8D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728" y="4527566"/>
              <a:ext cx="6350" cy="6350"/>
            </a:xfrm>
            <a:custGeom>
              <a:avLst/>
              <a:gdLst>
                <a:gd name="T0" fmla="*/ 0 w 7"/>
                <a:gd name="T1" fmla="*/ 3 h 7"/>
                <a:gd name="T2" fmla="*/ 0 w 7"/>
                <a:gd name="T3" fmla="*/ 3 h 7"/>
                <a:gd name="T4" fmla="*/ 2 w 7"/>
                <a:gd name="T5" fmla="*/ 2 h 7"/>
                <a:gd name="T6" fmla="*/ 4 w 7"/>
                <a:gd name="T7" fmla="*/ 0 h 7"/>
                <a:gd name="T8" fmla="*/ 4 w 7"/>
                <a:gd name="T9" fmla="*/ 0 h 7"/>
                <a:gd name="T10" fmla="*/ 7 w 7"/>
                <a:gd name="T11" fmla="*/ 2 h 7"/>
                <a:gd name="T12" fmla="*/ 7 w 7"/>
                <a:gd name="T13" fmla="*/ 3 h 7"/>
                <a:gd name="T14" fmla="*/ 7 w 7"/>
                <a:gd name="T15" fmla="*/ 3 h 7"/>
                <a:gd name="T16" fmla="*/ 7 w 7"/>
                <a:gd name="T17" fmla="*/ 7 h 7"/>
                <a:gd name="T18" fmla="*/ 4 w 7"/>
                <a:gd name="T19" fmla="*/ 7 h 7"/>
                <a:gd name="T20" fmla="*/ 4 w 7"/>
                <a:gd name="T21" fmla="*/ 7 h 7"/>
                <a:gd name="T22" fmla="*/ 2 w 7"/>
                <a:gd name="T23" fmla="*/ 7 h 7"/>
                <a:gd name="T24" fmla="*/ 0 w 7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2" name="Freeform 65">
              <a:extLst>
                <a:ext uri="{FF2B5EF4-FFF2-40B4-BE49-F238E27FC236}">
                  <a16:creationId xmlns:a16="http://schemas.microsoft.com/office/drawing/2014/main" id="{53123AE8-BA1D-14B8-1BF3-EB7E1EA10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090" y="4546616"/>
              <a:ext cx="4763" cy="6350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4 h 8"/>
                <a:gd name="T4" fmla="*/ 0 w 8"/>
                <a:gd name="T5" fmla="*/ 0 h 8"/>
                <a:gd name="T6" fmla="*/ 4 w 8"/>
                <a:gd name="T7" fmla="*/ 0 h 8"/>
                <a:gd name="T8" fmla="*/ 4 w 8"/>
                <a:gd name="T9" fmla="*/ 0 h 8"/>
                <a:gd name="T10" fmla="*/ 8 w 8"/>
                <a:gd name="T11" fmla="*/ 0 h 8"/>
                <a:gd name="T12" fmla="*/ 8 w 8"/>
                <a:gd name="T13" fmla="*/ 4 h 8"/>
                <a:gd name="T14" fmla="*/ 8 w 8"/>
                <a:gd name="T15" fmla="*/ 4 h 8"/>
                <a:gd name="T16" fmla="*/ 8 w 8"/>
                <a:gd name="T17" fmla="*/ 6 h 8"/>
                <a:gd name="T18" fmla="*/ 4 w 8"/>
                <a:gd name="T19" fmla="*/ 8 h 8"/>
                <a:gd name="T20" fmla="*/ 4 w 8"/>
                <a:gd name="T21" fmla="*/ 8 h 8"/>
                <a:gd name="T22" fmla="*/ 0 w 8"/>
                <a:gd name="T23" fmla="*/ 6 h 8"/>
                <a:gd name="T24" fmla="*/ 0 w 8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3" name="Freeform 66">
              <a:extLst>
                <a:ext uri="{FF2B5EF4-FFF2-40B4-BE49-F238E27FC236}">
                  <a16:creationId xmlns:a16="http://schemas.microsoft.com/office/drawing/2014/main" id="{0511B212-4024-9350-5B2C-06D3B1DF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090" y="4546616"/>
              <a:ext cx="4763" cy="6350"/>
            </a:xfrm>
            <a:custGeom>
              <a:avLst/>
              <a:gdLst>
                <a:gd name="T0" fmla="*/ 0 w 8"/>
                <a:gd name="T1" fmla="*/ 4 h 8"/>
                <a:gd name="T2" fmla="*/ 0 w 8"/>
                <a:gd name="T3" fmla="*/ 4 h 8"/>
                <a:gd name="T4" fmla="*/ 0 w 8"/>
                <a:gd name="T5" fmla="*/ 0 h 8"/>
                <a:gd name="T6" fmla="*/ 4 w 8"/>
                <a:gd name="T7" fmla="*/ 0 h 8"/>
                <a:gd name="T8" fmla="*/ 4 w 8"/>
                <a:gd name="T9" fmla="*/ 0 h 8"/>
                <a:gd name="T10" fmla="*/ 8 w 8"/>
                <a:gd name="T11" fmla="*/ 0 h 8"/>
                <a:gd name="T12" fmla="*/ 8 w 8"/>
                <a:gd name="T13" fmla="*/ 4 h 8"/>
                <a:gd name="T14" fmla="*/ 8 w 8"/>
                <a:gd name="T15" fmla="*/ 4 h 8"/>
                <a:gd name="T16" fmla="*/ 8 w 8"/>
                <a:gd name="T17" fmla="*/ 6 h 8"/>
                <a:gd name="T18" fmla="*/ 4 w 8"/>
                <a:gd name="T19" fmla="*/ 8 h 8"/>
                <a:gd name="T20" fmla="*/ 4 w 8"/>
                <a:gd name="T21" fmla="*/ 8 h 8"/>
                <a:gd name="T22" fmla="*/ 0 w 8"/>
                <a:gd name="T23" fmla="*/ 6 h 8"/>
                <a:gd name="T24" fmla="*/ 0 w 8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4" name="Freeform 67">
              <a:extLst>
                <a:ext uri="{FF2B5EF4-FFF2-40B4-BE49-F238E27FC236}">
                  <a16:creationId xmlns:a16="http://schemas.microsoft.com/office/drawing/2014/main" id="{A5337538-0F36-5DCB-8954-7C9224D72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790" y="4540266"/>
              <a:ext cx="7938" cy="7938"/>
            </a:xfrm>
            <a:custGeom>
              <a:avLst/>
              <a:gdLst>
                <a:gd name="T0" fmla="*/ 0 w 10"/>
                <a:gd name="T1" fmla="*/ 3 h 9"/>
                <a:gd name="T2" fmla="*/ 0 w 10"/>
                <a:gd name="T3" fmla="*/ 3 h 9"/>
                <a:gd name="T4" fmla="*/ 2 w 10"/>
                <a:gd name="T5" fmla="*/ 2 h 9"/>
                <a:gd name="T6" fmla="*/ 6 w 10"/>
                <a:gd name="T7" fmla="*/ 0 h 9"/>
                <a:gd name="T8" fmla="*/ 6 w 10"/>
                <a:gd name="T9" fmla="*/ 0 h 9"/>
                <a:gd name="T10" fmla="*/ 8 w 10"/>
                <a:gd name="T11" fmla="*/ 2 h 9"/>
                <a:gd name="T12" fmla="*/ 10 w 10"/>
                <a:gd name="T13" fmla="*/ 3 h 9"/>
                <a:gd name="T14" fmla="*/ 10 w 10"/>
                <a:gd name="T15" fmla="*/ 3 h 9"/>
                <a:gd name="T16" fmla="*/ 8 w 10"/>
                <a:gd name="T17" fmla="*/ 7 h 9"/>
                <a:gd name="T18" fmla="*/ 6 w 10"/>
                <a:gd name="T19" fmla="*/ 9 h 9"/>
                <a:gd name="T20" fmla="*/ 6 w 10"/>
                <a:gd name="T21" fmla="*/ 9 h 9"/>
                <a:gd name="T22" fmla="*/ 2 w 10"/>
                <a:gd name="T23" fmla="*/ 7 h 9"/>
                <a:gd name="T24" fmla="*/ 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E4D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5" name="Freeform 68">
              <a:extLst>
                <a:ext uri="{FF2B5EF4-FFF2-40B4-BE49-F238E27FC236}">
                  <a16:creationId xmlns:a16="http://schemas.microsoft.com/office/drawing/2014/main" id="{AA1075AF-48AD-A2E8-85B4-67837F267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790" y="4540266"/>
              <a:ext cx="7938" cy="7938"/>
            </a:xfrm>
            <a:custGeom>
              <a:avLst/>
              <a:gdLst>
                <a:gd name="T0" fmla="*/ 0 w 10"/>
                <a:gd name="T1" fmla="*/ 3 h 9"/>
                <a:gd name="T2" fmla="*/ 0 w 10"/>
                <a:gd name="T3" fmla="*/ 3 h 9"/>
                <a:gd name="T4" fmla="*/ 2 w 10"/>
                <a:gd name="T5" fmla="*/ 2 h 9"/>
                <a:gd name="T6" fmla="*/ 6 w 10"/>
                <a:gd name="T7" fmla="*/ 0 h 9"/>
                <a:gd name="T8" fmla="*/ 6 w 10"/>
                <a:gd name="T9" fmla="*/ 0 h 9"/>
                <a:gd name="T10" fmla="*/ 8 w 10"/>
                <a:gd name="T11" fmla="*/ 2 h 9"/>
                <a:gd name="T12" fmla="*/ 10 w 10"/>
                <a:gd name="T13" fmla="*/ 3 h 9"/>
                <a:gd name="T14" fmla="*/ 10 w 10"/>
                <a:gd name="T15" fmla="*/ 3 h 9"/>
                <a:gd name="T16" fmla="*/ 8 w 10"/>
                <a:gd name="T17" fmla="*/ 7 h 9"/>
                <a:gd name="T18" fmla="*/ 6 w 10"/>
                <a:gd name="T19" fmla="*/ 9 h 9"/>
                <a:gd name="T20" fmla="*/ 6 w 10"/>
                <a:gd name="T21" fmla="*/ 9 h 9"/>
                <a:gd name="T22" fmla="*/ 2 w 10"/>
                <a:gd name="T23" fmla="*/ 7 h 9"/>
                <a:gd name="T24" fmla="*/ 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0" y="3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7"/>
                  </a:lnTo>
                  <a:lnTo>
                    <a:pt x="6" y="9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6" name="Freeform 69">
              <a:extLst>
                <a:ext uri="{FF2B5EF4-FFF2-40B4-BE49-F238E27FC236}">
                  <a16:creationId xmlns:a16="http://schemas.microsoft.com/office/drawing/2014/main" id="{4E21AE9D-642F-5878-5351-952237A2B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219" y="3892564"/>
              <a:ext cx="1979275" cy="692152"/>
            </a:xfrm>
            <a:custGeom>
              <a:avLst/>
              <a:gdLst>
                <a:gd name="T0" fmla="*/ 1528 w 2442"/>
                <a:gd name="T1" fmla="*/ 0 h 871"/>
                <a:gd name="T2" fmla="*/ 1605 w 2442"/>
                <a:gd name="T3" fmla="*/ 12 h 871"/>
                <a:gd name="T4" fmla="*/ 1703 w 2442"/>
                <a:gd name="T5" fmla="*/ 31 h 871"/>
                <a:gd name="T6" fmla="*/ 1810 w 2442"/>
                <a:gd name="T7" fmla="*/ 63 h 871"/>
                <a:gd name="T8" fmla="*/ 1891 w 2442"/>
                <a:gd name="T9" fmla="*/ 98 h 871"/>
                <a:gd name="T10" fmla="*/ 1917 w 2442"/>
                <a:gd name="T11" fmla="*/ 112 h 871"/>
                <a:gd name="T12" fmla="*/ 1865 w 2442"/>
                <a:gd name="T13" fmla="*/ 85 h 871"/>
                <a:gd name="T14" fmla="*/ 1755 w 2442"/>
                <a:gd name="T15" fmla="*/ 46 h 871"/>
                <a:gd name="T16" fmla="*/ 1652 w 2442"/>
                <a:gd name="T17" fmla="*/ 19 h 871"/>
                <a:gd name="T18" fmla="*/ 1564 w 2442"/>
                <a:gd name="T19" fmla="*/ 4 h 871"/>
                <a:gd name="T20" fmla="*/ 2007 w 2442"/>
                <a:gd name="T21" fmla="*/ 174 h 871"/>
                <a:gd name="T22" fmla="*/ 1987 w 2442"/>
                <a:gd name="T23" fmla="*/ 157 h 871"/>
                <a:gd name="T24" fmla="*/ 1942 w 2442"/>
                <a:gd name="T25" fmla="*/ 125 h 871"/>
                <a:gd name="T26" fmla="*/ 1917 w 2442"/>
                <a:gd name="T27" fmla="*/ 112 h 871"/>
                <a:gd name="T28" fmla="*/ 1964 w 2442"/>
                <a:gd name="T29" fmla="*/ 140 h 871"/>
                <a:gd name="T30" fmla="*/ 2007 w 2442"/>
                <a:gd name="T31" fmla="*/ 174 h 871"/>
                <a:gd name="T32" fmla="*/ 2434 w 2442"/>
                <a:gd name="T33" fmla="*/ 754 h 871"/>
                <a:gd name="T34" fmla="*/ 2365 w 2442"/>
                <a:gd name="T35" fmla="*/ 641 h 871"/>
                <a:gd name="T36" fmla="*/ 2257 w 2442"/>
                <a:gd name="T37" fmla="*/ 481 h 871"/>
                <a:gd name="T38" fmla="*/ 2160 w 2442"/>
                <a:gd name="T39" fmla="*/ 345 h 871"/>
                <a:gd name="T40" fmla="*/ 2090 w 2442"/>
                <a:gd name="T41" fmla="*/ 259 h 871"/>
                <a:gd name="T42" fmla="*/ 2054 w 2442"/>
                <a:gd name="T43" fmla="*/ 217 h 871"/>
                <a:gd name="T44" fmla="*/ 2009 w 2442"/>
                <a:gd name="T45" fmla="*/ 174 h 871"/>
                <a:gd name="T46" fmla="*/ 0 w 2442"/>
                <a:gd name="T47" fmla="*/ 745 h 871"/>
                <a:gd name="T48" fmla="*/ 1645 w 2442"/>
                <a:gd name="T49" fmla="*/ 871 h 871"/>
                <a:gd name="T50" fmla="*/ 2297 w 2442"/>
                <a:gd name="T51" fmla="*/ 871 h 871"/>
                <a:gd name="T52" fmla="*/ 2359 w 2442"/>
                <a:gd name="T53" fmla="*/ 866 h 871"/>
                <a:gd name="T54" fmla="*/ 2400 w 2442"/>
                <a:gd name="T55" fmla="*/ 852 h 871"/>
                <a:gd name="T56" fmla="*/ 2425 w 2442"/>
                <a:gd name="T57" fmla="*/ 834 h 871"/>
                <a:gd name="T58" fmla="*/ 2438 w 2442"/>
                <a:gd name="T59" fmla="*/ 813 h 871"/>
                <a:gd name="T60" fmla="*/ 2442 w 2442"/>
                <a:gd name="T61" fmla="*/ 792 h 871"/>
                <a:gd name="T62" fmla="*/ 2440 w 2442"/>
                <a:gd name="T63" fmla="*/ 773 h 871"/>
                <a:gd name="T64" fmla="*/ 2434 w 2442"/>
                <a:gd name="T65" fmla="*/ 754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2" h="871">
                  <a:moveTo>
                    <a:pt x="1528" y="0"/>
                  </a:moveTo>
                  <a:lnTo>
                    <a:pt x="1528" y="0"/>
                  </a:lnTo>
                  <a:lnTo>
                    <a:pt x="1564" y="4"/>
                  </a:lnTo>
                  <a:lnTo>
                    <a:pt x="1605" y="12"/>
                  </a:lnTo>
                  <a:lnTo>
                    <a:pt x="1652" y="19"/>
                  </a:lnTo>
                  <a:lnTo>
                    <a:pt x="1703" y="31"/>
                  </a:lnTo>
                  <a:lnTo>
                    <a:pt x="1755" y="46"/>
                  </a:lnTo>
                  <a:lnTo>
                    <a:pt x="1810" y="63"/>
                  </a:lnTo>
                  <a:lnTo>
                    <a:pt x="1865" y="85"/>
                  </a:lnTo>
                  <a:lnTo>
                    <a:pt x="1891" y="98"/>
                  </a:lnTo>
                  <a:lnTo>
                    <a:pt x="1917" y="112"/>
                  </a:lnTo>
                  <a:lnTo>
                    <a:pt x="1917" y="112"/>
                  </a:lnTo>
                  <a:lnTo>
                    <a:pt x="1891" y="98"/>
                  </a:lnTo>
                  <a:lnTo>
                    <a:pt x="1865" y="85"/>
                  </a:lnTo>
                  <a:lnTo>
                    <a:pt x="1810" y="63"/>
                  </a:lnTo>
                  <a:lnTo>
                    <a:pt x="1755" y="46"/>
                  </a:lnTo>
                  <a:lnTo>
                    <a:pt x="1703" y="31"/>
                  </a:lnTo>
                  <a:lnTo>
                    <a:pt x="1652" y="19"/>
                  </a:lnTo>
                  <a:lnTo>
                    <a:pt x="1605" y="12"/>
                  </a:lnTo>
                  <a:lnTo>
                    <a:pt x="1564" y="4"/>
                  </a:lnTo>
                  <a:lnTo>
                    <a:pt x="1528" y="0"/>
                  </a:lnTo>
                  <a:close/>
                  <a:moveTo>
                    <a:pt x="2007" y="174"/>
                  </a:moveTo>
                  <a:lnTo>
                    <a:pt x="2007" y="174"/>
                  </a:lnTo>
                  <a:lnTo>
                    <a:pt x="1987" y="157"/>
                  </a:lnTo>
                  <a:lnTo>
                    <a:pt x="1964" y="140"/>
                  </a:lnTo>
                  <a:lnTo>
                    <a:pt x="1942" y="125"/>
                  </a:lnTo>
                  <a:lnTo>
                    <a:pt x="1917" y="112"/>
                  </a:lnTo>
                  <a:lnTo>
                    <a:pt x="1917" y="112"/>
                  </a:lnTo>
                  <a:lnTo>
                    <a:pt x="1942" y="125"/>
                  </a:lnTo>
                  <a:lnTo>
                    <a:pt x="1964" y="140"/>
                  </a:lnTo>
                  <a:lnTo>
                    <a:pt x="1987" y="157"/>
                  </a:lnTo>
                  <a:lnTo>
                    <a:pt x="2007" y="174"/>
                  </a:lnTo>
                  <a:close/>
                  <a:moveTo>
                    <a:pt x="2434" y="754"/>
                  </a:moveTo>
                  <a:lnTo>
                    <a:pt x="2434" y="754"/>
                  </a:lnTo>
                  <a:lnTo>
                    <a:pt x="2400" y="702"/>
                  </a:lnTo>
                  <a:lnTo>
                    <a:pt x="2365" y="641"/>
                  </a:lnTo>
                  <a:lnTo>
                    <a:pt x="2316" y="566"/>
                  </a:lnTo>
                  <a:lnTo>
                    <a:pt x="2257" y="481"/>
                  </a:lnTo>
                  <a:lnTo>
                    <a:pt x="2194" y="391"/>
                  </a:lnTo>
                  <a:lnTo>
                    <a:pt x="2160" y="345"/>
                  </a:lnTo>
                  <a:lnTo>
                    <a:pt x="2126" y="302"/>
                  </a:lnTo>
                  <a:lnTo>
                    <a:pt x="2090" y="259"/>
                  </a:lnTo>
                  <a:lnTo>
                    <a:pt x="2054" y="217"/>
                  </a:lnTo>
                  <a:lnTo>
                    <a:pt x="2054" y="217"/>
                  </a:lnTo>
                  <a:lnTo>
                    <a:pt x="2032" y="195"/>
                  </a:lnTo>
                  <a:lnTo>
                    <a:pt x="2009" y="174"/>
                  </a:lnTo>
                  <a:lnTo>
                    <a:pt x="0" y="174"/>
                  </a:lnTo>
                  <a:lnTo>
                    <a:pt x="0" y="745"/>
                  </a:lnTo>
                  <a:lnTo>
                    <a:pt x="1605" y="745"/>
                  </a:lnTo>
                  <a:lnTo>
                    <a:pt x="1645" y="871"/>
                  </a:lnTo>
                  <a:lnTo>
                    <a:pt x="2297" y="871"/>
                  </a:lnTo>
                  <a:lnTo>
                    <a:pt x="2297" y="871"/>
                  </a:lnTo>
                  <a:lnTo>
                    <a:pt x="2331" y="869"/>
                  </a:lnTo>
                  <a:lnTo>
                    <a:pt x="2359" y="866"/>
                  </a:lnTo>
                  <a:lnTo>
                    <a:pt x="2382" y="860"/>
                  </a:lnTo>
                  <a:lnTo>
                    <a:pt x="2400" y="852"/>
                  </a:lnTo>
                  <a:lnTo>
                    <a:pt x="2415" y="845"/>
                  </a:lnTo>
                  <a:lnTo>
                    <a:pt x="2425" y="834"/>
                  </a:lnTo>
                  <a:lnTo>
                    <a:pt x="2434" y="824"/>
                  </a:lnTo>
                  <a:lnTo>
                    <a:pt x="2438" y="813"/>
                  </a:lnTo>
                  <a:lnTo>
                    <a:pt x="2442" y="802"/>
                  </a:lnTo>
                  <a:lnTo>
                    <a:pt x="2442" y="792"/>
                  </a:lnTo>
                  <a:lnTo>
                    <a:pt x="2442" y="783"/>
                  </a:lnTo>
                  <a:lnTo>
                    <a:pt x="2440" y="773"/>
                  </a:lnTo>
                  <a:lnTo>
                    <a:pt x="2436" y="760"/>
                  </a:lnTo>
                  <a:lnTo>
                    <a:pt x="2434" y="754"/>
                  </a:lnTo>
                  <a:close/>
                </a:path>
              </a:pathLst>
            </a:custGeom>
            <a:solidFill>
              <a:srgbClr val="FFF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rPr>
                <a:t>      </a:t>
              </a:r>
            </a:p>
          </p:txBody>
        </p:sp>
        <p:sp>
          <p:nvSpPr>
            <p:cNvPr id="147" name="Freeform 70">
              <a:extLst>
                <a:ext uri="{FF2B5EF4-FFF2-40B4-BE49-F238E27FC236}">
                  <a16:creationId xmlns:a16="http://schemas.microsoft.com/office/drawing/2014/main" id="{B9BC8149-5A1E-7310-1CC5-DEA980EA5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004" y="3892564"/>
              <a:ext cx="309564" cy="88900"/>
            </a:xfrm>
            <a:custGeom>
              <a:avLst/>
              <a:gdLst>
                <a:gd name="T0" fmla="*/ 0 w 389"/>
                <a:gd name="T1" fmla="*/ 0 h 112"/>
                <a:gd name="T2" fmla="*/ 0 w 389"/>
                <a:gd name="T3" fmla="*/ 0 h 112"/>
                <a:gd name="T4" fmla="*/ 36 w 389"/>
                <a:gd name="T5" fmla="*/ 4 h 112"/>
                <a:gd name="T6" fmla="*/ 77 w 389"/>
                <a:gd name="T7" fmla="*/ 12 h 112"/>
                <a:gd name="T8" fmla="*/ 124 w 389"/>
                <a:gd name="T9" fmla="*/ 19 h 112"/>
                <a:gd name="T10" fmla="*/ 175 w 389"/>
                <a:gd name="T11" fmla="*/ 31 h 112"/>
                <a:gd name="T12" fmla="*/ 227 w 389"/>
                <a:gd name="T13" fmla="*/ 46 h 112"/>
                <a:gd name="T14" fmla="*/ 282 w 389"/>
                <a:gd name="T15" fmla="*/ 63 h 112"/>
                <a:gd name="T16" fmla="*/ 337 w 389"/>
                <a:gd name="T17" fmla="*/ 85 h 112"/>
                <a:gd name="T18" fmla="*/ 363 w 389"/>
                <a:gd name="T19" fmla="*/ 98 h 112"/>
                <a:gd name="T20" fmla="*/ 389 w 389"/>
                <a:gd name="T21" fmla="*/ 112 h 112"/>
                <a:gd name="T22" fmla="*/ 389 w 389"/>
                <a:gd name="T23" fmla="*/ 112 h 112"/>
                <a:gd name="T24" fmla="*/ 363 w 389"/>
                <a:gd name="T25" fmla="*/ 98 h 112"/>
                <a:gd name="T26" fmla="*/ 337 w 389"/>
                <a:gd name="T27" fmla="*/ 85 h 112"/>
                <a:gd name="T28" fmla="*/ 282 w 389"/>
                <a:gd name="T29" fmla="*/ 63 h 112"/>
                <a:gd name="T30" fmla="*/ 227 w 389"/>
                <a:gd name="T31" fmla="*/ 46 h 112"/>
                <a:gd name="T32" fmla="*/ 175 w 389"/>
                <a:gd name="T33" fmla="*/ 31 h 112"/>
                <a:gd name="T34" fmla="*/ 124 w 389"/>
                <a:gd name="T35" fmla="*/ 19 h 112"/>
                <a:gd name="T36" fmla="*/ 77 w 389"/>
                <a:gd name="T37" fmla="*/ 12 h 112"/>
                <a:gd name="T38" fmla="*/ 36 w 389"/>
                <a:gd name="T39" fmla="*/ 4 h 112"/>
                <a:gd name="T40" fmla="*/ 0 w 389"/>
                <a:gd name="T4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9" h="112">
                  <a:moveTo>
                    <a:pt x="0" y="0"/>
                  </a:moveTo>
                  <a:lnTo>
                    <a:pt x="0" y="0"/>
                  </a:lnTo>
                  <a:lnTo>
                    <a:pt x="36" y="4"/>
                  </a:lnTo>
                  <a:lnTo>
                    <a:pt x="77" y="12"/>
                  </a:lnTo>
                  <a:lnTo>
                    <a:pt x="124" y="19"/>
                  </a:lnTo>
                  <a:lnTo>
                    <a:pt x="175" y="31"/>
                  </a:lnTo>
                  <a:lnTo>
                    <a:pt x="227" y="46"/>
                  </a:lnTo>
                  <a:lnTo>
                    <a:pt x="282" y="63"/>
                  </a:lnTo>
                  <a:lnTo>
                    <a:pt x="337" y="85"/>
                  </a:lnTo>
                  <a:lnTo>
                    <a:pt x="363" y="98"/>
                  </a:lnTo>
                  <a:lnTo>
                    <a:pt x="389" y="112"/>
                  </a:lnTo>
                  <a:lnTo>
                    <a:pt x="389" y="112"/>
                  </a:lnTo>
                  <a:lnTo>
                    <a:pt x="363" y="98"/>
                  </a:lnTo>
                  <a:lnTo>
                    <a:pt x="337" y="85"/>
                  </a:lnTo>
                  <a:lnTo>
                    <a:pt x="282" y="63"/>
                  </a:lnTo>
                  <a:lnTo>
                    <a:pt x="227" y="46"/>
                  </a:lnTo>
                  <a:lnTo>
                    <a:pt x="175" y="31"/>
                  </a:lnTo>
                  <a:lnTo>
                    <a:pt x="124" y="19"/>
                  </a:lnTo>
                  <a:lnTo>
                    <a:pt x="77" y="12"/>
                  </a:lnTo>
                  <a:lnTo>
                    <a:pt x="36" y="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8" name="Freeform 71">
              <a:extLst>
                <a:ext uri="{FF2B5EF4-FFF2-40B4-BE49-F238E27FC236}">
                  <a16:creationId xmlns:a16="http://schemas.microsoft.com/office/drawing/2014/main" id="{3D3615F7-846F-2A61-013E-5394C832D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568" y="3981464"/>
              <a:ext cx="71438" cy="49213"/>
            </a:xfrm>
            <a:custGeom>
              <a:avLst/>
              <a:gdLst>
                <a:gd name="T0" fmla="*/ 90 w 90"/>
                <a:gd name="T1" fmla="*/ 62 h 62"/>
                <a:gd name="T2" fmla="*/ 90 w 90"/>
                <a:gd name="T3" fmla="*/ 62 h 62"/>
                <a:gd name="T4" fmla="*/ 70 w 90"/>
                <a:gd name="T5" fmla="*/ 45 h 62"/>
                <a:gd name="T6" fmla="*/ 47 w 90"/>
                <a:gd name="T7" fmla="*/ 28 h 62"/>
                <a:gd name="T8" fmla="*/ 25 w 90"/>
                <a:gd name="T9" fmla="*/ 13 h 62"/>
                <a:gd name="T10" fmla="*/ 0 w 90"/>
                <a:gd name="T11" fmla="*/ 0 h 62"/>
                <a:gd name="T12" fmla="*/ 0 w 90"/>
                <a:gd name="T13" fmla="*/ 0 h 62"/>
                <a:gd name="T14" fmla="*/ 25 w 90"/>
                <a:gd name="T15" fmla="*/ 13 h 62"/>
                <a:gd name="T16" fmla="*/ 47 w 90"/>
                <a:gd name="T17" fmla="*/ 28 h 62"/>
                <a:gd name="T18" fmla="*/ 70 w 90"/>
                <a:gd name="T19" fmla="*/ 45 h 62"/>
                <a:gd name="T20" fmla="*/ 90 w 90"/>
                <a:gd name="T2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62">
                  <a:moveTo>
                    <a:pt x="90" y="62"/>
                  </a:moveTo>
                  <a:lnTo>
                    <a:pt x="90" y="62"/>
                  </a:lnTo>
                  <a:lnTo>
                    <a:pt x="70" y="45"/>
                  </a:lnTo>
                  <a:lnTo>
                    <a:pt x="47" y="28"/>
                  </a:lnTo>
                  <a:lnTo>
                    <a:pt x="25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" y="13"/>
                  </a:lnTo>
                  <a:lnTo>
                    <a:pt x="47" y="28"/>
                  </a:lnTo>
                  <a:lnTo>
                    <a:pt x="70" y="45"/>
                  </a:lnTo>
                  <a:lnTo>
                    <a:pt x="90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49" name="Freeform 72">
              <a:extLst>
                <a:ext uri="{FF2B5EF4-FFF2-40B4-BE49-F238E27FC236}">
                  <a16:creationId xmlns:a16="http://schemas.microsoft.com/office/drawing/2014/main" id="{D0062412-53D2-4040-2FAB-5980ADFF9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49" y="4030677"/>
              <a:ext cx="1938345" cy="554039"/>
            </a:xfrm>
            <a:custGeom>
              <a:avLst/>
              <a:gdLst>
                <a:gd name="T0" fmla="*/ 2434 w 2442"/>
                <a:gd name="T1" fmla="*/ 580 h 697"/>
                <a:gd name="T2" fmla="*/ 2434 w 2442"/>
                <a:gd name="T3" fmla="*/ 580 h 697"/>
                <a:gd name="T4" fmla="*/ 2400 w 2442"/>
                <a:gd name="T5" fmla="*/ 528 h 697"/>
                <a:gd name="T6" fmla="*/ 2365 w 2442"/>
                <a:gd name="T7" fmla="*/ 467 h 697"/>
                <a:gd name="T8" fmla="*/ 2316 w 2442"/>
                <a:gd name="T9" fmla="*/ 392 h 697"/>
                <a:gd name="T10" fmla="*/ 2257 w 2442"/>
                <a:gd name="T11" fmla="*/ 307 h 697"/>
                <a:gd name="T12" fmla="*/ 2194 w 2442"/>
                <a:gd name="T13" fmla="*/ 217 h 697"/>
                <a:gd name="T14" fmla="*/ 2160 w 2442"/>
                <a:gd name="T15" fmla="*/ 171 h 697"/>
                <a:gd name="T16" fmla="*/ 2126 w 2442"/>
                <a:gd name="T17" fmla="*/ 128 h 697"/>
                <a:gd name="T18" fmla="*/ 2090 w 2442"/>
                <a:gd name="T19" fmla="*/ 85 h 697"/>
                <a:gd name="T20" fmla="*/ 2054 w 2442"/>
                <a:gd name="T21" fmla="*/ 43 h 697"/>
                <a:gd name="T22" fmla="*/ 2054 w 2442"/>
                <a:gd name="T23" fmla="*/ 43 h 697"/>
                <a:gd name="T24" fmla="*/ 2032 w 2442"/>
                <a:gd name="T25" fmla="*/ 21 h 697"/>
                <a:gd name="T26" fmla="*/ 2009 w 2442"/>
                <a:gd name="T27" fmla="*/ 0 h 697"/>
                <a:gd name="T28" fmla="*/ 0 w 2442"/>
                <a:gd name="T29" fmla="*/ 0 h 697"/>
                <a:gd name="T30" fmla="*/ 0 w 2442"/>
                <a:gd name="T31" fmla="*/ 571 h 697"/>
                <a:gd name="T32" fmla="*/ 1605 w 2442"/>
                <a:gd name="T33" fmla="*/ 571 h 697"/>
                <a:gd name="T34" fmla="*/ 1645 w 2442"/>
                <a:gd name="T35" fmla="*/ 697 h 697"/>
                <a:gd name="T36" fmla="*/ 2297 w 2442"/>
                <a:gd name="T37" fmla="*/ 697 h 697"/>
                <a:gd name="T38" fmla="*/ 2297 w 2442"/>
                <a:gd name="T39" fmla="*/ 697 h 697"/>
                <a:gd name="T40" fmla="*/ 2331 w 2442"/>
                <a:gd name="T41" fmla="*/ 695 h 697"/>
                <a:gd name="T42" fmla="*/ 2359 w 2442"/>
                <a:gd name="T43" fmla="*/ 692 h 697"/>
                <a:gd name="T44" fmla="*/ 2382 w 2442"/>
                <a:gd name="T45" fmla="*/ 686 h 697"/>
                <a:gd name="T46" fmla="*/ 2400 w 2442"/>
                <a:gd name="T47" fmla="*/ 678 h 697"/>
                <a:gd name="T48" fmla="*/ 2415 w 2442"/>
                <a:gd name="T49" fmla="*/ 671 h 697"/>
                <a:gd name="T50" fmla="*/ 2425 w 2442"/>
                <a:gd name="T51" fmla="*/ 660 h 697"/>
                <a:gd name="T52" fmla="*/ 2434 w 2442"/>
                <a:gd name="T53" fmla="*/ 650 h 697"/>
                <a:gd name="T54" fmla="*/ 2438 w 2442"/>
                <a:gd name="T55" fmla="*/ 639 h 697"/>
                <a:gd name="T56" fmla="*/ 2442 w 2442"/>
                <a:gd name="T57" fmla="*/ 628 h 697"/>
                <a:gd name="T58" fmla="*/ 2442 w 2442"/>
                <a:gd name="T59" fmla="*/ 618 h 697"/>
                <a:gd name="T60" fmla="*/ 2442 w 2442"/>
                <a:gd name="T61" fmla="*/ 609 h 697"/>
                <a:gd name="T62" fmla="*/ 2440 w 2442"/>
                <a:gd name="T63" fmla="*/ 599 h 697"/>
                <a:gd name="T64" fmla="*/ 2436 w 2442"/>
                <a:gd name="T65" fmla="*/ 586 h 697"/>
                <a:gd name="T66" fmla="*/ 2434 w 2442"/>
                <a:gd name="T67" fmla="*/ 580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42" h="697">
                  <a:moveTo>
                    <a:pt x="2434" y="580"/>
                  </a:moveTo>
                  <a:lnTo>
                    <a:pt x="2434" y="580"/>
                  </a:lnTo>
                  <a:lnTo>
                    <a:pt x="2400" y="528"/>
                  </a:lnTo>
                  <a:lnTo>
                    <a:pt x="2365" y="467"/>
                  </a:lnTo>
                  <a:lnTo>
                    <a:pt x="2316" y="392"/>
                  </a:lnTo>
                  <a:lnTo>
                    <a:pt x="2257" y="307"/>
                  </a:lnTo>
                  <a:lnTo>
                    <a:pt x="2194" y="217"/>
                  </a:lnTo>
                  <a:lnTo>
                    <a:pt x="2160" y="171"/>
                  </a:lnTo>
                  <a:lnTo>
                    <a:pt x="2126" y="128"/>
                  </a:lnTo>
                  <a:lnTo>
                    <a:pt x="2090" y="85"/>
                  </a:lnTo>
                  <a:lnTo>
                    <a:pt x="2054" y="43"/>
                  </a:lnTo>
                  <a:lnTo>
                    <a:pt x="2054" y="43"/>
                  </a:lnTo>
                  <a:lnTo>
                    <a:pt x="2032" y="21"/>
                  </a:lnTo>
                  <a:lnTo>
                    <a:pt x="2009" y="0"/>
                  </a:lnTo>
                  <a:lnTo>
                    <a:pt x="0" y="0"/>
                  </a:lnTo>
                  <a:lnTo>
                    <a:pt x="0" y="571"/>
                  </a:lnTo>
                  <a:lnTo>
                    <a:pt x="1605" y="571"/>
                  </a:lnTo>
                  <a:lnTo>
                    <a:pt x="1645" y="697"/>
                  </a:lnTo>
                  <a:lnTo>
                    <a:pt x="2297" y="697"/>
                  </a:lnTo>
                  <a:lnTo>
                    <a:pt x="2297" y="697"/>
                  </a:lnTo>
                  <a:lnTo>
                    <a:pt x="2331" y="695"/>
                  </a:lnTo>
                  <a:lnTo>
                    <a:pt x="2359" y="692"/>
                  </a:lnTo>
                  <a:lnTo>
                    <a:pt x="2382" y="686"/>
                  </a:lnTo>
                  <a:lnTo>
                    <a:pt x="2400" y="678"/>
                  </a:lnTo>
                  <a:lnTo>
                    <a:pt x="2415" y="671"/>
                  </a:lnTo>
                  <a:lnTo>
                    <a:pt x="2425" y="660"/>
                  </a:lnTo>
                  <a:lnTo>
                    <a:pt x="2434" y="650"/>
                  </a:lnTo>
                  <a:lnTo>
                    <a:pt x="2438" y="639"/>
                  </a:lnTo>
                  <a:lnTo>
                    <a:pt x="2442" y="628"/>
                  </a:lnTo>
                  <a:lnTo>
                    <a:pt x="2442" y="618"/>
                  </a:lnTo>
                  <a:lnTo>
                    <a:pt x="2442" y="609"/>
                  </a:lnTo>
                  <a:lnTo>
                    <a:pt x="2440" y="599"/>
                  </a:lnTo>
                  <a:lnTo>
                    <a:pt x="2436" y="586"/>
                  </a:lnTo>
                  <a:lnTo>
                    <a:pt x="2434" y="58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2" name="Freeform 73">
              <a:extLst>
                <a:ext uri="{FF2B5EF4-FFF2-40B4-BE49-F238E27FC236}">
                  <a16:creationId xmlns:a16="http://schemas.microsoft.com/office/drawing/2014/main" id="{182201EB-5E7F-F4B2-C787-3DEB4EC7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19" y="4233878"/>
              <a:ext cx="1979276" cy="350839"/>
            </a:xfrm>
            <a:custGeom>
              <a:avLst/>
              <a:gdLst>
                <a:gd name="T0" fmla="*/ 2442 w 2450"/>
                <a:gd name="T1" fmla="*/ 324 h 441"/>
                <a:gd name="T2" fmla="*/ 2442 w 2450"/>
                <a:gd name="T3" fmla="*/ 324 h 441"/>
                <a:gd name="T4" fmla="*/ 2425 w 2450"/>
                <a:gd name="T5" fmla="*/ 298 h 441"/>
                <a:gd name="T6" fmla="*/ 2382 w 2450"/>
                <a:gd name="T7" fmla="*/ 226 h 441"/>
                <a:gd name="T8" fmla="*/ 2314 w 2450"/>
                <a:gd name="T9" fmla="*/ 123 h 441"/>
                <a:gd name="T10" fmla="*/ 2275 w 2450"/>
                <a:gd name="T11" fmla="*/ 62 h 441"/>
                <a:gd name="T12" fmla="*/ 2232 w 2450"/>
                <a:gd name="T13" fmla="*/ 0 h 441"/>
                <a:gd name="T14" fmla="*/ 0 w 2450"/>
                <a:gd name="T15" fmla="*/ 0 h 441"/>
                <a:gd name="T16" fmla="*/ 0 w 2450"/>
                <a:gd name="T17" fmla="*/ 315 h 441"/>
                <a:gd name="T18" fmla="*/ 1613 w 2450"/>
                <a:gd name="T19" fmla="*/ 315 h 441"/>
                <a:gd name="T20" fmla="*/ 1653 w 2450"/>
                <a:gd name="T21" fmla="*/ 441 h 441"/>
                <a:gd name="T22" fmla="*/ 2305 w 2450"/>
                <a:gd name="T23" fmla="*/ 441 h 441"/>
                <a:gd name="T24" fmla="*/ 2305 w 2450"/>
                <a:gd name="T25" fmla="*/ 441 h 441"/>
                <a:gd name="T26" fmla="*/ 2339 w 2450"/>
                <a:gd name="T27" fmla="*/ 439 h 441"/>
                <a:gd name="T28" fmla="*/ 2367 w 2450"/>
                <a:gd name="T29" fmla="*/ 436 h 441"/>
                <a:gd name="T30" fmla="*/ 2390 w 2450"/>
                <a:gd name="T31" fmla="*/ 430 h 441"/>
                <a:gd name="T32" fmla="*/ 2408 w 2450"/>
                <a:gd name="T33" fmla="*/ 422 h 441"/>
                <a:gd name="T34" fmla="*/ 2423 w 2450"/>
                <a:gd name="T35" fmla="*/ 415 h 441"/>
                <a:gd name="T36" fmla="*/ 2433 w 2450"/>
                <a:gd name="T37" fmla="*/ 404 h 441"/>
                <a:gd name="T38" fmla="*/ 2442 w 2450"/>
                <a:gd name="T39" fmla="*/ 394 h 441"/>
                <a:gd name="T40" fmla="*/ 2446 w 2450"/>
                <a:gd name="T41" fmla="*/ 383 h 441"/>
                <a:gd name="T42" fmla="*/ 2450 w 2450"/>
                <a:gd name="T43" fmla="*/ 372 h 441"/>
                <a:gd name="T44" fmla="*/ 2450 w 2450"/>
                <a:gd name="T45" fmla="*/ 362 h 441"/>
                <a:gd name="T46" fmla="*/ 2450 w 2450"/>
                <a:gd name="T47" fmla="*/ 353 h 441"/>
                <a:gd name="T48" fmla="*/ 2448 w 2450"/>
                <a:gd name="T49" fmla="*/ 343 h 441"/>
                <a:gd name="T50" fmla="*/ 2444 w 2450"/>
                <a:gd name="T51" fmla="*/ 330 h 441"/>
                <a:gd name="T52" fmla="*/ 2442 w 2450"/>
                <a:gd name="T53" fmla="*/ 3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50" h="441">
                  <a:moveTo>
                    <a:pt x="2442" y="324"/>
                  </a:moveTo>
                  <a:lnTo>
                    <a:pt x="2442" y="324"/>
                  </a:lnTo>
                  <a:lnTo>
                    <a:pt x="2425" y="298"/>
                  </a:lnTo>
                  <a:lnTo>
                    <a:pt x="2382" y="226"/>
                  </a:lnTo>
                  <a:lnTo>
                    <a:pt x="2314" y="123"/>
                  </a:lnTo>
                  <a:lnTo>
                    <a:pt x="2275" y="62"/>
                  </a:lnTo>
                  <a:lnTo>
                    <a:pt x="2232" y="0"/>
                  </a:lnTo>
                  <a:lnTo>
                    <a:pt x="0" y="0"/>
                  </a:lnTo>
                  <a:lnTo>
                    <a:pt x="0" y="315"/>
                  </a:lnTo>
                  <a:lnTo>
                    <a:pt x="1613" y="315"/>
                  </a:lnTo>
                  <a:lnTo>
                    <a:pt x="1653" y="441"/>
                  </a:lnTo>
                  <a:lnTo>
                    <a:pt x="2305" y="441"/>
                  </a:lnTo>
                  <a:lnTo>
                    <a:pt x="2305" y="441"/>
                  </a:lnTo>
                  <a:lnTo>
                    <a:pt x="2339" y="439"/>
                  </a:lnTo>
                  <a:lnTo>
                    <a:pt x="2367" y="436"/>
                  </a:lnTo>
                  <a:lnTo>
                    <a:pt x="2390" y="430"/>
                  </a:lnTo>
                  <a:lnTo>
                    <a:pt x="2408" y="422"/>
                  </a:lnTo>
                  <a:lnTo>
                    <a:pt x="2423" y="415"/>
                  </a:lnTo>
                  <a:lnTo>
                    <a:pt x="2433" y="404"/>
                  </a:lnTo>
                  <a:lnTo>
                    <a:pt x="2442" y="394"/>
                  </a:lnTo>
                  <a:lnTo>
                    <a:pt x="2446" y="383"/>
                  </a:lnTo>
                  <a:lnTo>
                    <a:pt x="2450" y="372"/>
                  </a:lnTo>
                  <a:lnTo>
                    <a:pt x="2450" y="362"/>
                  </a:lnTo>
                  <a:lnTo>
                    <a:pt x="2450" y="353"/>
                  </a:lnTo>
                  <a:lnTo>
                    <a:pt x="2448" y="343"/>
                  </a:lnTo>
                  <a:lnTo>
                    <a:pt x="2444" y="330"/>
                  </a:lnTo>
                  <a:lnTo>
                    <a:pt x="2442" y="324"/>
                  </a:lnTo>
                  <a:close/>
                </a:path>
              </a:pathLst>
            </a:custGeom>
            <a:solidFill>
              <a:srgbClr val="D0C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3" name="Freeform 74">
              <a:extLst>
                <a:ext uri="{FF2B5EF4-FFF2-40B4-BE49-F238E27FC236}">
                  <a16:creationId xmlns:a16="http://schemas.microsoft.com/office/drawing/2014/main" id="{9F85C9D2-F9E8-7321-D808-F49D97B0B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99" y="4233878"/>
              <a:ext cx="1944696" cy="350839"/>
            </a:xfrm>
            <a:custGeom>
              <a:avLst/>
              <a:gdLst>
                <a:gd name="T0" fmla="*/ 2442 w 2450"/>
                <a:gd name="T1" fmla="*/ 324 h 441"/>
                <a:gd name="T2" fmla="*/ 2442 w 2450"/>
                <a:gd name="T3" fmla="*/ 324 h 441"/>
                <a:gd name="T4" fmla="*/ 2425 w 2450"/>
                <a:gd name="T5" fmla="*/ 298 h 441"/>
                <a:gd name="T6" fmla="*/ 2382 w 2450"/>
                <a:gd name="T7" fmla="*/ 226 h 441"/>
                <a:gd name="T8" fmla="*/ 2314 w 2450"/>
                <a:gd name="T9" fmla="*/ 123 h 441"/>
                <a:gd name="T10" fmla="*/ 2275 w 2450"/>
                <a:gd name="T11" fmla="*/ 62 h 441"/>
                <a:gd name="T12" fmla="*/ 2232 w 2450"/>
                <a:gd name="T13" fmla="*/ 0 h 441"/>
                <a:gd name="T14" fmla="*/ 0 w 2450"/>
                <a:gd name="T15" fmla="*/ 0 h 441"/>
                <a:gd name="T16" fmla="*/ 0 w 2450"/>
                <a:gd name="T17" fmla="*/ 315 h 441"/>
                <a:gd name="T18" fmla="*/ 1613 w 2450"/>
                <a:gd name="T19" fmla="*/ 315 h 441"/>
                <a:gd name="T20" fmla="*/ 1653 w 2450"/>
                <a:gd name="T21" fmla="*/ 441 h 441"/>
                <a:gd name="T22" fmla="*/ 2305 w 2450"/>
                <a:gd name="T23" fmla="*/ 441 h 441"/>
                <a:gd name="T24" fmla="*/ 2305 w 2450"/>
                <a:gd name="T25" fmla="*/ 441 h 441"/>
                <a:gd name="T26" fmla="*/ 2339 w 2450"/>
                <a:gd name="T27" fmla="*/ 439 h 441"/>
                <a:gd name="T28" fmla="*/ 2367 w 2450"/>
                <a:gd name="T29" fmla="*/ 436 h 441"/>
                <a:gd name="T30" fmla="*/ 2390 w 2450"/>
                <a:gd name="T31" fmla="*/ 430 h 441"/>
                <a:gd name="T32" fmla="*/ 2408 w 2450"/>
                <a:gd name="T33" fmla="*/ 422 h 441"/>
                <a:gd name="T34" fmla="*/ 2423 w 2450"/>
                <a:gd name="T35" fmla="*/ 415 h 441"/>
                <a:gd name="T36" fmla="*/ 2433 w 2450"/>
                <a:gd name="T37" fmla="*/ 404 h 441"/>
                <a:gd name="T38" fmla="*/ 2442 w 2450"/>
                <a:gd name="T39" fmla="*/ 394 h 441"/>
                <a:gd name="T40" fmla="*/ 2446 w 2450"/>
                <a:gd name="T41" fmla="*/ 383 h 441"/>
                <a:gd name="T42" fmla="*/ 2450 w 2450"/>
                <a:gd name="T43" fmla="*/ 372 h 441"/>
                <a:gd name="T44" fmla="*/ 2450 w 2450"/>
                <a:gd name="T45" fmla="*/ 362 h 441"/>
                <a:gd name="T46" fmla="*/ 2450 w 2450"/>
                <a:gd name="T47" fmla="*/ 353 h 441"/>
                <a:gd name="T48" fmla="*/ 2448 w 2450"/>
                <a:gd name="T49" fmla="*/ 343 h 441"/>
                <a:gd name="T50" fmla="*/ 2444 w 2450"/>
                <a:gd name="T51" fmla="*/ 330 h 441"/>
                <a:gd name="T52" fmla="*/ 2442 w 2450"/>
                <a:gd name="T53" fmla="*/ 324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50" h="441">
                  <a:moveTo>
                    <a:pt x="2442" y="324"/>
                  </a:moveTo>
                  <a:lnTo>
                    <a:pt x="2442" y="324"/>
                  </a:lnTo>
                  <a:lnTo>
                    <a:pt x="2425" y="298"/>
                  </a:lnTo>
                  <a:lnTo>
                    <a:pt x="2382" y="226"/>
                  </a:lnTo>
                  <a:lnTo>
                    <a:pt x="2314" y="123"/>
                  </a:lnTo>
                  <a:lnTo>
                    <a:pt x="2275" y="62"/>
                  </a:lnTo>
                  <a:lnTo>
                    <a:pt x="2232" y="0"/>
                  </a:lnTo>
                  <a:lnTo>
                    <a:pt x="0" y="0"/>
                  </a:lnTo>
                  <a:lnTo>
                    <a:pt x="0" y="315"/>
                  </a:lnTo>
                  <a:lnTo>
                    <a:pt x="1613" y="315"/>
                  </a:lnTo>
                  <a:lnTo>
                    <a:pt x="1653" y="441"/>
                  </a:lnTo>
                  <a:lnTo>
                    <a:pt x="2305" y="441"/>
                  </a:lnTo>
                  <a:lnTo>
                    <a:pt x="2305" y="441"/>
                  </a:lnTo>
                  <a:lnTo>
                    <a:pt x="2339" y="439"/>
                  </a:lnTo>
                  <a:lnTo>
                    <a:pt x="2367" y="436"/>
                  </a:lnTo>
                  <a:lnTo>
                    <a:pt x="2390" y="430"/>
                  </a:lnTo>
                  <a:lnTo>
                    <a:pt x="2408" y="422"/>
                  </a:lnTo>
                  <a:lnTo>
                    <a:pt x="2423" y="415"/>
                  </a:lnTo>
                  <a:lnTo>
                    <a:pt x="2433" y="404"/>
                  </a:lnTo>
                  <a:lnTo>
                    <a:pt x="2442" y="394"/>
                  </a:lnTo>
                  <a:lnTo>
                    <a:pt x="2446" y="383"/>
                  </a:lnTo>
                  <a:lnTo>
                    <a:pt x="2450" y="372"/>
                  </a:lnTo>
                  <a:lnTo>
                    <a:pt x="2450" y="362"/>
                  </a:lnTo>
                  <a:lnTo>
                    <a:pt x="2450" y="353"/>
                  </a:lnTo>
                  <a:lnTo>
                    <a:pt x="2448" y="343"/>
                  </a:lnTo>
                  <a:lnTo>
                    <a:pt x="2444" y="330"/>
                  </a:lnTo>
                  <a:lnTo>
                    <a:pt x="2442" y="3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4" name="Freeform 76">
              <a:extLst>
                <a:ext uri="{FF2B5EF4-FFF2-40B4-BE49-F238E27FC236}">
                  <a16:creationId xmlns:a16="http://schemas.microsoft.com/office/drawing/2014/main" id="{2F93121A-A84C-4AFC-0CC7-0FC08AD1C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74" y="4468829"/>
              <a:ext cx="1941521" cy="115888"/>
            </a:xfrm>
            <a:custGeom>
              <a:avLst/>
              <a:gdLst>
                <a:gd name="T0" fmla="*/ 2438 w 2446"/>
                <a:gd name="T1" fmla="*/ 28 h 145"/>
                <a:gd name="T2" fmla="*/ 2438 w 2446"/>
                <a:gd name="T3" fmla="*/ 28 h 145"/>
                <a:gd name="T4" fmla="*/ 2419 w 2446"/>
                <a:gd name="T5" fmla="*/ 0 h 145"/>
                <a:gd name="T6" fmla="*/ 9 w 2446"/>
                <a:gd name="T7" fmla="*/ 0 h 145"/>
                <a:gd name="T8" fmla="*/ 9 w 2446"/>
                <a:gd name="T9" fmla="*/ 0 h 145"/>
                <a:gd name="T10" fmla="*/ 5 w 2446"/>
                <a:gd name="T11" fmla="*/ 0 h 145"/>
                <a:gd name="T12" fmla="*/ 4 w 2446"/>
                <a:gd name="T13" fmla="*/ 2 h 145"/>
                <a:gd name="T14" fmla="*/ 0 w 2446"/>
                <a:gd name="T15" fmla="*/ 6 h 145"/>
                <a:gd name="T16" fmla="*/ 0 w 2446"/>
                <a:gd name="T17" fmla="*/ 10 h 145"/>
                <a:gd name="T18" fmla="*/ 0 w 2446"/>
                <a:gd name="T19" fmla="*/ 10 h 145"/>
                <a:gd name="T20" fmla="*/ 0 w 2446"/>
                <a:gd name="T21" fmla="*/ 13 h 145"/>
                <a:gd name="T22" fmla="*/ 4 w 2446"/>
                <a:gd name="T23" fmla="*/ 15 h 145"/>
                <a:gd name="T24" fmla="*/ 5 w 2446"/>
                <a:gd name="T25" fmla="*/ 17 h 145"/>
                <a:gd name="T26" fmla="*/ 9 w 2446"/>
                <a:gd name="T27" fmla="*/ 19 h 145"/>
                <a:gd name="T28" fmla="*/ 1609 w 2446"/>
                <a:gd name="T29" fmla="*/ 19 h 145"/>
                <a:gd name="T30" fmla="*/ 1649 w 2446"/>
                <a:gd name="T31" fmla="*/ 145 h 145"/>
                <a:gd name="T32" fmla="*/ 2301 w 2446"/>
                <a:gd name="T33" fmla="*/ 145 h 145"/>
                <a:gd name="T34" fmla="*/ 2301 w 2446"/>
                <a:gd name="T35" fmla="*/ 145 h 145"/>
                <a:gd name="T36" fmla="*/ 2335 w 2446"/>
                <a:gd name="T37" fmla="*/ 143 h 145"/>
                <a:gd name="T38" fmla="*/ 2363 w 2446"/>
                <a:gd name="T39" fmla="*/ 140 h 145"/>
                <a:gd name="T40" fmla="*/ 2386 w 2446"/>
                <a:gd name="T41" fmla="*/ 134 h 145"/>
                <a:gd name="T42" fmla="*/ 2404 w 2446"/>
                <a:gd name="T43" fmla="*/ 126 h 145"/>
                <a:gd name="T44" fmla="*/ 2419 w 2446"/>
                <a:gd name="T45" fmla="*/ 119 h 145"/>
                <a:gd name="T46" fmla="*/ 2429 w 2446"/>
                <a:gd name="T47" fmla="*/ 108 h 145"/>
                <a:gd name="T48" fmla="*/ 2438 w 2446"/>
                <a:gd name="T49" fmla="*/ 98 h 145"/>
                <a:gd name="T50" fmla="*/ 2442 w 2446"/>
                <a:gd name="T51" fmla="*/ 87 h 145"/>
                <a:gd name="T52" fmla="*/ 2446 w 2446"/>
                <a:gd name="T53" fmla="*/ 76 h 145"/>
                <a:gd name="T54" fmla="*/ 2446 w 2446"/>
                <a:gd name="T55" fmla="*/ 66 h 145"/>
                <a:gd name="T56" fmla="*/ 2446 w 2446"/>
                <a:gd name="T57" fmla="*/ 57 h 145"/>
                <a:gd name="T58" fmla="*/ 2444 w 2446"/>
                <a:gd name="T59" fmla="*/ 47 h 145"/>
                <a:gd name="T60" fmla="*/ 2440 w 2446"/>
                <a:gd name="T61" fmla="*/ 34 h 145"/>
                <a:gd name="T62" fmla="*/ 2438 w 2446"/>
                <a:gd name="T63" fmla="*/ 2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6" h="145">
                  <a:moveTo>
                    <a:pt x="2438" y="28"/>
                  </a:moveTo>
                  <a:lnTo>
                    <a:pt x="2438" y="28"/>
                  </a:lnTo>
                  <a:lnTo>
                    <a:pt x="241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9"/>
                  </a:lnTo>
                  <a:lnTo>
                    <a:pt x="1609" y="19"/>
                  </a:lnTo>
                  <a:lnTo>
                    <a:pt x="1649" y="145"/>
                  </a:lnTo>
                  <a:lnTo>
                    <a:pt x="2301" y="145"/>
                  </a:lnTo>
                  <a:lnTo>
                    <a:pt x="2301" y="145"/>
                  </a:lnTo>
                  <a:lnTo>
                    <a:pt x="2335" y="143"/>
                  </a:lnTo>
                  <a:lnTo>
                    <a:pt x="2363" y="140"/>
                  </a:lnTo>
                  <a:lnTo>
                    <a:pt x="2386" y="134"/>
                  </a:lnTo>
                  <a:lnTo>
                    <a:pt x="2404" y="126"/>
                  </a:lnTo>
                  <a:lnTo>
                    <a:pt x="2419" y="119"/>
                  </a:lnTo>
                  <a:lnTo>
                    <a:pt x="2429" y="108"/>
                  </a:lnTo>
                  <a:lnTo>
                    <a:pt x="2438" y="98"/>
                  </a:lnTo>
                  <a:lnTo>
                    <a:pt x="2442" y="87"/>
                  </a:lnTo>
                  <a:lnTo>
                    <a:pt x="2446" y="76"/>
                  </a:lnTo>
                  <a:lnTo>
                    <a:pt x="2446" y="66"/>
                  </a:lnTo>
                  <a:lnTo>
                    <a:pt x="2446" y="57"/>
                  </a:lnTo>
                  <a:lnTo>
                    <a:pt x="2444" y="47"/>
                  </a:lnTo>
                  <a:lnTo>
                    <a:pt x="2440" y="34"/>
                  </a:lnTo>
                  <a:lnTo>
                    <a:pt x="2438" y="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5" name="Freeform 77">
              <a:extLst>
                <a:ext uri="{FF2B5EF4-FFF2-40B4-BE49-F238E27FC236}">
                  <a16:creationId xmlns:a16="http://schemas.microsoft.com/office/drawing/2014/main" id="{AEF867E1-D025-7331-BDB2-6DD107A3C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730" y="4095765"/>
              <a:ext cx="376239" cy="188913"/>
            </a:xfrm>
            <a:custGeom>
              <a:avLst/>
              <a:gdLst>
                <a:gd name="T0" fmla="*/ 49 w 474"/>
                <a:gd name="T1" fmla="*/ 0 h 237"/>
                <a:gd name="T2" fmla="*/ 293 w 474"/>
                <a:gd name="T3" fmla="*/ 0 h 237"/>
                <a:gd name="T4" fmla="*/ 293 w 474"/>
                <a:gd name="T5" fmla="*/ 0 h 237"/>
                <a:gd name="T6" fmla="*/ 344 w 474"/>
                <a:gd name="T7" fmla="*/ 64 h 237"/>
                <a:gd name="T8" fmla="*/ 389 w 474"/>
                <a:gd name="T9" fmla="*/ 120 h 237"/>
                <a:gd name="T10" fmla="*/ 474 w 474"/>
                <a:gd name="T11" fmla="*/ 237 h 237"/>
                <a:gd name="T12" fmla="*/ 105 w 474"/>
                <a:gd name="T13" fmla="*/ 237 h 237"/>
                <a:gd name="T14" fmla="*/ 105 w 474"/>
                <a:gd name="T15" fmla="*/ 237 h 237"/>
                <a:gd name="T16" fmla="*/ 88 w 474"/>
                <a:gd name="T17" fmla="*/ 234 h 237"/>
                <a:gd name="T18" fmla="*/ 75 w 474"/>
                <a:gd name="T19" fmla="*/ 230 h 237"/>
                <a:gd name="T20" fmla="*/ 64 w 474"/>
                <a:gd name="T21" fmla="*/ 224 h 237"/>
                <a:gd name="T22" fmla="*/ 58 w 474"/>
                <a:gd name="T23" fmla="*/ 217 h 237"/>
                <a:gd name="T24" fmla="*/ 53 w 474"/>
                <a:gd name="T25" fmla="*/ 211 h 237"/>
                <a:gd name="T26" fmla="*/ 51 w 474"/>
                <a:gd name="T27" fmla="*/ 205 h 237"/>
                <a:gd name="T28" fmla="*/ 49 w 474"/>
                <a:gd name="T29" fmla="*/ 200 h 237"/>
                <a:gd name="T30" fmla="*/ 0 w 474"/>
                <a:gd name="T31" fmla="*/ 20 h 237"/>
                <a:gd name="T32" fmla="*/ 0 w 474"/>
                <a:gd name="T33" fmla="*/ 20 h 237"/>
                <a:gd name="T34" fmla="*/ 4 w 474"/>
                <a:gd name="T35" fmla="*/ 13 h 237"/>
                <a:gd name="T36" fmla="*/ 9 w 474"/>
                <a:gd name="T37" fmla="*/ 7 h 237"/>
                <a:gd name="T38" fmla="*/ 17 w 474"/>
                <a:gd name="T39" fmla="*/ 4 h 237"/>
                <a:gd name="T40" fmla="*/ 26 w 474"/>
                <a:gd name="T41" fmla="*/ 2 h 237"/>
                <a:gd name="T42" fmla="*/ 41 w 474"/>
                <a:gd name="T43" fmla="*/ 0 h 237"/>
                <a:gd name="T44" fmla="*/ 49 w 47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4" h="237">
                  <a:moveTo>
                    <a:pt x="49" y="0"/>
                  </a:moveTo>
                  <a:lnTo>
                    <a:pt x="293" y="0"/>
                  </a:lnTo>
                  <a:lnTo>
                    <a:pt x="293" y="0"/>
                  </a:lnTo>
                  <a:lnTo>
                    <a:pt x="344" y="64"/>
                  </a:lnTo>
                  <a:lnTo>
                    <a:pt x="389" y="120"/>
                  </a:lnTo>
                  <a:lnTo>
                    <a:pt x="474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88" y="234"/>
                  </a:lnTo>
                  <a:lnTo>
                    <a:pt x="75" y="230"/>
                  </a:lnTo>
                  <a:lnTo>
                    <a:pt x="64" y="224"/>
                  </a:lnTo>
                  <a:lnTo>
                    <a:pt x="58" y="217"/>
                  </a:lnTo>
                  <a:lnTo>
                    <a:pt x="53" y="211"/>
                  </a:lnTo>
                  <a:lnTo>
                    <a:pt x="51" y="205"/>
                  </a:lnTo>
                  <a:lnTo>
                    <a:pt x="49" y="20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9" y="7"/>
                  </a:lnTo>
                  <a:lnTo>
                    <a:pt x="17" y="4"/>
                  </a:lnTo>
                  <a:lnTo>
                    <a:pt x="26" y="2"/>
                  </a:lnTo>
                  <a:lnTo>
                    <a:pt x="41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7" name="Freeform 78">
              <a:extLst>
                <a:ext uri="{FF2B5EF4-FFF2-40B4-BE49-F238E27FC236}">
                  <a16:creationId xmlns:a16="http://schemas.microsoft.com/office/drawing/2014/main" id="{27917C38-A07F-884C-B011-2C86C01CC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730" y="4095765"/>
              <a:ext cx="376239" cy="188913"/>
            </a:xfrm>
            <a:custGeom>
              <a:avLst/>
              <a:gdLst>
                <a:gd name="T0" fmla="*/ 49 w 474"/>
                <a:gd name="T1" fmla="*/ 0 h 237"/>
                <a:gd name="T2" fmla="*/ 293 w 474"/>
                <a:gd name="T3" fmla="*/ 0 h 237"/>
                <a:gd name="T4" fmla="*/ 293 w 474"/>
                <a:gd name="T5" fmla="*/ 0 h 237"/>
                <a:gd name="T6" fmla="*/ 344 w 474"/>
                <a:gd name="T7" fmla="*/ 64 h 237"/>
                <a:gd name="T8" fmla="*/ 389 w 474"/>
                <a:gd name="T9" fmla="*/ 120 h 237"/>
                <a:gd name="T10" fmla="*/ 474 w 474"/>
                <a:gd name="T11" fmla="*/ 237 h 237"/>
                <a:gd name="T12" fmla="*/ 105 w 474"/>
                <a:gd name="T13" fmla="*/ 237 h 237"/>
                <a:gd name="T14" fmla="*/ 105 w 474"/>
                <a:gd name="T15" fmla="*/ 237 h 237"/>
                <a:gd name="T16" fmla="*/ 88 w 474"/>
                <a:gd name="T17" fmla="*/ 234 h 237"/>
                <a:gd name="T18" fmla="*/ 75 w 474"/>
                <a:gd name="T19" fmla="*/ 230 h 237"/>
                <a:gd name="T20" fmla="*/ 64 w 474"/>
                <a:gd name="T21" fmla="*/ 224 h 237"/>
                <a:gd name="T22" fmla="*/ 58 w 474"/>
                <a:gd name="T23" fmla="*/ 217 h 237"/>
                <a:gd name="T24" fmla="*/ 53 w 474"/>
                <a:gd name="T25" fmla="*/ 211 h 237"/>
                <a:gd name="T26" fmla="*/ 51 w 474"/>
                <a:gd name="T27" fmla="*/ 205 h 237"/>
                <a:gd name="T28" fmla="*/ 49 w 474"/>
                <a:gd name="T29" fmla="*/ 200 h 237"/>
                <a:gd name="T30" fmla="*/ 0 w 474"/>
                <a:gd name="T31" fmla="*/ 20 h 237"/>
                <a:gd name="T32" fmla="*/ 0 w 474"/>
                <a:gd name="T33" fmla="*/ 20 h 237"/>
                <a:gd name="T34" fmla="*/ 4 w 474"/>
                <a:gd name="T35" fmla="*/ 13 h 237"/>
                <a:gd name="T36" fmla="*/ 9 w 474"/>
                <a:gd name="T37" fmla="*/ 7 h 237"/>
                <a:gd name="T38" fmla="*/ 17 w 474"/>
                <a:gd name="T39" fmla="*/ 4 h 237"/>
                <a:gd name="T40" fmla="*/ 26 w 474"/>
                <a:gd name="T41" fmla="*/ 2 h 237"/>
                <a:gd name="T42" fmla="*/ 41 w 474"/>
                <a:gd name="T43" fmla="*/ 0 h 237"/>
                <a:gd name="T44" fmla="*/ 49 w 474"/>
                <a:gd name="T4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4" h="237">
                  <a:moveTo>
                    <a:pt x="49" y="0"/>
                  </a:moveTo>
                  <a:lnTo>
                    <a:pt x="293" y="0"/>
                  </a:lnTo>
                  <a:lnTo>
                    <a:pt x="293" y="0"/>
                  </a:lnTo>
                  <a:lnTo>
                    <a:pt x="344" y="64"/>
                  </a:lnTo>
                  <a:lnTo>
                    <a:pt x="389" y="120"/>
                  </a:lnTo>
                  <a:lnTo>
                    <a:pt x="474" y="237"/>
                  </a:lnTo>
                  <a:lnTo>
                    <a:pt x="105" y="237"/>
                  </a:lnTo>
                  <a:lnTo>
                    <a:pt x="105" y="237"/>
                  </a:lnTo>
                  <a:lnTo>
                    <a:pt x="88" y="234"/>
                  </a:lnTo>
                  <a:lnTo>
                    <a:pt x="75" y="230"/>
                  </a:lnTo>
                  <a:lnTo>
                    <a:pt x="64" y="224"/>
                  </a:lnTo>
                  <a:lnTo>
                    <a:pt x="58" y="217"/>
                  </a:lnTo>
                  <a:lnTo>
                    <a:pt x="53" y="211"/>
                  </a:lnTo>
                  <a:lnTo>
                    <a:pt x="51" y="205"/>
                  </a:lnTo>
                  <a:lnTo>
                    <a:pt x="49" y="20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9" y="7"/>
                  </a:lnTo>
                  <a:lnTo>
                    <a:pt x="17" y="4"/>
                  </a:lnTo>
                  <a:lnTo>
                    <a:pt x="26" y="2"/>
                  </a:lnTo>
                  <a:lnTo>
                    <a:pt x="4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8" name="Freeform 79">
              <a:extLst>
                <a:ext uri="{FF2B5EF4-FFF2-40B4-BE49-F238E27FC236}">
                  <a16:creationId xmlns:a16="http://schemas.microsoft.com/office/drawing/2014/main" id="{FEEF6A27-9A93-B320-C47E-B8ADD3BFF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098940"/>
              <a:ext cx="365127" cy="182563"/>
            </a:xfrm>
            <a:custGeom>
              <a:avLst/>
              <a:gdLst>
                <a:gd name="T0" fmla="*/ 47 w 461"/>
                <a:gd name="T1" fmla="*/ 0 h 230"/>
                <a:gd name="T2" fmla="*/ 286 w 461"/>
                <a:gd name="T3" fmla="*/ 0 h 230"/>
                <a:gd name="T4" fmla="*/ 286 w 461"/>
                <a:gd name="T5" fmla="*/ 0 h 230"/>
                <a:gd name="T6" fmla="*/ 335 w 461"/>
                <a:gd name="T7" fmla="*/ 62 h 230"/>
                <a:gd name="T8" fmla="*/ 378 w 461"/>
                <a:gd name="T9" fmla="*/ 116 h 230"/>
                <a:gd name="T10" fmla="*/ 461 w 461"/>
                <a:gd name="T11" fmla="*/ 230 h 230"/>
                <a:gd name="T12" fmla="*/ 103 w 461"/>
                <a:gd name="T13" fmla="*/ 230 h 230"/>
                <a:gd name="T14" fmla="*/ 103 w 461"/>
                <a:gd name="T15" fmla="*/ 230 h 230"/>
                <a:gd name="T16" fmla="*/ 87 w 461"/>
                <a:gd name="T17" fmla="*/ 228 h 230"/>
                <a:gd name="T18" fmla="*/ 73 w 461"/>
                <a:gd name="T19" fmla="*/ 222 h 230"/>
                <a:gd name="T20" fmla="*/ 62 w 461"/>
                <a:gd name="T21" fmla="*/ 216 h 230"/>
                <a:gd name="T22" fmla="*/ 56 w 461"/>
                <a:gd name="T23" fmla="*/ 211 h 230"/>
                <a:gd name="T24" fmla="*/ 51 w 461"/>
                <a:gd name="T25" fmla="*/ 205 h 230"/>
                <a:gd name="T26" fmla="*/ 49 w 461"/>
                <a:gd name="T27" fmla="*/ 199 h 230"/>
                <a:gd name="T28" fmla="*/ 47 w 461"/>
                <a:gd name="T29" fmla="*/ 194 h 230"/>
                <a:gd name="T30" fmla="*/ 0 w 461"/>
                <a:gd name="T31" fmla="*/ 20 h 230"/>
                <a:gd name="T32" fmla="*/ 0 w 461"/>
                <a:gd name="T33" fmla="*/ 20 h 230"/>
                <a:gd name="T34" fmla="*/ 4 w 461"/>
                <a:gd name="T35" fmla="*/ 13 h 230"/>
                <a:gd name="T36" fmla="*/ 9 w 461"/>
                <a:gd name="T37" fmla="*/ 5 h 230"/>
                <a:gd name="T38" fmla="*/ 17 w 461"/>
                <a:gd name="T39" fmla="*/ 3 h 230"/>
                <a:gd name="T40" fmla="*/ 24 w 461"/>
                <a:gd name="T41" fmla="*/ 0 h 230"/>
                <a:gd name="T42" fmla="*/ 40 w 461"/>
                <a:gd name="T43" fmla="*/ 0 h 230"/>
                <a:gd name="T44" fmla="*/ 47 w 461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1" h="230">
                  <a:moveTo>
                    <a:pt x="47" y="0"/>
                  </a:moveTo>
                  <a:lnTo>
                    <a:pt x="286" y="0"/>
                  </a:lnTo>
                  <a:lnTo>
                    <a:pt x="286" y="0"/>
                  </a:lnTo>
                  <a:lnTo>
                    <a:pt x="335" y="62"/>
                  </a:lnTo>
                  <a:lnTo>
                    <a:pt x="378" y="116"/>
                  </a:lnTo>
                  <a:lnTo>
                    <a:pt x="461" y="230"/>
                  </a:lnTo>
                  <a:lnTo>
                    <a:pt x="103" y="230"/>
                  </a:lnTo>
                  <a:lnTo>
                    <a:pt x="103" y="230"/>
                  </a:lnTo>
                  <a:lnTo>
                    <a:pt x="87" y="228"/>
                  </a:lnTo>
                  <a:lnTo>
                    <a:pt x="73" y="222"/>
                  </a:lnTo>
                  <a:lnTo>
                    <a:pt x="62" y="216"/>
                  </a:lnTo>
                  <a:lnTo>
                    <a:pt x="56" y="211"/>
                  </a:lnTo>
                  <a:lnTo>
                    <a:pt x="51" y="205"/>
                  </a:lnTo>
                  <a:lnTo>
                    <a:pt x="49" y="199"/>
                  </a:lnTo>
                  <a:lnTo>
                    <a:pt x="47" y="19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9" y="5"/>
                  </a:lnTo>
                  <a:lnTo>
                    <a:pt x="17" y="3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59" name="Freeform 80">
              <a:extLst>
                <a:ext uri="{FF2B5EF4-FFF2-40B4-BE49-F238E27FC236}">
                  <a16:creationId xmlns:a16="http://schemas.microsoft.com/office/drawing/2014/main" id="{0EB43729-E0E9-7D30-FB5A-5D583D9DE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098940"/>
              <a:ext cx="365127" cy="182563"/>
            </a:xfrm>
            <a:custGeom>
              <a:avLst/>
              <a:gdLst>
                <a:gd name="T0" fmla="*/ 47 w 461"/>
                <a:gd name="T1" fmla="*/ 0 h 230"/>
                <a:gd name="T2" fmla="*/ 286 w 461"/>
                <a:gd name="T3" fmla="*/ 0 h 230"/>
                <a:gd name="T4" fmla="*/ 286 w 461"/>
                <a:gd name="T5" fmla="*/ 0 h 230"/>
                <a:gd name="T6" fmla="*/ 335 w 461"/>
                <a:gd name="T7" fmla="*/ 62 h 230"/>
                <a:gd name="T8" fmla="*/ 378 w 461"/>
                <a:gd name="T9" fmla="*/ 116 h 230"/>
                <a:gd name="T10" fmla="*/ 461 w 461"/>
                <a:gd name="T11" fmla="*/ 230 h 230"/>
                <a:gd name="T12" fmla="*/ 103 w 461"/>
                <a:gd name="T13" fmla="*/ 230 h 230"/>
                <a:gd name="T14" fmla="*/ 103 w 461"/>
                <a:gd name="T15" fmla="*/ 230 h 230"/>
                <a:gd name="T16" fmla="*/ 87 w 461"/>
                <a:gd name="T17" fmla="*/ 228 h 230"/>
                <a:gd name="T18" fmla="*/ 73 w 461"/>
                <a:gd name="T19" fmla="*/ 222 h 230"/>
                <a:gd name="T20" fmla="*/ 62 w 461"/>
                <a:gd name="T21" fmla="*/ 216 h 230"/>
                <a:gd name="T22" fmla="*/ 56 w 461"/>
                <a:gd name="T23" fmla="*/ 211 h 230"/>
                <a:gd name="T24" fmla="*/ 51 w 461"/>
                <a:gd name="T25" fmla="*/ 205 h 230"/>
                <a:gd name="T26" fmla="*/ 49 w 461"/>
                <a:gd name="T27" fmla="*/ 199 h 230"/>
                <a:gd name="T28" fmla="*/ 47 w 461"/>
                <a:gd name="T29" fmla="*/ 194 h 230"/>
                <a:gd name="T30" fmla="*/ 0 w 461"/>
                <a:gd name="T31" fmla="*/ 20 h 230"/>
                <a:gd name="T32" fmla="*/ 0 w 461"/>
                <a:gd name="T33" fmla="*/ 20 h 230"/>
                <a:gd name="T34" fmla="*/ 4 w 461"/>
                <a:gd name="T35" fmla="*/ 13 h 230"/>
                <a:gd name="T36" fmla="*/ 9 w 461"/>
                <a:gd name="T37" fmla="*/ 5 h 230"/>
                <a:gd name="T38" fmla="*/ 17 w 461"/>
                <a:gd name="T39" fmla="*/ 3 h 230"/>
                <a:gd name="T40" fmla="*/ 24 w 461"/>
                <a:gd name="T41" fmla="*/ 0 h 230"/>
                <a:gd name="T42" fmla="*/ 40 w 461"/>
                <a:gd name="T43" fmla="*/ 0 h 230"/>
                <a:gd name="T44" fmla="*/ 47 w 461"/>
                <a:gd name="T4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1" h="230">
                  <a:moveTo>
                    <a:pt x="47" y="0"/>
                  </a:moveTo>
                  <a:lnTo>
                    <a:pt x="286" y="0"/>
                  </a:lnTo>
                  <a:lnTo>
                    <a:pt x="286" y="0"/>
                  </a:lnTo>
                  <a:lnTo>
                    <a:pt x="335" y="62"/>
                  </a:lnTo>
                  <a:lnTo>
                    <a:pt x="378" y="116"/>
                  </a:lnTo>
                  <a:lnTo>
                    <a:pt x="461" y="230"/>
                  </a:lnTo>
                  <a:lnTo>
                    <a:pt x="103" y="230"/>
                  </a:lnTo>
                  <a:lnTo>
                    <a:pt x="103" y="230"/>
                  </a:lnTo>
                  <a:lnTo>
                    <a:pt x="87" y="228"/>
                  </a:lnTo>
                  <a:lnTo>
                    <a:pt x="73" y="222"/>
                  </a:lnTo>
                  <a:lnTo>
                    <a:pt x="62" y="216"/>
                  </a:lnTo>
                  <a:lnTo>
                    <a:pt x="56" y="211"/>
                  </a:lnTo>
                  <a:lnTo>
                    <a:pt x="51" y="205"/>
                  </a:lnTo>
                  <a:lnTo>
                    <a:pt x="49" y="199"/>
                  </a:lnTo>
                  <a:lnTo>
                    <a:pt x="47" y="19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3"/>
                  </a:lnTo>
                  <a:lnTo>
                    <a:pt x="9" y="5"/>
                  </a:lnTo>
                  <a:lnTo>
                    <a:pt x="17" y="3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0" name="Freeform 81">
              <a:extLst>
                <a:ext uri="{FF2B5EF4-FFF2-40B4-BE49-F238E27FC236}">
                  <a16:creationId xmlns:a16="http://schemas.microsoft.com/office/drawing/2014/main" id="{E95F2627-364C-3E57-36E5-7391264CC0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9842" y="4098940"/>
              <a:ext cx="225426" cy="63500"/>
            </a:xfrm>
            <a:custGeom>
              <a:avLst/>
              <a:gdLst>
                <a:gd name="T0" fmla="*/ 38 w 284"/>
                <a:gd name="T1" fmla="*/ 0 h 79"/>
                <a:gd name="T2" fmla="*/ 38 w 284"/>
                <a:gd name="T3" fmla="*/ 0 h 79"/>
                <a:gd name="T4" fmla="*/ 28 w 284"/>
                <a:gd name="T5" fmla="*/ 0 h 79"/>
                <a:gd name="T6" fmla="*/ 15 w 284"/>
                <a:gd name="T7" fmla="*/ 3 h 79"/>
                <a:gd name="T8" fmla="*/ 9 w 284"/>
                <a:gd name="T9" fmla="*/ 5 h 79"/>
                <a:gd name="T10" fmla="*/ 6 w 284"/>
                <a:gd name="T11" fmla="*/ 9 h 79"/>
                <a:gd name="T12" fmla="*/ 2 w 284"/>
                <a:gd name="T13" fmla="*/ 15 h 79"/>
                <a:gd name="T14" fmla="*/ 0 w 284"/>
                <a:gd name="T15" fmla="*/ 20 h 79"/>
                <a:gd name="T16" fmla="*/ 0 w 284"/>
                <a:gd name="T17" fmla="*/ 20 h 79"/>
                <a:gd name="T18" fmla="*/ 2 w 284"/>
                <a:gd name="T19" fmla="*/ 15 h 79"/>
                <a:gd name="T20" fmla="*/ 6 w 284"/>
                <a:gd name="T21" fmla="*/ 9 h 79"/>
                <a:gd name="T22" fmla="*/ 9 w 284"/>
                <a:gd name="T23" fmla="*/ 5 h 79"/>
                <a:gd name="T24" fmla="*/ 15 w 284"/>
                <a:gd name="T25" fmla="*/ 3 h 79"/>
                <a:gd name="T26" fmla="*/ 28 w 284"/>
                <a:gd name="T27" fmla="*/ 0 h 79"/>
                <a:gd name="T28" fmla="*/ 38 w 284"/>
                <a:gd name="T29" fmla="*/ 0 h 79"/>
                <a:gd name="T30" fmla="*/ 38 w 284"/>
                <a:gd name="T31" fmla="*/ 0 h 79"/>
                <a:gd name="T32" fmla="*/ 47 w 284"/>
                <a:gd name="T33" fmla="*/ 0 h 79"/>
                <a:gd name="T34" fmla="*/ 284 w 284"/>
                <a:gd name="T35" fmla="*/ 0 h 79"/>
                <a:gd name="T36" fmla="*/ 47 w 284"/>
                <a:gd name="T37" fmla="*/ 0 h 79"/>
                <a:gd name="T38" fmla="*/ 47 w 284"/>
                <a:gd name="T39" fmla="*/ 0 h 79"/>
                <a:gd name="T40" fmla="*/ 38 w 284"/>
                <a:gd name="T41" fmla="*/ 0 h 79"/>
                <a:gd name="T42" fmla="*/ 0 w 284"/>
                <a:gd name="T43" fmla="*/ 20 h 79"/>
                <a:gd name="T44" fmla="*/ 17 w 284"/>
                <a:gd name="T45" fmla="*/ 79 h 79"/>
                <a:gd name="T46" fmla="*/ 17 w 284"/>
                <a:gd name="T47" fmla="*/ 79 h 79"/>
                <a:gd name="T48" fmla="*/ 0 w 284"/>
                <a:gd name="T49" fmla="*/ 2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79">
                  <a:moveTo>
                    <a:pt x="38" y="0"/>
                  </a:moveTo>
                  <a:lnTo>
                    <a:pt x="38" y="0"/>
                  </a:lnTo>
                  <a:lnTo>
                    <a:pt x="28" y="0"/>
                  </a:lnTo>
                  <a:lnTo>
                    <a:pt x="15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4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0"/>
                  </a:lnTo>
                  <a:close/>
                  <a:moveTo>
                    <a:pt x="0" y="20"/>
                  </a:moveTo>
                  <a:lnTo>
                    <a:pt x="17" y="79"/>
                  </a:lnTo>
                  <a:lnTo>
                    <a:pt x="17" y="7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1" name="Freeform 82">
              <a:extLst>
                <a:ext uri="{FF2B5EF4-FFF2-40B4-BE49-F238E27FC236}">
                  <a16:creationId xmlns:a16="http://schemas.microsoft.com/office/drawing/2014/main" id="{9992CCCB-ECB2-0A2F-E9F4-21313D45B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098940"/>
              <a:ext cx="225426" cy="17463"/>
            </a:xfrm>
            <a:custGeom>
              <a:avLst/>
              <a:gdLst>
                <a:gd name="T0" fmla="*/ 38 w 284"/>
                <a:gd name="T1" fmla="*/ 0 h 20"/>
                <a:gd name="T2" fmla="*/ 38 w 284"/>
                <a:gd name="T3" fmla="*/ 0 h 20"/>
                <a:gd name="T4" fmla="*/ 28 w 284"/>
                <a:gd name="T5" fmla="*/ 0 h 20"/>
                <a:gd name="T6" fmla="*/ 15 w 284"/>
                <a:gd name="T7" fmla="*/ 3 h 20"/>
                <a:gd name="T8" fmla="*/ 9 w 284"/>
                <a:gd name="T9" fmla="*/ 5 h 20"/>
                <a:gd name="T10" fmla="*/ 6 w 284"/>
                <a:gd name="T11" fmla="*/ 9 h 20"/>
                <a:gd name="T12" fmla="*/ 2 w 284"/>
                <a:gd name="T13" fmla="*/ 15 h 20"/>
                <a:gd name="T14" fmla="*/ 0 w 284"/>
                <a:gd name="T15" fmla="*/ 20 h 20"/>
                <a:gd name="T16" fmla="*/ 0 w 284"/>
                <a:gd name="T17" fmla="*/ 20 h 20"/>
                <a:gd name="T18" fmla="*/ 2 w 284"/>
                <a:gd name="T19" fmla="*/ 15 h 20"/>
                <a:gd name="T20" fmla="*/ 6 w 284"/>
                <a:gd name="T21" fmla="*/ 9 h 20"/>
                <a:gd name="T22" fmla="*/ 9 w 284"/>
                <a:gd name="T23" fmla="*/ 5 h 20"/>
                <a:gd name="T24" fmla="*/ 15 w 284"/>
                <a:gd name="T25" fmla="*/ 3 h 20"/>
                <a:gd name="T26" fmla="*/ 28 w 284"/>
                <a:gd name="T27" fmla="*/ 0 h 20"/>
                <a:gd name="T28" fmla="*/ 38 w 284"/>
                <a:gd name="T29" fmla="*/ 0 h 20"/>
                <a:gd name="T30" fmla="*/ 38 w 284"/>
                <a:gd name="T31" fmla="*/ 0 h 20"/>
                <a:gd name="T32" fmla="*/ 47 w 284"/>
                <a:gd name="T33" fmla="*/ 0 h 20"/>
                <a:gd name="T34" fmla="*/ 284 w 284"/>
                <a:gd name="T35" fmla="*/ 0 h 20"/>
                <a:gd name="T36" fmla="*/ 47 w 284"/>
                <a:gd name="T37" fmla="*/ 0 h 20"/>
                <a:gd name="T38" fmla="*/ 47 w 284"/>
                <a:gd name="T39" fmla="*/ 0 h 20"/>
                <a:gd name="T40" fmla="*/ 38 w 284"/>
                <a:gd name="T4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4" h="20">
                  <a:moveTo>
                    <a:pt x="38" y="0"/>
                  </a:moveTo>
                  <a:lnTo>
                    <a:pt x="38" y="0"/>
                  </a:lnTo>
                  <a:lnTo>
                    <a:pt x="28" y="0"/>
                  </a:lnTo>
                  <a:lnTo>
                    <a:pt x="15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6" y="9"/>
                  </a:lnTo>
                  <a:lnTo>
                    <a:pt x="9" y="5"/>
                  </a:lnTo>
                  <a:lnTo>
                    <a:pt x="15" y="3"/>
                  </a:lnTo>
                  <a:lnTo>
                    <a:pt x="2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47" y="0"/>
                  </a:lnTo>
                  <a:lnTo>
                    <a:pt x="284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2" name="Freeform 83">
              <a:extLst>
                <a:ext uri="{FF2B5EF4-FFF2-40B4-BE49-F238E27FC236}">
                  <a16:creationId xmlns:a16="http://schemas.microsoft.com/office/drawing/2014/main" id="{5A45AEB8-1976-1F73-932B-66C460CA2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116402"/>
              <a:ext cx="12700" cy="46038"/>
            </a:xfrm>
            <a:custGeom>
              <a:avLst/>
              <a:gdLst>
                <a:gd name="T0" fmla="*/ 0 w 17"/>
                <a:gd name="T1" fmla="*/ 0 h 59"/>
                <a:gd name="T2" fmla="*/ 17 w 17"/>
                <a:gd name="T3" fmla="*/ 59 h 59"/>
                <a:gd name="T4" fmla="*/ 17 w 17"/>
                <a:gd name="T5" fmla="*/ 59 h 59"/>
                <a:gd name="T6" fmla="*/ 0 w 1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59">
                  <a:moveTo>
                    <a:pt x="0" y="0"/>
                  </a:moveTo>
                  <a:lnTo>
                    <a:pt x="17" y="59"/>
                  </a:lnTo>
                  <a:lnTo>
                    <a:pt x="17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3" name="Freeform 84">
              <a:extLst>
                <a:ext uri="{FF2B5EF4-FFF2-40B4-BE49-F238E27FC236}">
                  <a16:creationId xmlns:a16="http://schemas.microsoft.com/office/drawing/2014/main" id="{70ABCFF0-DEDD-C952-29AE-3AC3E9B8C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098940"/>
              <a:ext cx="358776" cy="174626"/>
            </a:xfrm>
            <a:custGeom>
              <a:avLst/>
              <a:gdLst>
                <a:gd name="T0" fmla="*/ 38 w 451"/>
                <a:gd name="T1" fmla="*/ 0 h 218"/>
                <a:gd name="T2" fmla="*/ 38 w 451"/>
                <a:gd name="T3" fmla="*/ 0 h 218"/>
                <a:gd name="T4" fmla="*/ 28 w 451"/>
                <a:gd name="T5" fmla="*/ 0 h 218"/>
                <a:gd name="T6" fmla="*/ 15 w 451"/>
                <a:gd name="T7" fmla="*/ 3 h 218"/>
                <a:gd name="T8" fmla="*/ 9 w 451"/>
                <a:gd name="T9" fmla="*/ 5 h 218"/>
                <a:gd name="T10" fmla="*/ 6 w 451"/>
                <a:gd name="T11" fmla="*/ 9 h 218"/>
                <a:gd name="T12" fmla="*/ 2 w 451"/>
                <a:gd name="T13" fmla="*/ 15 h 218"/>
                <a:gd name="T14" fmla="*/ 0 w 451"/>
                <a:gd name="T15" fmla="*/ 20 h 218"/>
                <a:gd name="T16" fmla="*/ 17 w 451"/>
                <a:gd name="T17" fmla="*/ 79 h 218"/>
                <a:gd name="T18" fmla="*/ 17 w 451"/>
                <a:gd name="T19" fmla="*/ 79 h 218"/>
                <a:gd name="T20" fmla="*/ 83 w 451"/>
                <a:gd name="T21" fmla="*/ 98 h 218"/>
                <a:gd name="T22" fmla="*/ 205 w 451"/>
                <a:gd name="T23" fmla="*/ 135 h 218"/>
                <a:gd name="T24" fmla="*/ 340 w 451"/>
                <a:gd name="T25" fmla="*/ 180 h 218"/>
                <a:gd name="T26" fmla="*/ 451 w 451"/>
                <a:gd name="T27" fmla="*/ 218 h 218"/>
                <a:gd name="T28" fmla="*/ 451 w 451"/>
                <a:gd name="T29" fmla="*/ 218 h 218"/>
                <a:gd name="T30" fmla="*/ 374 w 451"/>
                <a:gd name="T31" fmla="*/ 113 h 218"/>
                <a:gd name="T32" fmla="*/ 333 w 451"/>
                <a:gd name="T33" fmla="*/ 58 h 218"/>
                <a:gd name="T34" fmla="*/ 286 w 451"/>
                <a:gd name="T35" fmla="*/ 0 h 218"/>
                <a:gd name="T36" fmla="*/ 284 w 451"/>
                <a:gd name="T37" fmla="*/ 0 h 218"/>
                <a:gd name="T38" fmla="*/ 47 w 451"/>
                <a:gd name="T39" fmla="*/ 0 h 218"/>
                <a:gd name="T40" fmla="*/ 47 w 451"/>
                <a:gd name="T41" fmla="*/ 0 h 218"/>
                <a:gd name="T42" fmla="*/ 38 w 451"/>
                <a:gd name="T4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1" h="218">
                  <a:moveTo>
                    <a:pt x="38" y="0"/>
                  </a:moveTo>
                  <a:lnTo>
                    <a:pt x="38" y="0"/>
                  </a:lnTo>
                  <a:lnTo>
                    <a:pt x="28" y="0"/>
                  </a:lnTo>
                  <a:lnTo>
                    <a:pt x="15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83" y="98"/>
                  </a:lnTo>
                  <a:lnTo>
                    <a:pt x="205" y="135"/>
                  </a:lnTo>
                  <a:lnTo>
                    <a:pt x="340" y="180"/>
                  </a:lnTo>
                  <a:lnTo>
                    <a:pt x="451" y="218"/>
                  </a:lnTo>
                  <a:lnTo>
                    <a:pt x="451" y="218"/>
                  </a:lnTo>
                  <a:lnTo>
                    <a:pt x="374" y="113"/>
                  </a:lnTo>
                  <a:lnTo>
                    <a:pt x="333" y="58"/>
                  </a:lnTo>
                  <a:lnTo>
                    <a:pt x="286" y="0"/>
                  </a:lnTo>
                  <a:lnTo>
                    <a:pt x="284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4" name="Freeform 85">
              <a:extLst>
                <a:ext uri="{FF2B5EF4-FFF2-40B4-BE49-F238E27FC236}">
                  <a16:creationId xmlns:a16="http://schemas.microsoft.com/office/drawing/2014/main" id="{A3D220E9-6F41-C4B7-9C3B-4CBBFB5A3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842" y="4098940"/>
              <a:ext cx="358776" cy="174626"/>
            </a:xfrm>
            <a:custGeom>
              <a:avLst/>
              <a:gdLst>
                <a:gd name="T0" fmla="*/ 38 w 451"/>
                <a:gd name="T1" fmla="*/ 0 h 218"/>
                <a:gd name="T2" fmla="*/ 38 w 451"/>
                <a:gd name="T3" fmla="*/ 0 h 218"/>
                <a:gd name="T4" fmla="*/ 28 w 451"/>
                <a:gd name="T5" fmla="*/ 0 h 218"/>
                <a:gd name="T6" fmla="*/ 15 w 451"/>
                <a:gd name="T7" fmla="*/ 3 h 218"/>
                <a:gd name="T8" fmla="*/ 9 w 451"/>
                <a:gd name="T9" fmla="*/ 5 h 218"/>
                <a:gd name="T10" fmla="*/ 6 w 451"/>
                <a:gd name="T11" fmla="*/ 9 h 218"/>
                <a:gd name="T12" fmla="*/ 2 w 451"/>
                <a:gd name="T13" fmla="*/ 15 h 218"/>
                <a:gd name="T14" fmla="*/ 0 w 451"/>
                <a:gd name="T15" fmla="*/ 20 h 218"/>
                <a:gd name="T16" fmla="*/ 17 w 451"/>
                <a:gd name="T17" fmla="*/ 79 h 218"/>
                <a:gd name="T18" fmla="*/ 17 w 451"/>
                <a:gd name="T19" fmla="*/ 79 h 218"/>
                <a:gd name="T20" fmla="*/ 83 w 451"/>
                <a:gd name="T21" fmla="*/ 98 h 218"/>
                <a:gd name="T22" fmla="*/ 205 w 451"/>
                <a:gd name="T23" fmla="*/ 135 h 218"/>
                <a:gd name="T24" fmla="*/ 340 w 451"/>
                <a:gd name="T25" fmla="*/ 180 h 218"/>
                <a:gd name="T26" fmla="*/ 451 w 451"/>
                <a:gd name="T27" fmla="*/ 218 h 218"/>
                <a:gd name="T28" fmla="*/ 451 w 451"/>
                <a:gd name="T29" fmla="*/ 218 h 218"/>
                <a:gd name="T30" fmla="*/ 374 w 451"/>
                <a:gd name="T31" fmla="*/ 113 h 218"/>
                <a:gd name="T32" fmla="*/ 333 w 451"/>
                <a:gd name="T33" fmla="*/ 58 h 218"/>
                <a:gd name="T34" fmla="*/ 286 w 451"/>
                <a:gd name="T35" fmla="*/ 0 h 218"/>
                <a:gd name="T36" fmla="*/ 284 w 451"/>
                <a:gd name="T37" fmla="*/ 0 h 218"/>
                <a:gd name="T38" fmla="*/ 47 w 451"/>
                <a:gd name="T39" fmla="*/ 0 h 218"/>
                <a:gd name="T40" fmla="*/ 47 w 451"/>
                <a:gd name="T41" fmla="*/ 0 h 218"/>
                <a:gd name="T42" fmla="*/ 38 w 451"/>
                <a:gd name="T43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1" h="218">
                  <a:moveTo>
                    <a:pt x="38" y="0"/>
                  </a:moveTo>
                  <a:lnTo>
                    <a:pt x="38" y="0"/>
                  </a:lnTo>
                  <a:lnTo>
                    <a:pt x="28" y="0"/>
                  </a:lnTo>
                  <a:lnTo>
                    <a:pt x="15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83" y="98"/>
                  </a:lnTo>
                  <a:lnTo>
                    <a:pt x="205" y="135"/>
                  </a:lnTo>
                  <a:lnTo>
                    <a:pt x="340" y="180"/>
                  </a:lnTo>
                  <a:lnTo>
                    <a:pt x="451" y="218"/>
                  </a:lnTo>
                  <a:lnTo>
                    <a:pt x="451" y="218"/>
                  </a:lnTo>
                  <a:lnTo>
                    <a:pt x="374" y="113"/>
                  </a:lnTo>
                  <a:lnTo>
                    <a:pt x="333" y="58"/>
                  </a:lnTo>
                  <a:lnTo>
                    <a:pt x="286" y="0"/>
                  </a:lnTo>
                  <a:lnTo>
                    <a:pt x="284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3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5" name="Freeform 86">
              <a:extLst>
                <a:ext uri="{FF2B5EF4-FFF2-40B4-BE49-F238E27FC236}">
                  <a16:creationId xmlns:a16="http://schemas.microsoft.com/office/drawing/2014/main" id="{7D7EE0D7-43B4-3E9F-5330-EE359978D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766" y="4122752"/>
              <a:ext cx="111125" cy="136525"/>
            </a:xfrm>
            <a:custGeom>
              <a:avLst/>
              <a:gdLst>
                <a:gd name="T0" fmla="*/ 0 w 141"/>
                <a:gd name="T1" fmla="*/ 154 h 171"/>
                <a:gd name="T2" fmla="*/ 0 w 141"/>
                <a:gd name="T3" fmla="*/ 154 h 171"/>
                <a:gd name="T4" fmla="*/ 2 w 141"/>
                <a:gd name="T5" fmla="*/ 162 h 171"/>
                <a:gd name="T6" fmla="*/ 4 w 141"/>
                <a:gd name="T7" fmla="*/ 167 h 171"/>
                <a:gd name="T8" fmla="*/ 9 w 141"/>
                <a:gd name="T9" fmla="*/ 171 h 171"/>
                <a:gd name="T10" fmla="*/ 15 w 141"/>
                <a:gd name="T11" fmla="*/ 171 h 171"/>
                <a:gd name="T12" fmla="*/ 126 w 141"/>
                <a:gd name="T13" fmla="*/ 171 h 171"/>
                <a:gd name="T14" fmla="*/ 126 w 141"/>
                <a:gd name="T15" fmla="*/ 171 h 171"/>
                <a:gd name="T16" fmla="*/ 131 w 141"/>
                <a:gd name="T17" fmla="*/ 171 h 171"/>
                <a:gd name="T18" fmla="*/ 135 w 141"/>
                <a:gd name="T19" fmla="*/ 167 h 171"/>
                <a:gd name="T20" fmla="*/ 139 w 141"/>
                <a:gd name="T21" fmla="*/ 162 h 171"/>
                <a:gd name="T22" fmla="*/ 141 w 141"/>
                <a:gd name="T23" fmla="*/ 154 h 171"/>
                <a:gd name="T24" fmla="*/ 141 w 141"/>
                <a:gd name="T25" fmla="*/ 17 h 171"/>
                <a:gd name="T26" fmla="*/ 141 w 141"/>
                <a:gd name="T27" fmla="*/ 17 h 171"/>
                <a:gd name="T28" fmla="*/ 139 w 141"/>
                <a:gd name="T29" fmla="*/ 11 h 171"/>
                <a:gd name="T30" fmla="*/ 135 w 141"/>
                <a:gd name="T31" fmla="*/ 5 h 171"/>
                <a:gd name="T32" fmla="*/ 131 w 141"/>
                <a:gd name="T33" fmla="*/ 2 h 171"/>
                <a:gd name="T34" fmla="*/ 126 w 141"/>
                <a:gd name="T35" fmla="*/ 0 h 171"/>
                <a:gd name="T36" fmla="*/ 15 w 141"/>
                <a:gd name="T37" fmla="*/ 0 h 171"/>
                <a:gd name="T38" fmla="*/ 15 w 141"/>
                <a:gd name="T39" fmla="*/ 0 h 171"/>
                <a:gd name="T40" fmla="*/ 9 w 141"/>
                <a:gd name="T41" fmla="*/ 2 h 171"/>
                <a:gd name="T42" fmla="*/ 4 w 141"/>
                <a:gd name="T43" fmla="*/ 5 h 171"/>
                <a:gd name="T44" fmla="*/ 2 w 141"/>
                <a:gd name="T45" fmla="*/ 11 h 171"/>
                <a:gd name="T46" fmla="*/ 0 w 141"/>
                <a:gd name="T47" fmla="*/ 17 h 171"/>
                <a:gd name="T48" fmla="*/ 0 w 141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1" h="171">
                  <a:moveTo>
                    <a:pt x="0" y="154"/>
                  </a:moveTo>
                  <a:lnTo>
                    <a:pt x="0" y="154"/>
                  </a:lnTo>
                  <a:lnTo>
                    <a:pt x="2" y="162"/>
                  </a:lnTo>
                  <a:lnTo>
                    <a:pt x="4" y="167"/>
                  </a:lnTo>
                  <a:lnTo>
                    <a:pt x="9" y="171"/>
                  </a:lnTo>
                  <a:lnTo>
                    <a:pt x="15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1" y="171"/>
                  </a:lnTo>
                  <a:lnTo>
                    <a:pt x="135" y="167"/>
                  </a:lnTo>
                  <a:lnTo>
                    <a:pt x="139" y="162"/>
                  </a:lnTo>
                  <a:lnTo>
                    <a:pt x="141" y="15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6" name="Freeform 87">
              <a:extLst>
                <a:ext uri="{FF2B5EF4-FFF2-40B4-BE49-F238E27FC236}">
                  <a16:creationId xmlns:a16="http://schemas.microsoft.com/office/drawing/2014/main" id="{0EF26D66-B419-E53F-53A7-AE8A19EA6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116" y="4129102"/>
              <a:ext cx="101600" cy="123825"/>
            </a:xfrm>
            <a:custGeom>
              <a:avLst/>
              <a:gdLst>
                <a:gd name="T0" fmla="*/ 0 w 128"/>
                <a:gd name="T1" fmla="*/ 142 h 157"/>
                <a:gd name="T2" fmla="*/ 0 w 128"/>
                <a:gd name="T3" fmla="*/ 142 h 157"/>
                <a:gd name="T4" fmla="*/ 0 w 128"/>
                <a:gd name="T5" fmla="*/ 147 h 157"/>
                <a:gd name="T6" fmla="*/ 4 w 128"/>
                <a:gd name="T7" fmla="*/ 153 h 157"/>
                <a:gd name="T8" fmla="*/ 8 w 128"/>
                <a:gd name="T9" fmla="*/ 157 h 157"/>
                <a:gd name="T10" fmla="*/ 14 w 128"/>
                <a:gd name="T11" fmla="*/ 157 h 157"/>
                <a:gd name="T12" fmla="*/ 115 w 128"/>
                <a:gd name="T13" fmla="*/ 157 h 157"/>
                <a:gd name="T14" fmla="*/ 115 w 128"/>
                <a:gd name="T15" fmla="*/ 157 h 157"/>
                <a:gd name="T16" fmla="*/ 119 w 128"/>
                <a:gd name="T17" fmla="*/ 157 h 157"/>
                <a:gd name="T18" fmla="*/ 124 w 128"/>
                <a:gd name="T19" fmla="*/ 153 h 157"/>
                <a:gd name="T20" fmla="*/ 126 w 128"/>
                <a:gd name="T21" fmla="*/ 147 h 157"/>
                <a:gd name="T22" fmla="*/ 128 w 128"/>
                <a:gd name="T23" fmla="*/ 142 h 157"/>
                <a:gd name="T24" fmla="*/ 128 w 128"/>
                <a:gd name="T25" fmla="*/ 15 h 157"/>
                <a:gd name="T26" fmla="*/ 128 w 128"/>
                <a:gd name="T27" fmla="*/ 15 h 157"/>
                <a:gd name="T28" fmla="*/ 126 w 128"/>
                <a:gd name="T29" fmla="*/ 10 h 157"/>
                <a:gd name="T30" fmla="*/ 124 w 128"/>
                <a:gd name="T31" fmla="*/ 4 h 157"/>
                <a:gd name="T32" fmla="*/ 119 w 128"/>
                <a:gd name="T33" fmla="*/ 2 h 157"/>
                <a:gd name="T34" fmla="*/ 115 w 128"/>
                <a:gd name="T35" fmla="*/ 0 h 157"/>
                <a:gd name="T36" fmla="*/ 14 w 128"/>
                <a:gd name="T37" fmla="*/ 0 h 157"/>
                <a:gd name="T38" fmla="*/ 14 w 128"/>
                <a:gd name="T39" fmla="*/ 0 h 157"/>
                <a:gd name="T40" fmla="*/ 8 w 128"/>
                <a:gd name="T41" fmla="*/ 2 h 157"/>
                <a:gd name="T42" fmla="*/ 4 w 128"/>
                <a:gd name="T43" fmla="*/ 4 h 157"/>
                <a:gd name="T44" fmla="*/ 0 w 128"/>
                <a:gd name="T45" fmla="*/ 10 h 157"/>
                <a:gd name="T46" fmla="*/ 0 w 128"/>
                <a:gd name="T47" fmla="*/ 15 h 157"/>
                <a:gd name="T48" fmla="*/ 0 w 128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57">
                  <a:moveTo>
                    <a:pt x="0" y="142"/>
                  </a:moveTo>
                  <a:lnTo>
                    <a:pt x="0" y="142"/>
                  </a:lnTo>
                  <a:lnTo>
                    <a:pt x="0" y="147"/>
                  </a:lnTo>
                  <a:lnTo>
                    <a:pt x="4" y="153"/>
                  </a:lnTo>
                  <a:lnTo>
                    <a:pt x="8" y="157"/>
                  </a:lnTo>
                  <a:lnTo>
                    <a:pt x="14" y="157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19" y="157"/>
                  </a:lnTo>
                  <a:lnTo>
                    <a:pt x="124" y="153"/>
                  </a:lnTo>
                  <a:lnTo>
                    <a:pt x="126" y="147"/>
                  </a:lnTo>
                  <a:lnTo>
                    <a:pt x="128" y="142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19" y="2"/>
                  </a:lnTo>
                  <a:lnTo>
                    <a:pt x="115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7" name="Freeform 88">
              <a:extLst>
                <a:ext uri="{FF2B5EF4-FFF2-40B4-BE49-F238E27FC236}">
                  <a16:creationId xmlns:a16="http://schemas.microsoft.com/office/drawing/2014/main" id="{46A5819D-8D9C-0B90-7F30-561131DE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766" y="4122752"/>
              <a:ext cx="111125" cy="74613"/>
            </a:xfrm>
            <a:custGeom>
              <a:avLst/>
              <a:gdLst>
                <a:gd name="T0" fmla="*/ 126 w 141"/>
                <a:gd name="T1" fmla="*/ 0 h 94"/>
                <a:gd name="T2" fmla="*/ 15 w 141"/>
                <a:gd name="T3" fmla="*/ 0 h 94"/>
                <a:gd name="T4" fmla="*/ 15 w 141"/>
                <a:gd name="T5" fmla="*/ 0 h 94"/>
                <a:gd name="T6" fmla="*/ 9 w 141"/>
                <a:gd name="T7" fmla="*/ 2 h 94"/>
                <a:gd name="T8" fmla="*/ 4 w 141"/>
                <a:gd name="T9" fmla="*/ 5 h 94"/>
                <a:gd name="T10" fmla="*/ 2 w 141"/>
                <a:gd name="T11" fmla="*/ 11 h 94"/>
                <a:gd name="T12" fmla="*/ 0 w 141"/>
                <a:gd name="T13" fmla="*/ 17 h 94"/>
                <a:gd name="T14" fmla="*/ 0 w 141"/>
                <a:gd name="T15" fmla="*/ 83 h 94"/>
                <a:gd name="T16" fmla="*/ 0 w 141"/>
                <a:gd name="T17" fmla="*/ 83 h 94"/>
                <a:gd name="T18" fmla="*/ 7 w 141"/>
                <a:gd name="T19" fmla="*/ 81 h 94"/>
                <a:gd name="T20" fmla="*/ 7 w 141"/>
                <a:gd name="T21" fmla="*/ 22 h 94"/>
                <a:gd name="T22" fmla="*/ 7 w 141"/>
                <a:gd name="T23" fmla="*/ 22 h 94"/>
                <a:gd name="T24" fmla="*/ 7 w 141"/>
                <a:gd name="T25" fmla="*/ 17 h 94"/>
                <a:gd name="T26" fmla="*/ 11 w 141"/>
                <a:gd name="T27" fmla="*/ 11 h 94"/>
                <a:gd name="T28" fmla="*/ 15 w 141"/>
                <a:gd name="T29" fmla="*/ 9 h 94"/>
                <a:gd name="T30" fmla="*/ 21 w 141"/>
                <a:gd name="T31" fmla="*/ 7 h 94"/>
                <a:gd name="T32" fmla="*/ 122 w 141"/>
                <a:gd name="T33" fmla="*/ 7 h 94"/>
                <a:gd name="T34" fmla="*/ 122 w 141"/>
                <a:gd name="T35" fmla="*/ 7 h 94"/>
                <a:gd name="T36" fmla="*/ 126 w 141"/>
                <a:gd name="T37" fmla="*/ 9 h 94"/>
                <a:gd name="T38" fmla="*/ 131 w 141"/>
                <a:gd name="T39" fmla="*/ 11 h 94"/>
                <a:gd name="T40" fmla="*/ 133 w 141"/>
                <a:gd name="T41" fmla="*/ 17 h 94"/>
                <a:gd name="T42" fmla="*/ 135 w 141"/>
                <a:gd name="T43" fmla="*/ 22 h 94"/>
                <a:gd name="T44" fmla="*/ 135 w 141"/>
                <a:gd name="T45" fmla="*/ 90 h 94"/>
                <a:gd name="T46" fmla="*/ 135 w 141"/>
                <a:gd name="T47" fmla="*/ 90 h 94"/>
                <a:gd name="T48" fmla="*/ 141 w 141"/>
                <a:gd name="T49" fmla="*/ 94 h 94"/>
                <a:gd name="T50" fmla="*/ 141 w 141"/>
                <a:gd name="T51" fmla="*/ 17 h 94"/>
                <a:gd name="T52" fmla="*/ 141 w 141"/>
                <a:gd name="T53" fmla="*/ 17 h 94"/>
                <a:gd name="T54" fmla="*/ 139 w 141"/>
                <a:gd name="T55" fmla="*/ 11 h 94"/>
                <a:gd name="T56" fmla="*/ 135 w 141"/>
                <a:gd name="T57" fmla="*/ 5 h 94"/>
                <a:gd name="T58" fmla="*/ 131 w 141"/>
                <a:gd name="T59" fmla="*/ 2 h 94"/>
                <a:gd name="T60" fmla="*/ 126 w 141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94">
                  <a:moveTo>
                    <a:pt x="126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7" y="81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1"/>
                  </a:lnTo>
                  <a:lnTo>
                    <a:pt x="15" y="9"/>
                  </a:lnTo>
                  <a:lnTo>
                    <a:pt x="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6" y="9"/>
                  </a:lnTo>
                  <a:lnTo>
                    <a:pt x="131" y="11"/>
                  </a:lnTo>
                  <a:lnTo>
                    <a:pt x="133" y="17"/>
                  </a:lnTo>
                  <a:lnTo>
                    <a:pt x="135" y="22"/>
                  </a:lnTo>
                  <a:lnTo>
                    <a:pt x="135" y="90"/>
                  </a:lnTo>
                  <a:lnTo>
                    <a:pt x="135" y="90"/>
                  </a:lnTo>
                  <a:lnTo>
                    <a:pt x="141" y="9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8" name="Freeform 89">
              <a:extLst>
                <a:ext uri="{FF2B5EF4-FFF2-40B4-BE49-F238E27FC236}">
                  <a16:creationId xmlns:a16="http://schemas.microsoft.com/office/drawing/2014/main" id="{91E93816-4BD0-D204-F6E0-64694398E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3766" y="4122752"/>
              <a:ext cx="111125" cy="74613"/>
            </a:xfrm>
            <a:custGeom>
              <a:avLst/>
              <a:gdLst>
                <a:gd name="T0" fmla="*/ 126 w 141"/>
                <a:gd name="T1" fmla="*/ 0 h 94"/>
                <a:gd name="T2" fmla="*/ 15 w 141"/>
                <a:gd name="T3" fmla="*/ 0 h 94"/>
                <a:gd name="T4" fmla="*/ 15 w 141"/>
                <a:gd name="T5" fmla="*/ 0 h 94"/>
                <a:gd name="T6" fmla="*/ 9 w 141"/>
                <a:gd name="T7" fmla="*/ 2 h 94"/>
                <a:gd name="T8" fmla="*/ 4 w 141"/>
                <a:gd name="T9" fmla="*/ 5 h 94"/>
                <a:gd name="T10" fmla="*/ 2 w 141"/>
                <a:gd name="T11" fmla="*/ 11 h 94"/>
                <a:gd name="T12" fmla="*/ 0 w 141"/>
                <a:gd name="T13" fmla="*/ 17 h 94"/>
                <a:gd name="T14" fmla="*/ 0 w 141"/>
                <a:gd name="T15" fmla="*/ 83 h 94"/>
                <a:gd name="T16" fmla="*/ 0 w 141"/>
                <a:gd name="T17" fmla="*/ 83 h 94"/>
                <a:gd name="T18" fmla="*/ 7 w 141"/>
                <a:gd name="T19" fmla="*/ 81 h 94"/>
                <a:gd name="T20" fmla="*/ 7 w 141"/>
                <a:gd name="T21" fmla="*/ 22 h 94"/>
                <a:gd name="T22" fmla="*/ 7 w 141"/>
                <a:gd name="T23" fmla="*/ 22 h 94"/>
                <a:gd name="T24" fmla="*/ 7 w 141"/>
                <a:gd name="T25" fmla="*/ 17 h 94"/>
                <a:gd name="T26" fmla="*/ 11 w 141"/>
                <a:gd name="T27" fmla="*/ 11 h 94"/>
                <a:gd name="T28" fmla="*/ 15 w 141"/>
                <a:gd name="T29" fmla="*/ 9 h 94"/>
                <a:gd name="T30" fmla="*/ 21 w 141"/>
                <a:gd name="T31" fmla="*/ 7 h 94"/>
                <a:gd name="T32" fmla="*/ 122 w 141"/>
                <a:gd name="T33" fmla="*/ 7 h 94"/>
                <a:gd name="T34" fmla="*/ 122 w 141"/>
                <a:gd name="T35" fmla="*/ 7 h 94"/>
                <a:gd name="T36" fmla="*/ 126 w 141"/>
                <a:gd name="T37" fmla="*/ 9 h 94"/>
                <a:gd name="T38" fmla="*/ 131 w 141"/>
                <a:gd name="T39" fmla="*/ 11 h 94"/>
                <a:gd name="T40" fmla="*/ 133 w 141"/>
                <a:gd name="T41" fmla="*/ 17 h 94"/>
                <a:gd name="T42" fmla="*/ 135 w 141"/>
                <a:gd name="T43" fmla="*/ 22 h 94"/>
                <a:gd name="T44" fmla="*/ 135 w 141"/>
                <a:gd name="T45" fmla="*/ 90 h 94"/>
                <a:gd name="T46" fmla="*/ 135 w 141"/>
                <a:gd name="T47" fmla="*/ 90 h 94"/>
                <a:gd name="T48" fmla="*/ 141 w 141"/>
                <a:gd name="T49" fmla="*/ 94 h 94"/>
                <a:gd name="T50" fmla="*/ 141 w 141"/>
                <a:gd name="T51" fmla="*/ 17 h 94"/>
                <a:gd name="T52" fmla="*/ 141 w 141"/>
                <a:gd name="T53" fmla="*/ 17 h 94"/>
                <a:gd name="T54" fmla="*/ 139 w 141"/>
                <a:gd name="T55" fmla="*/ 11 h 94"/>
                <a:gd name="T56" fmla="*/ 135 w 141"/>
                <a:gd name="T57" fmla="*/ 5 h 94"/>
                <a:gd name="T58" fmla="*/ 131 w 141"/>
                <a:gd name="T59" fmla="*/ 2 h 94"/>
                <a:gd name="T60" fmla="*/ 126 w 141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94">
                  <a:moveTo>
                    <a:pt x="126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7" y="81"/>
                  </a:lnTo>
                  <a:lnTo>
                    <a:pt x="7" y="22"/>
                  </a:lnTo>
                  <a:lnTo>
                    <a:pt x="7" y="22"/>
                  </a:lnTo>
                  <a:lnTo>
                    <a:pt x="7" y="17"/>
                  </a:lnTo>
                  <a:lnTo>
                    <a:pt x="11" y="11"/>
                  </a:lnTo>
                  <a:lnTo>
                    <a:pt x="15" y="9"/>
                  </a:lnTo>
                  <a:lnTo>
                    <a:pt x="21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6" y="9"/>
                  </a:lnTo>
                  <a:lnTo>
                    <a:pt x="131" y="11"/>
                  </a:lnTo>
                  <a:lnTo>
                    <a:pt x="133" y="17"/>
                  </a:lnTo>
                  <a:lnTo>
                    <a:pt x="135" y="22"/>
                  </a:lnTo>
                  <a:lnTo>
                    <a:pt x="135" y="90"/>
                  </a:lnTo>
                  <a:lnTo>
                    <a:pt x="135" y="90"/>
                  </a:lnTo>
                  <a:lnTo>
                    <a:pt x="141" y="9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69" name="Freeform 90">
              <a:extLst>
                <a:ext uri="{FF2B5EF4-FFF2-40B4-BE49-F238E27FC236}">
                  <a16:creationId xmlns:a16="http://schemas.microsoft.com/office/drawing/2014/main" id="{F4F24ECF-C98A-2AED-2210-D476EA6C8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116" y="4129102"/>
              <a:ext cx="101600" cy="66675"/>
            </a:xfrm>
            <a:custGeom>
              <a:avLst/>
              <a:gdLst>
                <a:gd name="T0" fmla="*/ 115 w 128"/>
                <a:gd name="T1" fmla="*/ 0 h 83"/>
                <a:gd name="T2" fmla="*/ 14 w 128"/>
                <a:gd name="T3" fmla="*/ 0 h 83"/>
                <a:gd name="T4" fmla="*/ 14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0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7 w 128"/>
                <a:gd name="T19" fmla="*/ 70 h 83"/>
                <a:gd name="T20" fmla="*/ 53 w 128"/>
                <a:gd name="T21" fmla="*/ 68 h 83"/>
                <a:gd name="T22" fmla="*/ 53 w 128"/>
                <a:gd name="T23" fmla="*/ 68 h 83"/>
                <a:gd name="T24" fmla="*/ 72 w 128"/>
                <a:gd name="T25" fmla="*/ 68 h 83"/>
                <a:gd name="T26" fmla="*/ 91 w 128"/>
                <a:gd name="T27" fmla="*/ 72 h 83"/>
                <a:gd name="T28" fmla="*/ 109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6 w 128"/>
                <a:gd name="T37" fmla="*/ 10 h 83"/>
                <a:gd name="T38" fmla="*/ 124 w 128"/>
                <a:gd name="T39" fmla="*/ 4 h 83"/>
                <a:gd name="T40" fmla="*/ 119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7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2" y="68"/>
                  </a:lnTo>
                  <a:lnTo>
                    <a:pt x="91" y="72"/>
                  </a:lnTo>
                  <a:lnTo>
                    <a:pt x="109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19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0" name="Freeform 91">
              <a:extLst>
                <a:ext uri="{FF2B5EF4-FFF2-40B4-BE49-F238E27FC236}">
                  <a16:creationId xmlns:a16="http://schemas.microsoft.com/office/drawing/2014/main" id="{04BA0431-B081-5915-1548-BBAA286AD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0116" y="4129102"/>
              <a:ext cx="101600" cy="66675"/>
            </a:xfrm>
            <a:custGeom>
              <a:avLst/>
              <a:gdLst>
                <a:gd name="T0" fmla="*/ 115 w 128"/>
                <a:gd name="T1" fmla="*/ 0 h 83"/>
                <a:gd name="T2" fmla="*/ 14 w 128"/>
                <a:gd name="T3" fmla="*/ 0 h 83"/>
                <a:gd name="T4" fmla="*/ 14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0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7 w 128"/>
                <a:gd name="T19" fmla="*/ 70 h 83"/>
                <a:gd name="T20" fmla="*/ 53 w 128"/>
                <a:gd name="T21" fmla="*/ 68 h 83"/>
                <a:gd name="T22" fmla="*/ 53 w 128"/>
                <a:gd name="T23" fmla="*/ 68 h 83"/>
                <a:gd name="T24" fmla="*/ 72 w 128"/>
                <a:gd name="T25" fmla="*/ 68 h 83"/>
                <a:gd name="T26" fmla="*/ 91 w 128"/>
                <a:gd name="T27" fmla="*/ 72 h 83"/>
                <a:gd name="T28" fmla="*/ 109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6 w 128"/>
                <a:gd name="T37" fmla="*/ 10 h 83"/>
                <a:gd name="T38" fmla="*/ 124 w 128"/>
                <a:gd name="T39" fmla="*/ 4 h 83"/>
                <a:gd name="T40" fmla="*/ 119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7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2" y="68"/>
                  </a:lnTo>
                  <a:lnTo>
                    <a:pt x="91" y="72"/>
                  </a:lnTo>
                  <a:lnTo>
                    <a:pt x="109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19" y="2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1" name="Freeform 92">
              <a:extLst>
                <a:ext uri="{FF2B5EF4-FFF2-40B4-BE49-F238E27FC236}">
                  <a16:creationId xmlns:a16="http://schemas.microsoft.com/office/drawing/2014/main" id="{4B21B391-553B-9A6D-B9E6-6B59727BE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28" y="4122752"/>
              <a:ext cx="109538" cy="136525"/>
            </a:xfrm>
            <a:custGeom>
              <a:avLst/>
              <a:gdLst>
                <a:gd name="T0" fmla="*/ 0 w 139"/>
                <a:gd name="T1" fmla="*/ 154 h 171"/>
                <a:gd name="T2" fmla="*/ 0 w 139"/>
                <a:gd name="T3" fmla="*/ 154 h 171"/>
                <a:gd name="T4" fmla="*/ 2 w 139"/>
                <a:gd name="T5" fmla="*/ 162 h 171"/>
                <a:gd name="T6" fmla="*/ 3 w 139"/>
                <a:gd name="T7" fmla="*/ 167 h 171"/>
                <a:gd name="T8" fmla="*/ 9 w 139"/>
                <a:gd name="T9" fmla="*/ 171 h 171"/>
                <a:gd name="T10" fmla="*/ 13 w 139"/>
                <a:gd name="T11" fmla="*/ 171 h 171"/>
                <a:gd name="T12" fmla="*/ 126 w 139"/>
                <a:gd name="T13" fmla="*/ 171 h 171"/>
                <a:gd name="T14" fmla="*/ 126 w 139"/>
                <a:gd name="T15" fmla="*/ 171 h 171"/>
                <a:gd name="T16" fmla="*/ 131 w 139"/>
                <a:gd name="T17" fmla="*/ 171 h 171"/>
                <a:gd name="T18" fmla="*/ 135 w 139"/>
                <a:gd name="T19" fmla="*/ 167 h 171"/>
                <a:gd name="T20" fmla="*/ 139 w 139"/>
                <a:gd name="T21" fmla="*/ 162 h 171"/>
                <a:gd name="T22" fmla="*/ 139 w 139"/>
                <a:gd name="T23" fmla="*/ 154 h 171"/>
                <a:gd name="T24" fmla="*/ 139 w 139"/>
                <a:gd name="T25" fmla="*/ 17 h 171"/>
                <a:gd name="T26" fmla="*/ 139 w 139"/>
                <a:gd name="T27" fmla="*/ 17 h 171"/>
                <a:gd name="T28" fmla="*/ 139 w 139"/>
                <a:gd name="T29" fmla="*/ 11 h 171"/>
                <a:gd name="T30" fmla="*/ 135 w 139"/>
                <a:gd name="T31" fmla="*/ 5 h 171"/>
                <a:gd name="T32" fmla="*/ 131 w 139"/>
                <a:gd name="T33" fmla="*/ 2 h 171"/>
                <a:gd name="T34" fmla="*/ 126 w 139"/>
                <a:gd name="T35" fmla="*/ 0 h 171"/>
                <a:gd name="T36" fmla="*/ 13 w 139"/>
                <a:gd name="T37" fmla="*/ 0 h 171"/>
                <a:gd name="T38" fmla="*/ 13 w 139"/>
                <a:gd name="T39" fmla="*/ 0 h 171"/>
                <a:gd name="T40" fmla="*/ 9 w 139"/>
                <a:gd name="T41" fmla="*/ 2 h 171"/>
                <a:gd name="T42" fmla="*/ 3 w 139"/>
                <a:gd name="T43" fmla="*/ 5 h 171"/>
                <a:gd name="T44" fmla="*/ 2 w 139"/>
                <a:gd name="T45" fmla="*/ 11 h 171"/>
                <a:gd name="T46" fmla="*/ 0 w 139"/>
                <a:gd name="T47" fmla="*/ 17 h 171"/>
                <a:gd name="T48" fmla="*/ 0 w 139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71">
                  <a:moveTo>
                    <a:pt x="0" y="154"/>
                  </a:moveTo>
                  <a:lnTo>
                    <a:pt x="0" y="154"/>
                  </a:lnTo>
                  <a:lnTo>
                    <a:pt x="2" y="162"/>
                  </a:lnTo>
                  <a:lnTo>
                    <a:pt x="3" y="167"/>
                  </a:lnTo>
                  <a:lnTo>
                    <a:pt x="9" y="171"/>
                  </a:lnTo>
                  <a:lnTo>
                    <a:pt x="13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1" y="171"/>
                  </a:lnTo>
                  <a:lnTo>
                    <a:pt x="135" y="167"/>
                  </a:lnTo>
                  <a:lnTo>
                    <a:pt x="139" y="162"/>
                  </a:lnTo>
                  <a:lnTo>
                    <a:pt x="139" y="15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2" name="Freeform 93">
              <a:extLst>
                <a:ext uri="{FF2B5EF4-FFF2-40B4-BE49-F238E27FC236}">
                  <a16:creationId xmlns:a16="http://schemas.microsoft.com/office/drawing/2014/main" id="{AB7E0D16-E6BE-971B-C7DE-09D02865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291" y="4129102"/>
              <a:ext cx="101600" cy="123825"/>
            </a:xfrm>
            <a:custGeom>
              <a:avLst/>
              <a:gdLst>
                <a:gd name="T0" fmla="*/ 0 w 128"/>
                <a:gd name="T1" fmla="*/ 142 h 157"/>
                <a:gd name="T2" fmla="*/ 0 w 128"/>
                <a:gd name="T3" fmla="*/ 142 h 157"/>
                <a:gd name="T4" fmla="*/ 2 w 128"/>
                <a:gd name="T5" fmla="*/ 147 h 157"/>
                <a:gd name="T6" fmla="*/ 4 w 128"/>
                <a:gd name="T7" fmla="*/ 153 h 157"/>
                <a:gd name="T8" fmla="*/ 10 w 128"/>
                <a:gd name="T9" fmla="*/ 157 h 157"/>
                <a:gd name="T10" fmla="*/ 13 w 128"/>
                <a:gd name="T11" fmla="*/ 157 h 157"/>
                <a:gd name="T12" fmla="*/ 117 w 128"/>
                <a:gd name="T13" fmla="*/ 157 h 157"/>
                <a:gd name="T14" fmla="*/ 117 w 128"/>
                <a:gd name="T15" fmla="*/ 157 h 157"/>
                <a:gd name="T16" fmla="*/ 121 w 128"/>
                <a:gd name="T17" fmla="*/ 157 h 157"/>
                <a:gd name="T18" fmla="*/ 124 w 128"/>
                <a:gd name="T19" fmla="*/ 153 h 157"/>
                <a:gd name="T20" fmla="*/ 128 w 128"/>
                <a:gd name="T21" fmla="*/ 147 h 157"/>
                <a:gd name="T22" fmla="*/ 128 w 128"/>
                <a:gd name="T23" fmla="*/ 142 h 157"/>
                <a:gd name="T24" fmla="*/ 128 w 128"/>
                <a:gd name="T25" fmla="*/ 15 h 157"/>
                <a:gd name="T26" fmla="*/ 128 w 128"/>
                <a:gd name="T27" fmla="*/ 15 h 157"/>
                <a:gd name="T28" fmla="*/ 128 w 128"/>
                <a:gd name="T29" fmla="*/ 10 h 157"/>
                <a:gd name="T30" fmla="*/ 124 w 128"/>
                <a:gd name="T31" fmla="*/ 4 h 157"/>
                <a:gd name="T32" fmla="*/ 121 w 128"/>
                <a:gd name="T33" fmla="*/ 2 h 157"/>
                <a:gd name="T34" fmla="*/ 117 w 128"/>
                <a:gd name="T35" fmla="*/ 0 h 157"/>
                <a:gd name="T36" fmla="*/ 13 w 128"/>
                <a:gd name="T37" fmla="*/ 0 h 157"/>
                <a:gd name="T38" fmla="*/ 13 w 128"/>
                <a:gd name="T39" fmla="*/ 0 h 157"/>
                <a:gd name="T40" fmla="*/ 10 w 128"/>
                <a:gd name="T41" fmla="*/ 2 h 157"/>
                <a:gd name="T42" fmla="*/ 4 w 128"/>
                <a:gd name="T43" fmla="*/ 4 h 157"/>
                <a:gd name="T44" fmla="*/ 2 w 128"/>
                <a:gd name="T45" fmla="*/ 10 h 157"/>
                <a:gd name="T46" fmla="*/ 0 w 128"/>
                <a:gd name="T47" fmla="*/ 15 h 157"/>
                <a:gd name="T48" fmla="*/ 0 w 128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57">
                  <a:moveTo>
                    <a:pt x="0" y="142"/>
                  </a:moveTo>
                  <a:lnTo>
                    <a:pt x="0" y="142"/>
                  </a:lnTo>
                  <a:lnTo>
                    <a:pt x="2" y="147"/>
                  </a:lnTo>
                  <a:lnTo>
                    <a:pt x="4" y="153"/>
                  </a:lnTo>
                  <a:lnTo>
                    <a:pt x="10" y="157"/>
                  </a:lnTo>
                  <a:lnTo>
                    <a:pt x="13" y="157"/>
                  </a:lnTo>
                  <a:lnTo>
                    <a:pt x="117" y="157"/>
                  </a:lnTo>
                  <a:lnTo>
                    <a:pt x="117" y="157"/>
                  </a:lnTo>
                  <a:lnTo>
                    <a:pt x="121" y="157"/>
                  </a:lnTo>
                  <a:lnTo>
                    <a:pt x="124" y="153"/>
                  </a:lnTo>
                  <a:lnTo>
                    <a:pt x="128" y="147"/>
                  </a:lnTo>
                  <a:lnTo>
                    <a:pt x="128" y="142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1" y="2"/>
                  </a:lnTo>
                  <a:lnTo>
                    <a:pt x="117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3" name="Freeform 94">
              <a:extLst>
                <a:ext uri="{FF2B5EF4-FFF2-40B4-BE49-F238E27FC236}">
                  <a16:creationId xmlns:a16="http://schemas.microsoft.com/office/drawing/2014/main" id="{A7A00CC9-6BEA-D00A-2013-5BBFAA1D7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28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9 w 139"/>
                <a:gd name="T7" fmla="*/ 2 h 94"/>
                <a:gd name="T8" fmla="*/ 3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5 w 139"/>
                <a:gd name="T19" fmla="*/ 81 h 94"/>
                <a:gd name="T20" fmla="*/ 5 w 139"/>
                <a:gd name="T21" fmla="*/ 22 h 94"/>
                <a:gd name="T22" fmla="*/ 5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5 w 139"/>
                <a:gd name="T29" fmla="*/ 9 h 94"/>
                <a:gd name="T30" fmla="*/ 18 w 139"/>
                <a:gd name="T31" fmla="*/ 7 h 94"/>
                <a:gd name="T32" fmla="*/ 122 w 139"/>
                <a:gd name="T33" fmla="*/ 7 h 94"/>
                <a:gd name="T34" fmla="*/ 122 w 139"/>
                <a:gd name="T35" fmla="*/ 7 h 94"/>
                <a:gd name="T36" fmla="*/ 126 w 139"/>
                <a:gd name="T37" fmla="*/ 9 h 94"/>
                <a:gd name="T38" fmla="*/ 129 w 139"/>
                <a:gd name="T39" fmla="*/ 11 h 94"/>
                <a:gd name="T40" fmla="*/ 133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5 w 139"/>
                <a:gd name="T57" fmla="*/ 5 h 94"/>
                <a:gd name="T58" fmla="*/ 131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5" y="9"/>
                  </a:lnTo>
                  <a:lnTo>
                    <a:pt x="18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6" y="9"/>
                  </a:lnTo>
                  <a:lnTo>
                    <a:pt x="129" y="11"/>
                  </a:lnTo>
                  <a:lnTo>
                    <a:pt x="133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4" name="Freeform 95">
              <a:extLst>
                <a:ext uri="{FF2B5EF4-FFF2-40B4-BE49-F238E27FC236}">
                  <a16:creationId xmlns:a16="http://schemas.microsoft.com/office/drawing/2014/main" id="{D0688044-A6FE-3ED7-9F5A-05CF9CDE6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1528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9 w 139"/>
                <a:gd name="T7" fmla="*/ 2 h 94"/>
                <a:gd name="T8" fmla="*/ 3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5 w 139"/>
                <a:gd name="T19" fmla="*/ 81 h 94"/>
                <a:gd name="T20" fmla="*/ 5 w 139"/>
                <a:gd name="T21" fmla="*/ 22 h 94"/>
                <a:gd name="T22" fmla="*/ 5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5 w 139"/>
                <a:gd name="T29" fmla="*/ 9 h 94"/>
                <a:gd name="T30" fmla="*/ 18 w 139"/>
                <a:gd name="T31" fmla="*/ 7 h 94"/>
                <a:gd name="T32" fmla="*/ 122 w 139"/>
                <a:gd name="T33" fmla="*/ 7 h 94"/>
                <a:gd name="T34" fmla="*/ 122 w 139"/>
                <a:gd name="T35" fmla="*/ 7 h 94"/>
                <a:gd name="T36" fmla="*/ 126 w 139"/>
                <a:gd name="T37" fmla="*/ 9 h 94"/>
                <a:gd name="T38" fmla="*/ 129 w 139"/>
                <a:gd name="T39" fmla="*/ 11 h 94"/>
                <a:gd name="T40" fmla="*/ 133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5 w 139"/>
                <a:gd name="T57" fmla="*/ 5 h 94"/>
                <a:gd name="T58" fmla="*/ 131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5" y="9"/>
                  </a:lnTo>
                  <a:lnTo>
                    <a:pt x="18" y="7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6" y="9"/>
                  </a:lnTo>
                  <a:lnTo>
                    <a:pt x="129" y="11"/>
                  </a:lnTo>
                  <a:lnTo>
                    <a:pt x="133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5" name="Freeform 96">
              <a:extLst>
                <a:ext uri="{FF2B5EF4-FFF2-40B4-BE49-F238E27FC236}">
                  <a16:creationId xmlns:a16="http://schemas.microsoft.com/office/drawing/2014/main" id="{83718D65-F0FD-CB9B-1D38-076C368C2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878" y="4129102"/>
              <a:ext cx="100013" cy="66675"/>
            </a:xfrm>
            <a:custGeom>
              <a:avLst/>
              <a:gdLst>
                <a:gd name="T0" fmla="*/ 115 w 126"/>
                <a:gd name="T1" fmla="*/ 0 h 83"/>
                <a:gd name="T2" fmla="*/ 11 w 126"/>
                <a:gd name="T3" fmla="*/ 0 h 83"/>
                <a:gd name="T4" fmla="*/ 11 w 126"/>
                <a:gd name="T5" fmla="*/ 0 h 83"/>
                <a:gd name="T6" fmla="*/ 8 w 126"/>
                <a:gd name="T7" fmla="*/ 2 h 83"/>
                <a:gd name="T8" fmla="*/ 2 w 126"/>
                <a:gd name="T9" fmla="*/ 4 h 83"/>
                <a:gd name="T10" fmla="*/ 0 w 126"/>
                <a:gd name="T11" fmla="*/ 10 h 83"/>
                <a:gd name="T12" fmla="*/ 0 w 126"/>
                <a:gd name="T13" fmla="*/ 15 h 83"/>
                <a:gd name="T14" fmla="*/ 0 w 126"/>
                <a:gd name="T15" fmla="*/ 74 h 83"/>
                <a:gd name="T16" fmla="*/ 0 w 126"/>
                <a:gd name="T17" fmla="*/ 74 h 83"/>
                <a:gd name="T18" fmla="*/ 27 w 126"/>
                <a:gd name="T19" fmla="*/ 70 h 83"/>
                <a:gd name="T20" fmla="*/ 53 w 126"/>
                <a:gd name="T21" fmla="*/ 68 h 83"/>
                <a:gd name="T22" fmla="*/ 53 w 126"/>
                <a:gd name="T23" fmla="*/ 68 h 83"/>
                <a:gd name="T24" fmla="*/ 72 w 126"/>
                <a:gd name="T25" fmla="*/ 68 h 83"/>
                <a:gd name="T26" fmla="*/ 90 w 126"/>
                <a:gd name="T27" fmla="*/ 72 h 83"/>
                <a:gd name="T28" fmla="*/ 109 w 126"/>
                <a:gd name="T29" fmla="*/ 76 h 83"/>
                <a:gd name="T30" fmla="*/ 126 w 126"/>
                <a:gd name="T31" fmla="*/ 83 h 83"/>
                <a:gd name="T32" fmla="*/ 126 w 126"/>
                <a:gd name="T33" fmla="*/ 15 h 83"/>
                <a:gd name="T34" fmla="*/ 126 w 126"/>
                <a:gd name="T35" fmla="*/ 15 h 83"/>
                <a:gd name="T36" fmla="*/ 126 w 126"/>
                <a:gd name="T37" fmla="*/ 10 h 83"/>
                <a:gd name="T38" fmla="*/ 122 w 126"/>
                <a:gd name="T39" fmla="*/ 4 h 83"/>
                <a:gd name="T40" fmla="*/ 119 w 126"/>
                <a:gd name="T41" fmla="*/ 2 h 83"/>
                <a:gd name="T42" fmla="*/ 115 w 126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83">
                  <a:moveTo>
                    <a:pt x="115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7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2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6" y="83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9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6" name="Freeform 97">
              <a:extLst>
                <a:ext uri="{FF2B5EF4-FFF2-40B4-BE49-F238E27FC236}">
                  <a16:creationId xmlns:a16="http://schemas.microsoft.com/office/drawing/2014/main" id="{C586223D-4F9D-FFBA-2512-9F168EBEE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878" y="4129102"/>
              <a:ext cx="100013" cy="66675"/>
            </a:xfrm>
            <a:custGeom>
              <a:avLst/>
              <a:gdLst>
                <a:gd name="T0" fmla="*/ 115 w 126"/>
                <a:gd name="T1" fmla="*/ 0 h 83"/>
                <a:gd name="T2" fmla="*/ 11 w 126"/>
                <a:gd name="T3" fmla="*/ 0 h 83"/>
                <a:gd name="T4" fmla="*/ 11 w 126"/>
                <a:gd name="T5" fmla="*/ 0 h 83"/>
                <a:gd name="T6" fmla="*/ 8 w 126"/>
                <a:gd name="T7" fmla="*/ 2 h 83"/>
                <a:gd name="T8" fmla="*/ 2 w 126"/>
                <a:gd name="T9" fmla="*/ 4 h 83"/>
                <a:gd name="T10" fmla="*/ 0 w 126"/>
                <a:gd name="T11" fmla="*/ 10 h 83"/>
                <a:gd name="T12" fmla="*/ 0 w 126"/>
                <a:gd name="T13" fmla="*/ 15 h 83"/>
                <a:gd name="T14" fmla="*/ 0 w 126"/>
                <a:gd name="T15" fmla="*/ 74 h 83"/>
                <a:gd name="T16" fmla="*/ 0 w 126"/>
                <a:gd name="T17" fmla="*/ 74 h 83"/>
                <a:gd name="T18" fmla="*/ 27 w 126"/>
                <a:gd name="T19" fmla="*/ 70 h 83"/>
                <a:gd name="T20" fmla="*/ 53 w 126"/>
                <a:gd name="T21" fmla="*/ 68 h 83"/>
                <a:gd name="T22" fmla="*/ 53 w 126"/>
                <a:gd name="T23" fmla="*/ 68 h 83"/>
                <a:gd name="T24" fmla="*/ 72 w 126"/>
                <a:gd name="T25" fmla="*/ 68 h 83"/>
                <a:gd name="T26" fmla="*/ 90 w 126"/>
                <a:gd name="T27" fmla="*/ 72 h 83"/>
                <a:gd name="T28" fmla="*/ 109 w 126"/>
                <a:gd name="T29" fmla="*/ 76 h 83"/>
                <a:gd name="T30" fmla="*/ 126 w 126"/>
                <a:gd name="T31" fmla="*/ 83 h 83"/>
                <a:gd name="T32" fmla="*/ 126 w 126"/>
                <a:gd name="T33" fmla="*/ 15 h 83"/>
                <a:gd name="T34" fmla="*/ 126 w 126"/>
                <a:gd name="T35" fmla="*/ 15 h 83"/>
                <a:gd name="T36" fmla="*/ 126 w 126"/>
                <a:gd name="T37" fmla="*/ 10 h 83"/>
                <a:gd name="T38" fmla="*/ 122 w 126"/>
                <a:gd name="T39" fmla="*/ 4 h 83"/>
                <a:gd name="T40" fmla="*/ 119 w 126"/>
                <a:gd name="T41" fmla="*/ 2 h 83"/>
                <a:gd name="T42" fmla="*/ 115 w 126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83">
                  <a:moveTo>
                    <a:pt x="115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7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2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6" y="83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9" y="2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7" name="Freeform 98">
              <a:extLst>
                <a:ext uri="{FF2B5EF4-FFF2-40B4-BE49-F238E27FC236}">
                  <a16:creationId xmlns:a16="http://schemas.microsoft.com/office/drawing/2014/main" id="{896511DD-4F10-F2E7-4F19-ABFA6FC67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90" y="4122752"/>
              <a:ext cx="109538" cy="136525"/>
            </a:xfrm>
            <a:custGeom>
              <a:avLst/>
              <a:gdLst>
                <a:gd name="T0" fmla="*/ 0 w 139"/>
                <a:gd name="T1" fmla="*/ 154 h 171"/>
                <a:gd name="T2" fmla="*/ 0 w 139"/>
                <a:gd name="T3" fmla="*/ 154 h 171"/>
                <a:gd name="T4" fmla="*/ 0 w 139"/>
                <a:gd name="T5" fmla="*/ 162 h 171"/>
                <a:gd name="T6" fmla="*/ 3 w 139"/>
                <a:gd name="T7" fmla="*/ 167 h 171"/>
                <a:gd name="T8" fmla="*/ 7 w 139"/>
                <a:gd name="T9" fmla="*/ 171 h 171"/>
                <a:gd name="T10" fmla="*/ 13 w 139"/>
                <a:gd name="T11" fmla="*/ 171 h 171"/>
                <a:gd name="T12" fmla="*/ 125 w 139"/>
                <a:gd name="T13" fmla="*/ 171 h 171"/>
                <a:gd name="T14" fmla="*/ 125 w 139"/>
                <a:gd name="T15" fmla="*/ 171 h 171"/>
                <a:gd name="T16" fmla="*/ 131 w 139"/>
                <a:gd name="T17" fmla="*/ 171 h 171"/>
                <a:gd name="T18" fmla="*/ 135 w 139"/>
                <a:gd name="T19" fmla="*/ 167 h 171"/>
                <a:gd name="T20" fmla="*/ 137 w 139"/>
                <a:gd name="T21" fmla="*/ 162 h 171"/>
                <a:gd name="T22" fmla="*/ 139 w 139"/>
                <a:gd name="T23" fmla="*/ 154 h 171"/>
                <a:gd name="T24" fmla="*/ 139 w 139"/>
                <a:gd name="T25" fmla="*/ 17 h 171"/>
                <a:gd name="T26" fmla="*/ 139 w 139"/>
                <a:gd name="T27" fmla="*/ 17 h 171"/>
                <a:gd name="T28" fmla="*/ 137 w 139"/>
                <a:gd name="T29" fmla="*/ 11 h 171"/>
                <a:gd name="T30" fmla="*/ 135 w 139"/>
                <a:gd name="T31" fmla="*/ 5 h 171"/>
                <a:gd name="T32" fmla="*/ 131 w 139"/>
                <a:gd name="T33" fmla="*/ 2 h 171"/>
                <a:gd name="T34" fmla="*/ 125 w 139"/>
                <a:gd name="T35" fmla="*/ 0 h 171"/>
                <a:gd name="T36" fmla="*/ 13 w 139"/>
                <a:gd name="T37" fmla="*/ 0 h 171"/>
                <a:gd name="T38" fmla="*/ 13 w 139"/>
                <a:gd name="T39" fmla="*/ 0 h 171"/>
                <a:gd name="T40" fmla="*/ 7 w 139"/>
                <a:gd name="T41" fmla="*/ 2 h 171"/>
                <a:gd name="T42" fmla="*/ 3 w 139"/>
                <a:gd name="T43" fmla="*/ 5 h 171"/>
                <a:gd name="T44" fmla="*/ 0 w 139"/>
                <a:gd name="T45" fmla="*/ 11 h 171"/>
                <a:gd name="T46" fmla="*/ 0 w 139"/>
                <a:gd name="T47" fmla="*/ 17 h 171"/>
                <a:gd name="T48" fmla="*/ 0 w 139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71">
                  <a:moveTo>
                    <a:pt x="0" y="154"/>
                  </a:moveTo>
                  <a:lnTo>
                    <a:pt x="0" y="154"/>
                  </a:lnTo>
                  <a:lnTo>
                    <a:pt x="0" y="162"/>
                  </a:lnTo>
                  <a:lnTo>
                    <a:pt x="3" y="167"/>
                  </a:lnTo>
                  <a:lnTo>
                    <a:pt x="7" y="171"/>
                  </a:lnTo>
                  <a:lnTo>
                    <a:pt x="13" y="171"/>
                  </a:lnTo>
                  <a:lnTo>
                    <a:pt x="125" y="171"/>
                  </a:lnTo>
                  <a:lnTo>
                    <a:pt x="125" y="171"/>
                  </a:lnTo>
                  <a:lnTo>
                    <a:pt x="131" y="171"/>
                  </a:lnTo>
                  <a:lnTo>
                    <a:pt x="135" y="167"/>
                  </a:lnTo>
                  <a:lnTo>
                    <a:pt x="137" y="162"/>
                  </a:lnTo>
                  <a:lnTo>
                    <a:pt x="139" y="15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8" name="Freeform 99">
              <a:extLst>
                <a:ext uri="{FF2B5EF4-FFF2-40B4-BE49-F238E27FC236}">
                  <a16:creationId xmlns:a16="http://schemas.microsoft.com/office/drawing/2014/main" id="{7412C39A-B89B-126C-C16B-2FB42C38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053" y="4129102"/>
              <a:ext cx="100013" cy="123825"/>
            </a:xfrm>
            <a:custGeom>
              <a:avLst/>
              <a:gdLst>
                <a:gd name="T0" fmla="*/ 0 w 128"/>
                <a:gd name="T1" fmla="*/ 142 h 157"/>
                <a:gd name="T2" fmla="*/ 0 w 128"/>
                <a:gd name="T3" fmla="*/ 142 h 157"/>
                <a:gd name="T4" fmla="*/ 2 w 128"/>
                <a:gd name="T5" fmla="*/ 147 h 157"/>
                <a:gd name="T6" fmla="*/ 4 w 128"/>
                <a:gd name="T7" fmla="*/ 153 h 157"/>
                <a:gd name="T8" fmla="*/ 8 w 128"/>
                <a:gd name="T9" fmla="*/ 157 h 157"/>
                <a:gd name="T10" fmla="*/ 13 w 128"/>
                <a:gd name="T11" fmla="*/ 157 h 157"/>
                <a:gd name="T12" fmla="*/ 115 w 128"/>
                <a:gd name="T13" fmla="*/ 157 h 157"/>
                <a:gd name="T14" fmla="*/ 115 w 128"/>
                <a:gd name="T15" fmla="*/ 157 h 157"/>
                <a:gd name="T16" fmla="*/ 120 w 128"/>
                <a:gd name="T17" fmla="*/ 157 h 157"/>
                <a:gd name="T18" fmla="*/ 124 w 128"/>
                <a:gd name="T19" fmla="*/ 153 h 157"/>
                <a:gd name="T20" fmla="*/ 126 w 128"/>
                <a:gd name="T21" fmla="*/ 147 h 157"/>
                <a:gd name="T22" fmla="*/ 128 w 128"/>
                <a:gd name="T23" fmla="*/ 142 h 157"/>
                <a:gd name="T24" fmla="*/ 128 w 128"/>
                <a:gd name="T25" fmla="*/ 15 h 157"/>
                <a:gd name="T26" fmla="*/ 128 w 128"/>
                <a:gd name="T27" fmla="*/ 15 h 157"/>
                <a:gd name="T28" fmla="*/ 126 w 128"/>
                <a:gd name="T29" fmla="*/ 10 h 157"/>
                <a:gd name="T30" fmla="*/ 124 w 128"/>
                <a:gd name="T31" fmla="*/ 4 h 157"/>
                <a:gd name="T32" fmla="*/ 120 w 128"/>
                <a:gd name="T33" fmla="*/ 2 h 157"/>
                <a:gd name="T34" fmla="*/ 115 w 128"/>
                <a:gd name="T35" fmla="*/ 0 h 157"/>
                <a:gd name="T36" fmla="*/ 13 w 128"/>
                <a:gd name="T37" fmla="*/ 0 h 157"/>
                <a:gd name="T38" fmla="*/ 13 w 128"/>
                <a:gd name="T39" fmla="*/ 0 h 157"/>
                <a:gd name="T40" fmla="*/ 8 w 128"/>
                <a:gd name="T41" fmla="*/ 2 h 157"/>
                <a:gd name="T42" fmla="*/ 4 w 128"/>
                <a:gd name="T43" fmla="*/ 4 h 157"/>
                <a:gd name="T44" fmla="*/ 2 w 128"/>
                <a:gd name="T45" fmla="*/ 10 h 157"/>
                <a:gd name="T46" fmla="*/ 0 w 128"/>
                <a:gd name="T47" fmla="*/ 15 h 157"/>
                <a:gd name="T48" fmla="*/ 0 w 128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57">
                  <a:moveTo>
                    <a:pt x="0" y="142"/>
                  </a:moveTo>
                  <a:lnTo>
                    <a:pt x="0" y="142"/>
                  </a:lnTo>
                  <a:lnTo>
                    <a:pt x="2" y="147"/>
                  </a:lnTo>
                  <a:lnTo>
                    <a:pt x="4" y="153"/>
                  </a:lnTo>
                  <a:lnTo>
                    <a:pt x="8" y="157"/>
                  </a:lnTo>
                  <a:lnTo>
                    <a:pt x="13" y="157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20" y="157"/>
                  </a:lnTo>
                  <a:lnTo>
                    <a:pt x="124" y="153"/>
                  </a:lnTo>
                  <a:lnTo>
                    <a:pt x="126" y="147"/>
                  </a:lnTo>
                  <a:lnTo>
                    <a:pt x="128" y="142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79" name="Freeform 100">
              <a:extLst>
                <a:ext uri="{FF2B5EF4-FFF2-40B4-BE49-F238E27FC236}">
                  <a16:creationId xmlns:a16="http://schemas.microsoft.com/office/drawing/2014/main" id="{AA207F47-EA6E-A1BC-7D68-421393201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90" y="4122752"/>
              <a:ext cx="109538" cy="74613"/>
            </a:xfrm>
            <a:custGeom>
              <a:avLst/>
              <a:gdLst>
                <a:gd name="T0" fmla="*/ 125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7 w 139"/>
                <a:gd name="T7" fmla="*/ 2 h 94"/>
                <a:gd name="T8" fmla="*/ 3 w 139"/>
                <a:gd name="T9" fmla="*/ 5 h 94"/>
                <a:gd name="T10" fmla="*/ 0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5 w 139"/>
                <a:gd name="T19" fmla="*/ 81 h 94"/>
                <a:gd name="T20" fmla="*/ 5 w 139"/>
                <a:gd name="T21" fmla="*/ 22 h 94"/>
                <a:gd name="T22" fmla="*/ 5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3 w 139"/>
                <a:gd name="T29" fmla="*/ 9 h 94"/>
                <a:gd name="T30" fmla="*/ 18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5 w 139"/>
                <a:gd name="T37" fmla="*/ 9 h 94"/>
                <a:gd name="T38" fmla="*/ 129 w 139"/>
                <a:gd name="T39" fmla="*/ 11 h 94"/>
                <a:gd name="T40" fmla="*/ 131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7 w 139"/>
                <a:gd name="T55" fmla="*/ 11 h 94"/>
                <a:gd name="T56" fmla="*/ 135 w 139"/>
                <a:gd name="T57" fmla="*/ 5 h 94"/>
                <a:gd name="T58" fmla="*/ 131 w 139"/>
                <a:gd name="T59" fmla="*/ 2 h 94"/>
                <a:gd name="T60" fmla="*/ 125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8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5" y="9"/>
                  </a:lnTo>
                  <a:lnTo>
                    <a:pt x="129" y="11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0" name="Freeform 101">
              <a:extLst>
                <a:ext uri="{FF2B5EF4-FFF2-40B4-BE49-F238E27FC236}">
                  <a16:creationId xmlns:a16="http://schemas.microsoft.com/office/drawing/2014/main" id="{7657A628-9EDE-6DF8-F04F-C7EB08EC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290" y="4122752"/>
              <a:ext cx="109538" cy="74613"/>
            </a:xfrm>
            <a:custGeom>
              <a:avLst/>
              <a:gdLst>
                <a:gd name="T0" fmla="*/ 125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7 w 139"/>
                <a:gd name="T7" fmla="*/ 2 h 94"/>
                <a:gd name="T8" fmla="*/ 3 w 139"/>
                <a:gd name="T9" fmla="*/ 5 h 94"/>
                <a:gd name="T10" fmla="*/ 0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5 w 139"/>
                <a:gd name="T19" fmla="*/ 81 h 94"/>
                <a:gd name="T20" fmla="*/ 5 w 139"/>
                <a:gd name="T21" fmla="*/ 22 h 94"/>
                <a:gd name="T22" fmla="*/ 5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3 w 139"/>
                <a:gd name="T29" fmla="*/ 9 h 94"/>
                <a:gd name="T30" fmla="*/ 18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5 w 139"/>
                <a:gd name="T37" fmla="*/ 9 h 94"/>
                <a:gd name="T38" fmla="*/ 129 w 139"/>
                <a:gd name="T39" fmla="*/ 11 h 94"/>
                <a:gd name="T40" fmla="*/ 131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7 w 139"/>
                <a:gd name="T55" fmla="*/ 11 h 94"/>
                <a:gd name="T56" fmla="*/ 135 w 139"/>
                <a:gd name="T57" fmla="*/ 5 h 94"/>
                <a:gd name="T58" fmla="*/ 131 w 139"/>
                <a:gd name="T59" fmla="*/ 2 h 94"/>
                <a:gd name="T60" fmla="*/ 125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1"/>
                  </a:lnTo>
                  <a:lnTo>
                    <a:pt x="5" y="22"/>
                  </a:lnTo>
                  <a:lnTo>
                    <a:pt x="5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8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5" y="9"/>
                  </a:lnTo>
                  <a:lnTo>
                    <a:pt x="129" y="11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1" y="2"/>
                  </a:lnTo>
                  <a:lnTo>
                    <a:pt x="1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1" name="Freeform 102">
              <a:extLst>
                <a:ext uri="{FF2B5EF4-FFF2-40B4-BE49-F238E27FC236}">
                  <a16:creationId xmlns:a16="http://schemas.microsoft.com/office/drawing/2014/main" id="{A0FF0FBE-0310-CF24-AC69-32552CA12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053" y="4129102"/>
              <a:ext cx="100013" cy="66675"/>
            </a:xfrm>
            <a:custGeom>
              <a:avLst/>
              <a:gdLst>
                <a:gd name="T0" fmla="*/ 115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2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8 w 128"/>
                <a:gd name="T19" fmla="*/ 70 h 83"/>
                <a:gd name="T20" fmla="*/ 55 w 128"/>
                <a:gd name="T21" fmla="*/ 68 h 83"/>
                <a:gd name="T22" fmla="*/ 55 w 128"/>
                <a:gd name="T23" fmla="*/ 68 h 83"/>
                <a:gd name="T24" fmla="*/ 73 w 128"/>
                <a:gd name="T25" fmla="*/ 68 h 83"/>
                <a:gd name="T26" fmla="*/ 92 w 128"/>
                <a:gd name="T27" fmla="*/ 72 h 83"/>
                <a:gd name="T28" fmla="*/ 111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8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8" y="70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11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2" name="Freeform 103">
              <a:extLst>
                <a:ext uri="{FF2B5EF4-FFF2-40B4-BE49-F238E27FC236}">
                  <a16:creationId xmlns:a16="http://schemas.microsoft.com/office/drawing/2014/main" id="{EF7F7A92-1409-510C-5FA2-F3C74BFD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053" y="4129102"/>
              <a:ext cx="100013" cy="66675"/>
            </a:xfrm>
            <a:custGeom>
              <a:avLst/>
              <a:gdLst>
                <a:gd name="T0" fmla="*/ 115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2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8 w 128"/>
                <a:gd name="T19" fmla="*/ 70 h 83"/>
                <a:gd name="T20" fmla="*/ 55 w 128"/>
                <a:gd name="T21" fmla="*/ 68 h 83"/>
                <a:gd name="T22" fmla="*/ 55 w 128"/>
                <a:gd name="T23" fmla="*/ 68 h 83"/>
                <a:gd name="T24" fmla="*/ 73 w 128"/>
                <a:gd name="T25" fmla="*/ 68 h 83"/>
                <a:gd name="T26" fmla="*/ 92 w 128"/>
                <a:gd name="T27" fmla="*/ 72 h 83"/>
                <a:gd name="T28" fmla="*/ 111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8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8" y="70"/>
                  </a:lnTo>
                  <a:lnTo>
                    <a:pt x="55" y="68"/>
                  </a:lnTo>
                  <a:lnTo>
                    <a:pt x="55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11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4" name="Freeform 104">
              <a:extLst>
                <a:ext uri="{FF2B5EF4-FFF2-40B4-BE49-F238E27FC236}">
                  <a16:creationId xmlns:a16="http://schemas.microsoft.com/office/drawing/2014/main" id="{C76E83D0-1E79-CDF0-9846-44DE92C4A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65" y="4122752"/>
              <a:ext cx="111125" cy="136525"/>
            </a:xfrm>
            <a:custGeom>
              <a:avLst/>
              <a:gdLst>
                <a:gd name="T0" fmla="*/ 0 w 141"/>
                <a:gd name="T1" fmla="*/ 154 h 171"/>
                <a:gd name="T2" fmla="*/ 0 w 141"/>
                <a:gd name="T3" fmla="*/ 154 h 171"/>
                <a:gd name="T4" fmla="*/ 2 w 141"/>
                <a:gd name="T5" fmla="*/ 162 h 171"/>
                <a:gd name="T6" fmla="*/ 6 w 141"/>
                <a:gd name="T7" fmla="*/ 167 h 171"/>
                <a:gd name="T8" fmla="*/ 10 w 141"/>
                <a:gd name="T9" fmla="*/ 171 h 171"/>
                <a:gd name="T10" fmla="*/ 16 w 141"/>
                <a:gd name="T11" fmla="*/ 171 h 171"/>
                <a:gd name="T12" fmla="*/ 126 w 141"/>
                <a:gd name="T13" fmla="*/ 171 h 171"/>
                <a:gd name="T14" fmla="*/ 126 w 141"/>
                <a:gd name="T15" fmla="*/ 171 h 171"/>
                <a:gd name="T16" fmla="*/ 132 w 141"/>
                <a:gd name="T17" fmla="*/ 171 h 171"/>
                <a:gd name="T18" fmla="*/ 138 w 141"/>
                <a:gd name="T19" fmla="*/ 167 h 171"/>
                <a:gd name="T20" fmla="*/ 140 w 141"/>
                <a:gd name="T21" fmla="*/ 162 h 171"/>
                <a:gd name="T22" fmla="*/ 141 w 141"/>
                <a:gd name="T23" fmla="*/ 154 h 171"/>
                <a:gd name="T24" fmla="*/ 141 w 141"/>
                <a:gd name="T25" fmla="*/ 17 h 171"/>
                <a:gd name="T26" fmla="*/ 141 w 141"/>
                <a:gd name="T27" fmla="*/ 17 h 171"/>
                <a:gd name="T28" fmla="*/ 140 w 141"/>
                <a:gd name="T29" fmla="*/ 11 h 171"/>
                <a:gd name="T30" fmla="*/ 138 w 141"/>
                <a:gd name="T31" fmla="*/ 5 h 171"/>
                <a:gd name="T32" fmla="*/ 132 w 141"/>
                <a:gd name="T33" fmla="*/ 2 h 171"/>
                <a:gd name="T34" fmla="*/ 126 w 141"/>
                <a:gd name="T35" fmla="*/ 0 h 171"/>
                <a:gd name="T36" fmla="*/ 16 w 141"/>
                <a:gd name="T37" fmla="*/ 0 h 171"/>
                <a:gd name="T38" fmla="*/ 16 w 141"/>
                <a:gd name="T39" fmla="*/ 0 h 171"/>
                <a:gd name="T40" fmla="*/ 10 w 141"/>
                <a:gd name="T41" fmla="*/ 2 h 171"/>
                <a:gd name="T42" fmla="*/ 6 w 141"/>
                <a:gd name="T43" fmla="*/ 5 h 171"/>
                <a:gd name="T44" fmla="*/ 2 w 141"/>
                <a:gd name="T45" fmla="*/ 11 h 171"/>
                <a:gd name="T46" fmla="*/ 0 w 141"/>
                <a:gd name="T47" fmla="*/ 17 h 171"/>
                <a:gd name="T48" fmla="*/ 0 w 141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1" h="171">
                  <a:moveTo>
                    <a:pt x="0" y="154"/>
                  </a:moveTo>
                  <a:lnTo>
                    <a:pt x="0" y="154"/>
                  </a:lnTo>
                  <a:lnTo>
                    <a:pt x="2" y="162"/>
                  </a:lnTo>
                  <a:lnTo>
                    <a:pt x="6" y="167"/>
                  </a:lnTo>
                  <a:lnTo>
                    <a:pt x="10" y="171"/>
                  </a:lnTo>
                  <a:lnTo>
                    <a:pt x="16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2" y="171"/>
                  </a:lnTo>
                  <a:lnTo>
                    <a:pt x="138" y="167"/>
                  </a:lnTo>
                  <a:lnTo>
                    <a:pt x="140" y="162"/>
                  </a:lnTo>
                  <a:lnTo>
                    <a:pt x="141" y="15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0" y="11"/>
                  </a:lnTo>
                  <a:lnTo>
                    <a:pt x="138" y="5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85" name="Freeform 105">
              <a:extLst>
                <a:ext uri="{FF2B5EF4-FFF2-40B4-BE49-F238E27FC236}">
                  <a16:creationId xmlns:a16="http://schemas.microsoft.com/office/drawing/2014/main" id="{3518DF29-7205-22D2-63DD-836EB9184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227" y="4129102"/>
              <a:ext cx="101600" cy="123825"/>
            </a:xfrm>
            <a:custGeom>
              <a:avLst/>
              <a:gdLst>
                <a:gd name="T0" fmla="*/ 0 w 128"/>
                <a:gd name="T1" fmla="*/ 142 h 157"/>
                <a:gd name="T2" fmla="*/ 0 w 128"/>
                <a:gd name="T3" fmla="*/ 142 h 157"/>
                <a:gd name="T4" fmla="*/ 0 w 128"/>
                <a:gd name="T5" fmla="*/ 147 h 157"/>
                <a:gd name="T6" fmla="*/ 4 w 128"/>
                <a:gd name="T7" fmla="*/ 153 h 157"/>
                <a:gd name="T8" fmla="*/ 8 w 128"/>
                <a:gd name="T9" fmla="*/ 157 h 157"/>
                <a:gd name="T10" fmla="*/ 13 w 128"/>
                <a:gd name="T11" fmla="*/ 157 h 157"/>
                <a:gd name="T12" fmla="*/ 115 w 128"/>
                <a:gd name="T13" fmla="*/ 157 h 157"/>
                <a:gd name="T14" fmla="*/ 115 w 128"/>
                <a:gd name="T15" fmla="*/ 157 h 157"/>
                <a:gd name="T16" fmla="*/ 120 w 128"/>
                <a:gd name="T17" fmla="*/ 157 h 157"/>
                <a:gd name="T18" fmla="*/ 124 w 128"/>
                <a:gd name="T19" fmla="*/ 153 h 157"/>
                <a:gd name="T20" fmla="*/ 126 w 128"/>
                <a:gd name="T21" fmla="*/ 147 h 157"/>
                <a:gd name="T22" fmla="*/ 128 w 128"/>
                <a:gd name="T23" fmla="*/ 142 h 157"/>
                <a:gd name="T24" fmla="*/ 128 w 128"/>
                <a:gd name="T25" fmla="*/ 15 h 157"/>
                <a:gd name="T26" fmla="*/ 128 w 128"/>
                <a:gd name="T27" fmla="*/ 15 h 157"/>
                <a:gd name="T28" fmla="*/ 126 w 128"/>
                <a:gd name="T29" fmla="*/ 10 h 157"/>
                <a:gd name="T30" fmla="*/ 124 w 128"/>
                <a:gd name="T31" fmla="*/ 4 h 157"/>
                <a:gd name="T32" fmla="*/ 120 w 128"/>
                <a:gd name="T33" fmla="*/ 2 h 157"/>
                <a:gd name="T34" fmla="*/ 115 w 128"/>
                <a:gd name="T35" fmla="*/ 0 h 157"/>
                <a:gd name="T36" fmla="*/ 13 w 128"/>
                <a:gd name="T37" fmla="*/ 0 h 157"/>
                <a:gd name="T38" fmla="*/ 13 w 128"/>
                <a:gd name="T39" fmla="*/ 0 h 157"/>
                <a:gd name="T40" fmla="*/ 8 w 128"/>
                <a:gd name="T41" fmla="*/ 2 h 157"/>
                <a:gd name="T42" fmla="*/ 4 w 128"/>
                <a:gd name="T43" fmla="*/ 4 h 157"/>
                <a:gd name="T44" fmla="*/ 0 w 128"/>
                <a:gd name="T45" fmla="*/ 10 h 157"/>
                <a:gd name="T46" fmla="*/ 0 w 128"/>
                <a:gd name="T47" fmla="*/ 15 h 157"/>
                <a:gd name="T48" fmla="*/ 0 w 128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57">
                  <a:moveTo>
                    <a:pt x="0" y="142"/>
                  </a:moveTo>
                  <a:lnTo>
                    <a:pt x="0" y="142"/>
                  </a:lnTo>
                  <a:lnTo>
                    <a:pt x="0" y="147"/>
                  </a:lnTo>
                  <a:lnTo>
                    <a:pt x="4" y="153"/>
                  </a:lnTo>
                  <a:lnTo>
                    <a:pt x="8" y="157"/>
                  </a:lnTo>
                  <a:lnTo>
                    <a:pt x="13" y="157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20" y="157"/>
                  </a:lnTo>
                  <a:lnTo>
                    <a:pt x="124" y="153"/>
                  </a:lnTo>
                  <a:lnTo>
                    <a:pt x="126" y="147"/>
                  </a:lnTo>
                  <a:lnTo>
                    <a:pt x="128" y="142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2" name="Freeform 106">
              <a:extLst>
                <a:ext uri="{FF2B5EF4-FFF2-40B4-BE49-F238E27FC236}">
                  <a16:creationId xmlns:a16="http://schemas.microsoft.com/office/drawing/2014/main" id="{D0A68900-6906-11F5-C6FC-A5E245A2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65" y="4122752"/>
              <a:ext cx="111125" cy="74613"/>
            </a:xfrm>
            <a:custGeom>
              <a:avLst/>
              <a:gdLst>
                <a:gd name="T0" fmla="*/ 126 w 141"/>
                <a:gd name="T1" fmla="*/ 0 h 94"/>
                <a:gd name="T2" fmla="*/ 16 w 141"/>
                <a:gd name="T3" fmla="*/ 0 h 94"/>
                <a:gd name="T4" fmla="*/ 16 w 141"/>
                <a:gd name="T5" fmla="*/ 0 h 94"/>
                <a:gd name="T6" fmla="*/ 10 w 141"/>
                <a:gd name="T7" fmla="*/ 2 h 94"/>
                <a:gd name="T8" fmla="*/ 6 w 141"/>
                <a:gd name="T9" fmla="*/ 5 h 94"/>
                <a:gd name="T10" fmla="*/ 2 w 141"/>
                <a:gd name="T11" fmla="*/ 11 h 94"/>
                <a:gd name="T12" fmla="*/ 0 w 141"/>
                <a:gd name="T13" fmla="*/ 17 h 94"/>
                <a:gd name="T14" fmla="*/ 0 w 141"/>
                <a:gd name="T15" fmla="*/ 83 h 94"/>
                <a:gd name="T16" fmla="*/ 0 w 141"/>
                <a:gd name="T17" fmla="*/ 83 h 94"/>
                <a:gd name="T18" fmla="*/ 8 w 141"/>
                <a:gd name="T19" fmla="*/ 81 h 94"/>
                <a:gd name="T20" fmla="*/ 8 w 141"/>
                <a:gd name="T21" fmla="*/ 22 h 94"/>
                <a:gd name="T22" fmla="*/ 8 w 141"/>
                <a:gd name="T23" fmla="*/ 22 h 94"/>
                <a:gd name="T24" fmla="*/ 8 w 141"/>
                <a:gd name="T25" fmla="*/ 17 h 94"/>
                <a:gd name="T26" fmla="*/ 12 w 141"/>
                <a:gd name="T27" fmla="*/ 11 h 94"/>
                <a:gd name="T28" fmla="*/ 16 w 141"/>
                <a:gd name="T29" fmla="*/ 9 h 94"/>
                <a:gd name="T30" fmla="*/ 21 w 141"/>
                <a:gd name="T31" fmla="*/ 7 h 94"/>
                <a:gd name="T32" fmla="*/ 123 w 141"/>
                <a:gd name="T33" fmla="*/ 7 h 94"/>
                <a:gd name="T34" fmla="*/ 123 w 141"/>
                <a:gd name="T35" fmla="*/ 7 h 94"/>
                <a:gd name="T36" fmla="*/ 128 w 141"/>
                <a:gd name="T37" fmla="*/ 9 h 94"/>
                <a:gd name="T38" fmla="*/ 132 w 141"/>
                <a:gd name="T39" fmla="*/ 11 h 94"/>
                <a:gd name="T40" fmla="*/ 134 w 141"/>
                <a:gd name="T41" fmla="*/ 17 h 94"/>
                <a:gd name="T42" fmla="*/ 136 w 141"/>
                <a:gd name="T43" fmla="*/ 22 h 94"/>
                <a:gd name="T44" fmla="*/ 136 w 141"/>
                <a:gd name="T45" fmla="*/ 90 h 94"/>
                <a:gd name="T46" fmla="*/ 136 w 141"/>
                <a:gd name="T47" fmla="*/ 90 h 94"/>
                <a:gd name="T48" fmla="*/ 141 w 141"/>
                <a:gd name="T49" fmla="*/ 94 h 94"/>
                <a:gd name="T50" fmla="*/ 141 w 141"/>
                <a:gd name="T51" fmla="*/ 17 h 94"/>
                <a:gd name="T52" fmla="*/ 141 w 141"/>
                <a:gd name="T53" fmla="*/ 17 h 94"/>
                <a:gd name="T54" fmla="*/ 140 w 141"/>
                <a:gd name="T55" fmla="*/ 11 h 94"/>
                <a:gd name="T56" fmla="*/ 138 w 141"/>
                <a:gd name="T57" fmla="*/ 5 h 94"/>
                <a:gd name="T58" fmla="*/ 132 w 141"/>
                <a:gd name="T59" fmla="*/ 2 h 94"/>
                <a:gd name="T60" fmla="*/ 126 w 141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94">
                  <a:moveTo>
                    <a:pt x="12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" y="8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1"/>
                  </a:lnTo>
                  <a:lnTo>
                    <a:pt x="16" y="9"/>
                  </a:lnTo>
                  <a:lnTo>
                    <a:pt x="21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8" y="9"/>
                  </a:lnTo>
                  <a:lnTo>
                    <a:pt x="132" y="11"/>
                  </a:lnTo>
                  <a:lnTo>
                    <a:pt x="134" y="17"/>
                  </a:lnTo>
                  <a:lnTo>
                    <a:pt x="136" y="22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41" y="9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0" y="11"/>
                  </a:lnTo>
                  <a:lnTo>
                    <a:pt x="138" y="5"/>
                  </a:lnTo>
                  <a:lnTo>
                    <a:pt x="132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3" name="Freeform 107">
              <a:extLst>
                <a:ext uri="{FF2B5EF4-FFF2-40B4-BE49-F238E27FC236}">
                  <a16:creationId xmlns:a16="http://schemas.microsoft.com/office/drawing/2014/main" id="{3EFD4E30-5BED-2BE6-65F2-18ACA19D6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465" y="4122752"/>
              <a:ext cx="111125" cy="74613"/>
            </a:xfrm>
            <a:custGeom>
              <a:avLst/>
              <a:gdLst>
                <a:gd name="T0" fmla="*/ 126 w 141"/>
                <a:gd name="T1" fmla="*/ 0 h 94"/>
                <a:gd name="T2" fmla="*/ 16 w 141"/>
                <a:gd name="T3" fmla="*/ 0 h 94"/>
                <a:gd name="T4" fmla="*/ 16 w 141"/>
                <a:gd name="T5" fmla="*/ 0 h 94"/>
                <a:gd name="T6" fmla="*/ 10 w 141"/>
                <a:gd name="T7" fmla="*/ 2 h 94"/>
                <a:gd name="T8" fmla="*/ 6 w 141"/>
                <a:gd name="T9" fmla="*/ 5 h 94"/>
                <a:gd name="T10" fmla="*/ 2 w 141"/>
                <a:gd name="T11" fmla="*/ 11 h 94"/>
                <a:gd name="T12" fmla="*/ 0 w 141"/>
                <a:gd name="T13" fmla="*/ 17 h 94"/>
                <a:gd name="T14" fmla="*/ 0 w 141"/>
                <a:gd name="T15" fmla="*/ 83 h 94"/>
                <a:gd name="T16" fmla="*/ 0 w 141"/>
                <a:gd name="T17" fmla="*/ 83 h 94"/>
                <a:gd name="T18" fmla="*/ 8 w 141"/>
                <a:gd name="T19" fmla="*/ 81 h 94"/>
                <a:gd name="T20" fmla="*/ 8 w 141"/>
                <a:gd name="T21" fmla="*/ 22 h 94"/>
                <a:gd name="T22" fmla="*/ 8 w 141"/>
                <a:gd name="T23" fmla="*/ 22 h 94"/>
                <a:gd name="T24" fmla="*/ 8 w 141"/>
                <a:gd name="T25" fmla="*/ 17 h 94"/>
                <a:gd name="T26" fmla="*/ 12 w 141"/>
                <a:gd name="T27" fmla="*/ 11 h 94"/>
                <a:gd name="T28" fmla="*/ 16 w 141"/>
                <a:gd name="T29" fmla="*/ 9 h 94"/>
                <a:gd name="T30" fmla="*/ 21 w 141"/>
                <a:gd name="T31" fmla="*/ 7 h 94"/>
                <a:gd name="T32" fmla="*/ 123 w 141"/>
                <a:gd name="T33" fmla="*/ 7 h 94"/>
                <a:gd name="T34" fmla="*/ 123 w 141"/>
                <a:gd name="T35" fmla="*/ 7 h 94"/>
                <a:gd name="T36" fmla="*/ 128 w 141"/>
                <a:gd name="T37" fmla="*/ 9 h 94"/>
                <a:gd name="T38" fmla="*/ 132 w 141"/>
                <a:gd name="T39" fmla="*/ 11 h 94"/>
                <a:gd name="T40" fmla="*/ 134 w 141"/>
                <a:gd name="T41" fmla="*/ 17 h 94"/>
                <a:gd name="T42" fmla="*/ 136 w 141"/>
                <a:gd name="T43" fmla="*/ 22 h 94"/>
                <a:gd name="T44" fmla="*/ 136 w 141"/>
                <a:gd name="T45" fmla="*/ 90 h 94"/>
                <a:gd name="T46" fmla="*/ 136 w 141"/>
                <a:gd name="T47" fmla="*/ 90 h 94"/>
                <a:gd name="T48" fmla="*/ 141 w 141"/>
                <a:gd name="T49" fmla="*/ 94 h 94"/>
                <a:gd name="T50" fmla="*/ 141 w 141"/>
                <a:gd name="T51" fmla="*/ 17 h 94"/>
                <a:gd name="T52" fmla="*/ 141 w 141"/>
                <a:gd name="T53" fmla="*/ 17 h 94"/>
                <a:gd name="T54" fmla="*/ 140 w 141"/>
                <a:gd name="T55" fmla="*/ 11 h 94"/>
                <a:gd name="T56" fmla="*/ 138 w 141"/>
                <a:gd name="T57" fmla="*/ 5 h 94"/>
                <a:gd name="T58" fmla="*/ 132 w 141"/>
                <a:gd name="T59" fmla="*/ 2 h 94"/>
                <a:gd name="T60" fmla="*/ 126 w 141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94">
                  <a:moveTo>
                    <a:pt x="12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6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" y="8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1"/>
                  </a:lnTo>
                  <a:lnTo>
                    <a:pt x="16" y="9"/>
                  </a:lnTo>
                  <a:lnTo>
                    <a:pt x="21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8" y="9"/>
                  </a:lnTo>
                  <a:lnTo>
                    <a:pt x="132" y="11"/>
                  </a:lnTo>
                  <a:lnTo>
                    <a:pt x="134" y="17"/>
                  </a:lnTo>
                  <a:lnTo>
                    <a:pt x="136" y="22"/>
                  </a:lnTo>
                  <a:lnTo>
                    <a:pt x="136" y="90"/>
                  </a:lnTo>
                  <a:lnTo>
                    <a:pt x="136" y="90"/>
                  </a:lnTo>
                  <a:lnTo>
                    <a:pt x="141" y="94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0" y="11"/>
                  </a:lnTo>
                  <a:lnTo>
                    <a:pt x="138" y="5"/>
                  </a:lnTo>
                  <a:lnTo>
                    <a:pt x="132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4" name="Freeform 108">
              <a:extLst>
                <a:ext uri="{FF2B5EF4-FFF2-40B4-BE49-F238E27FC236}">
                  <a16:creationId xmlns:a16="http://schemas.microsoft.com/office/drawing/2014/main" id="{AEF36B22-DA25-2504-D9F3-562E7ECFD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227" y="4129102"/>
              <a:ext cx="101600" cy="66675"/>
            </a:xfrm>
            <a:custGeom>
              <a:avLst/>
              <a:gdLst>
                <a:gd name="T0" fmla="*/ 115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0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6 w 128"/>
                <a:gd name="T19" fmla="*/ 70 h 83"/>
                <a:gd name="T20" fmla="*/ 53 w 128"/>
                <a:gd name="T21" fmla="*/ 68 h 83"/>
                <a:gd name="T22" fmla="*/ 53 w 128"/>
                <a:gd name="T23" fmla="*/ 68 h 83"/>
                <a:gd name="T24" fmla="*/ 73 w 128"/>
                <a:gd name="T25" fmla="*/ 68 h 83"/>
                <a:gd name="T26" fmla="*/ 90 w 128"/>
                <a:gd name="T27" fmla="*/ 72 h 83"/>
                <a:gd name="T28" fmla="*/ 109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6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3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5" name="Freeform 109">
              <a:extLst>
                <a:ext uri="{FF2B5EF4-FFF2-40B4-BE49-F238E27FC236}">
                  <a16:creationId xmlns:a16="http://schemas.microsoft.com/office/drawing/2014/main" id="{15EFB48F-737B-2CBD-EFA2-9904760B1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227" y="4129102"/>
              <a:ext cx="101600" cy="66675"/>
            </a:xfrm>
            <a:custGeom>
              <a:avLst/>
              <a:gdLst>
                <a:gd name="T0" fmla="*/ 115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8 w 128"/>
                <a:gd name="T7" fmla="*/ 2 h 83"/>
                <a:gd name="T8" fmla="*/ 4 w 128"/>
                <a:gd name="T9" fmla="*/ 4 h 83"/>
                <a:gd name="T10" fmla="*/ 0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6 w 128"/>
                <a:gd name="T19" fmla="*/ 70 h 83"/>
                <a:gd name="T20" fmla="*/ 53 w 128"/>
                <a:gd name="T21" fmla="*/ 68 h 83"/>
                <a:gd name="T22" fmla="*/ 53 w 128"/>
                <a:gd name="T23" fmla="*/ 68 h 83"/>
                <a:gd name="T24" fmla="*/ 73 w 128"/>
                <a:gd name="T25" fmla="*/ 68 h 83"/>
                <a:gd name="T26" fmla="*/ 90 w 128"/>
                <a:gd name="T27" fmla="*/ 72 h 83"/>
                <a:gd name="T28" fmla="*/ 109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6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3" y="68"/>
                  </a:lnTo>
                  <a:lnTo>
                    <a:pt x="53" y="68"/>
                  </a:lnTo>
                  <a:lnTo>
                    <a:pt x="73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6" name="Freeform 110">
              <a:extLst>
                <a:ext uri="{FF2B5EF4-FFF2-40B4-BE49-F238E27FC236}">
                  <a16:creationId xmlns:a16="http://schemas.microsoft.com/office/drawing/2014/main" id="{B59C1782-EC43-2AD7-39B0-B5508135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6" y="4122752"/>
              <a:ext cx="109538" cy="136525"/>
            </a:xfrm>
            <a:custGeom>
              <a:avLst/>
              <a:gdLst>
                <a:gd name="T0" fmla="*/ 0 w 139"/>
                <a:gd name="T1" fmla="*/ 154 h 171"/>
                <a:gd name="T2" fmla="*/ 0 w 139"/>
                <a:gd name="T3" fmla="*/ 154 h 171"/>
                <a:gd name="T4" fmla="*/ 2 w 139"/>
                <a:gd name="T5" fmla="*/ 162 h 171"/>
                <a:gd name="T6" fmla="*/ 4 w 139"/>
                <a:gd name="T7" fmla="*/ 167 h 171"/>
                <a:gd name="T8" fmla="*/ 10 w 139"/>
                <a:gd name="T9" fmla="*/ 171 h 171"/>
                <a:gd name="T10" fmla="*/ 15 w 139"/>
                <a:gd name="T11" fmla="*/ 171 h 171"/>
                <a:gd name="T12" fmla="*/ 126 w 139"/>
                <a:gd name="T13" fmla="*/ 171 h 171"/>
                <a:gd name="T14" fmla="*/ 126 w 139"/>
                <a:gd name="T15" fmla="*/ 171 h 171"/>
                <a:gd name="T16" fmla="*/ 132 w 139"/>
                <a:gd name="T17" fmla="*/ 171 h 171"/>
                <a:gd name="T18" fmla="*/ 136 w 139"/>
                <a:gd name="T19" fmla="*/ 167 h 171"/>
                <a:gd name="T20" fmla="*/ 139 w 139"/>
                <a:gd name="T21" fmla="*/ 162 h 171"/>
                <a:gd name="T22" fmla="*/ 139 w 139"/>
                <a:gd name="T23" fmla="*/ 154 h 171"/>
                <a:gd name="T24" fmla="*/ 139 w 139"/>
                <a:gd name="T25" fmla="*/ 17 h 171"/>
                <a:gd name="T26" fmla="*/ 139 w 139"/>
                <a:gd name="T27" fmla="*/ 17 h 171"/>
                <a:gd name="T28" fmla="*/ 139 w 139"/>
                <a:gd name="T29" fmla="*/ 11 h 171"/>
                <a:gd name="T30" fmla="*/ 136 w 139"/>
                <a:gd name="T31" fmla="*/ 5 h 171"/>
                <a:gd name="T32" fmla="*/ 132 w 139"/>
                <a:gd name="T33" fmla="*/ 2 h 171"/>
                <a:gd name="T34" fmla="*/ 126 w 139"/>
                <a:gd name="T35" fmla="*/ 0 h 171"/>
                <a:gd name="T36" fmla="*/ 15 w 139"/>
                <a:gd name="T37" fmla="*/ 0 h 171"/>
                <a:gd name="T38" fmla="*/ 15 w 139"/>
                <a:gd name="T39" fmla="*/ 0 h 171"/>
                <a:gd name="T40" fmla="*/ 10 w 139"/>
                <a:gd name="T41" fmla="*/ 2 h 171"/>
                <a:gd name="T42" fmla="*/ 4 w 139"/>
                <a:gd name="T43" fmla="*/ 5 h 171"/>
                <a:gd name="T44" fmla="*/ 2 w 139"/>
                <a:gd name="T45" fmla="*/ 11 h 171"/>
                <a:gd name="T46" fmla="*/ 0 w 139"/>
                <a:gd name="T47" fmla="*/ 17 h 171"/>
                <a:gd name="T48" fmla="*/ 0 w 139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71">
                  <a:moveTo>
                    <a:pt x="0" y="154"/>
                  </a:moveTo>
                  <a:lnTo>
                    <a:pt x="0" y="154"/>
                  </a:lnTo>
                  <a:lnTo>
                    <a:pt x="2" y="162"/>
                  </a:lnTo>
                  <a:lnTo>
                    <a:pt x="4" y="167"/>
                  </a:lnTo>
                  <a:lnTo>
                    <a:pt x="10" y="171"/>
                  </a:lnTo>
                  <a:lnTo>
                    <a:pt x="15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2" y="171"/>
                  </a:lnTo>
                  <a:lnTo>
                    <a:pt x="136" y="167"/>
                  </a:lnTo>
                  <a:lnTo>
                    <a:pt x="139" y="162"/>
                  </a:lnTo>
                  <a:lnTo>
                    <a:pt x="139" y="15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7" name="Freeform 111">
              <a:extLst>
                <a:ext uri="{FF2B5EF4-FFF2-40B4-BE49-F238E27FC236}">
                  <a16:creationId xmlns:a16="http://schemas.microsoft.com/office/drawing/2014/main" id="{C6B8E97A-BE8F-538C-2094-3639BB7D8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989" y="4129102"/>
              <a:ext cx="100013" cy="123825"/>
            </a:xfrm>
            <a:custGeom>
              <a:avLst/>
              <a:gdLst>
                <a:gd name="T0" fmla="*/ 0 w 126"/>
                <a:gd name="T1" fmla="*/ 142 h 157"/>
                <a:gd name="T2" fmla="*/ 0 w 126"/>
                <a:gd name="T3" fmla="*/ 142 h 157"/>
                <a:gd name="T4" fmla="*/ 0 w 126"/>
                <a:gd name="T5" fmla="*/ 147 h 157"/>
                <a:gd name="T6" fmla="*/ 4 w 126"/>
                <a:gd name="T7" fmla="*/ 153 h 157"/>
                <a:gd name="T8" fmla="*/ 7 w 126"/>
                <a:gd name="T9" fmla="*/ 157 h 157"/>
                <a:gd name="T10" fmla="*/ 11 w 126"/>
                <a:gd name="T11" fmla="*/ 157 h 157"/>
                <a:gd name="T12" fmla="*/ 115 w 126"/>
                <a:gd name="T13" fmla="*/ 157 h 157"/>
                <a:gd name="T14" fmla="*/ 115 w 126"/>
                <a:gd name="T15" fmla="*/ 157 h 157"/>
                <a:gd name="T16" fmla="*/ 118 w 126"/>
                <a:gd name="T17" fmla="*/ 157 h 157"/>
                <a:gd name="T18" fmla="*/ 122 w 126"/>
                <a:gd name="T19" fmla="*/ 153 h 157"/>
                <a:gd name="T20" fmla="*/ 126 w 126"/>
                <a:gd name="T21" fmla="*/ 147 h 157"/>
                <a:gd name="T22" fmla="*/ 126 w 126"/>
                <a:gd name="T23" fmla="*/ 142 h 157"/>
                <a:gd name="T24" fmla="*/ 126 w 126"/>
                <a:gd name="T25" fmla="*/ 15 h 157"/>
                <a:gd name="T26" fmla="*/ 126 w 126"/>
                <a:gd name="T27" fmla="*/ 15 h 157"/>
                <a:gd name="T28" fmla="*/ 126 w 126"/>
                <a:gd name="T29" fmla="*/ 10 h 157"/>
                <a:gd name="T30" fmla="*/ 122 w 126"/>
                <a:gd name="T31" fmla="*/ 4 h 157"/>
                <a:gd name="T32" fmla="*/ 118 w 126"/>
                <a:gd name="T33" fmla="*/ 2 h 157"/>
                <a:gd name="T34" fmla="*/ 115 w 126"/>
                <a:gd name="T35" fmla="*/ 0 h 157"/>
                <a:gd name="T36" fmla="*/ 11 w 126"/>
                <a:gd name="T37" fmla="*/ 0 h 157"/>
                <a:gd name="T38" fmla="*/ 11 w 126"/>
                <a:gd name="T39" fmla="*/ 0 h 157"/>
                <a:gd name="T40" fmla="*/ 7 w 126"/>
                <a:gd name="T41" fmla="*/ 2 h 157"/>
                <a:gd name="T42" fmla="*/ 4 w 126"/>
                <a:gd name="T43" fmla="*/ 4 h 157"/>
                <a:gd name="T44" fmla="*/ 0 w 126"/>
                <a:gd name="T45" fmla="*/ 10 h 157"/>
                <a:gd name="T46" fmla="*/ 0 w 126"/>
                <a:gd name="T47" fmla="*/ 15 h 157"/>
                <a:gd name="T48" fmla="*/ 0 w 126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6" h="157">
                  <a:moveTo>
                    <a:pt x="0" y="142"/>
                  </a:moveTo>
                  <a:lnTo>
                    <a:pt x="0" y="142"/>
                  </a:lnTo>
                  <a:lnTo>
                    <a:pt x="0" y="147"/>
                  </a:lnTo>
                  <a:lnTo>
                    <a:pt x="4" y="153"/>
                  </a:lnTo>
                  <a:lnTo>
                    <a:pt x="7" y="157"/>
                  </a:lnTo>
                  <a:lnTo>
                    <a:pt x="11" y="157"/>
                  </a:lnTo>
                  <a:lnTo>
                    <a:pt x="115" y="157"/>
                  </a:lnTo>
                  <a:lnTo>
                    <a:pt x="115" y="157"/>
                  </a:lnTo>
                  <a:lnTo>
                    <a:pt x="118" y="157"/>
                  </a:lnTo>
                  <a:lnTo>
                    <a:pt x="122" y="153"/>
                  </a:lnTo>
                  <a:lnTo>
                    <a:pt x="126" y="147"/>
                  </a:lnTo>
                  <a:lnTo>
                    <a:pt x="126" y="142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8" y="2"/>
                  </a:lnTo>
                  <a:lnTo>
                    <a:pt x="11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8" name="Freeform 112">
              <a:extLst>
                <a:ext uri="{FF2B5EF4-FFF2-40B4-BE49-F238E27FC236}">
                  <a16:creationId xmlns:a16="http://schemas.microsoft.com/office/drawing/2014/main" id="{11AA15C1-08B6-10FD-9801-DFBBFD073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6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5 w 139"/>
                <a:gd name="T3" fmla="*/ 0 h 94"/>
                <a:gd name="T4" fmla="*/ 15 w 139"/>
                <a:gd name="T5" fmla="*/ 0 h 94"/>
                <a:gd name="T6" fmla="*/ 10 w 139"/>
                <a:gd name="T7" fmla="*/ 2 h 94"/>
                <a:gd name="T8" fmla="*/ 4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8 w 139"/>
                <a:gd name="T19" fmla="*/ 81 h 94"/>
                <a:gd name="T20" fmla="*/ 8 w 139"/>
                <a:gd name="T21" fmla="*/ 22 h 94"/>
                <a:gd name="T22" fmla="*/ 8 w 139"/>
                <a:gd name="T23" fmla="*/ 22 h 94"/>
                <a:gd name="T24" fmla="*/ 8 w 139"/>
                <a:gd name="T25" fmla="*/ 17 h 94"/>
                <a:gd name="T26" fmla="*/ 12 w 139"/>
                <a:gd name="T27" fmla="*/ 11 h 94"/>
                <a:gd name="T28" fmla="*/ 15 w 139"/>
                <a:gd name="T29" fmla="*/ 9 h 94"/>
                <a:gd name="T30" fmla="*/ 19 w 139"/>
                <a:gd name="T31" fmla="*/ 7 h 94"/>
                <a:gd name="T32" fmla="*/ 123 w 139"/>
                <a:gd name="T33" fmla="*/ 7 h 94"/>
                <a:gd name="T34" fmla="*/ 123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4 w 139"/>
                <a:gd name="T41" fmla="*/ 17 h 94"/>
                <a:gd name="T42" fmla="*/ 134 w 139"/>
                <a:gd name="T43" fmla="*/ 22 h 94"/>
                <a:gd name="T44" fmla="*/ 134 w 139"/>
                <a:gd name="T45" fmla="*/ 90 h 94"/>
                <a:gd name="T46" fmla="*/ 134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6 w 139"/>
                <a:gd name="T57" fmla="*/ 5 h 94"/>
                <a:gd name="T58" fmla="*/ 132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" y="8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1"/>
                  </a:lnTo>
                  <a:lnTo>
                    <a:pt x="15" y="9"/>
                  </a:lnTo>
                  <a:lnTo>
                    <a:pt x="19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4" y="17"/>
                  </a:lnTo>
                  <a:lnTo>
                    <a:pt x="134" y="22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19" name="Freeform 113">
              <a:extLst>
                <a:ext uri="{FF2B5EF4-FFF2-40B4-BE49-F238E27FC236}">
                  <a16:creationId xmlns:a16="http://schemas.microsoft.com/office/drawing/2014/main" id="{2A80DCA0-6CAF-5FBD-F6E4-299AD8C8A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226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5 w 139"/>
                <a:gd name="T3" fmla="*/ 0 h 94"/>
                <a:gd name="T4" fmla="*/ 15 w 139"/>
                <a:gd name="T5" fmla="*/ 0 h 94"/>
                <a:gd name="T6" fmla="*/ 10 w 139"/>
                <a:gd name="T7" fmla="*/ 2 h 94"/>
                <a:gd name="T8" fmla="*/ 4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8 w 139"/>
                <a:gd name="T19" fmla="*/ 81 h 94"/>
                <a:gd name="T20" fmla="*/ 8 w 139"/>
                <a:gd name="T21" fmla="*/ 22 h 94"/>
                <a:gd name="T22" fmla="*/ 8 w 139"/>
                <a:gd name="T23" fmla="*/ 22 h 94"/>
                <a:gd name="T24" fmla="*/ 8 w 139"/>
                <a:gd name="T25" fmla="*/ 17 h 94"/>
                <a:gd name="T26" fmla="*/ 12 w 139"/>
                <a:gd name="T27" fmla="*/ 11 h 94"/>
                <a:gd name="T28" fmla="*/ 15 w 139"/>
                <a:gd name="T29" fmla="*/ 9 h 94"/>
                <a:gd name="T30" fmla="*/ 19 w 139"/>
                <a:gd name="T31" fmla="*/ 7 h 94"/>
                <a:gd name="T32" fmla="*/ 123 w 139"/>
                <a:gd name="T33" fmla="*/ 7 h 94"/>
                <a:gd name="T34" fmla="*/ 123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4 w 139"/>
                <a:gd name="T41" fmla="*/ 17 h 94"/>
                <a:gd name="T42" fmla="*/ 134 w 139"/>
                <a:gd name="T43" fmla="*/ 22 h 94"/>
                <a:gd name="T44" fmla="*/ 134 w 139"/>
                <a:gd name="T45" fmla="*/ 90 h 94"/>
                <a:gd name="T46" fmla="*/ 134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6 w 139"/>
                <a:gd name="T57" fmla="*/ 5 h 94"/>
                <a:gd name="T58" fmla="*/ 132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8" y="81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17"/>
                  </a:lnTo>
                  <a:lnTo>
                    <a:pt x="12" y="11"/>
                  </a:lnTo>
                  <a:lnTo>
                    <a:pt x="15" y="9"/>
                  </a:lnTo>
                  <a:lnTo>
                    <a:pt x="19" y="7"/>
                  </a:lnTo>
                  <a:lnTo>
                    <a:pt x="123" y="7"/>
                  </a:lnTo>
                  <a:lnTo>
                    <a:pt x="123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4" y="17"/>
                  </a:lnTo>
                  <a:lnTo>
                    <a:pt x="134" y="22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0" name="Freeform 114">
              <a:extLst>
                <a:ext uri="{FF2B5EF4-FFF2-40B4-BE49-F238E27FC236}">
                  <a16:creationId xmlns:a16="http://schemas.microsoft.com/office/drawing/2014/main" id="{EC88E93E-9902-E718-2753-491B069A6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989" y="4129102"/>
              <a:ext cx="100013" cy="66675"/>
            </a:xfrm>
            <a:custGeom>
              <a:avLst/>
              <a:gdLst>
                <a:gd name="T0" fmla="*/ 115 w 126"/>
                <a:gd name="T1" fmla="*/ 0 h 83"/>
                <a:gd name="T2" fmla="*/ 11 w 126"/>
                <a:gd name="T3" fmla="*/ 0 h 83"/>
                <a:gd name="T4" fmla="*/ 11 w 126"/>
                <a:gd name="T5" fmla="*/ 0 h 83"/>
                <a:gd name="T6" fmla="*/ 7 w 126"/>
                <a:gd name="T7" fmla="*/ 2 h 83"/>
                <a:gd name="T8" fmla="*/ 4 w 126"/>
                <a:gd name="T9" fmla="*/ 4 h 83"/>
                <a:gd name="T10" fmla="*/ 0 w 126"/>
                <a:gd name="T11" fmla="*/ 10 h 83"/>
                <a:gd name="T12" fmla="*/ 0 w 126"/>
                <a:gd name="T13" fmla="*/ 15 h 83"/>
                <a:gd name="T14" fmla="*/ 0 w 126"/>
                <a:gd name="T15" fmla="*/ 74 h 83"/>
                <a:gd name="T16" fmla="*/ 0 w 126"/>
                <a:gd name="T17" fmla="*/ 74 h 83"/>
                <a:gd name="T18" fmla="*/ 26 w 126"/>
                <a:gd name="T19" fmla="*/ 70 h 83"/>
                <a:gd name="T20" fmla="*/ 52 w 126"/>
                <a:gd name="T21" fmla="*/ 68 h 83"/>
                <a:gd name="T22" fmla="*/ 52 w 126"/>
                <a:gd name="T23" fmla="*/ 68 h 83"/>
                <a:gd name="T24" fmla="*/ 71 w 126"/>
                <a:gd name="T25" fmla="*/ 68 h 83"/>
                <a:gd name="T26" fmla="*/ 90 w 126"/>
                <a:gd name="T27" fmla="*/ 72 h 83"/>
                <a:gd name="T28" fmla="*/ 109 w 126"/>
                <a:gd name="T29" fmla="*/ 76 h 83"/>
                <a:gd name="T30" fmla="*/ 126 w 126"/>
                <a:gd name="T31" fmla="*/ 83 h 83"/>
                <a:gd name="T32" fmla="*/ 126 w 126"/>
                <a:gd name="T33" fmla="*/ 15 h 83"/>
                <a:gd name="T34" fmla="*/ 126 w 126"/>
                <a:gd name="T35" fmla="*/ 15 h 83"/>
                <a:gd name="T36" fmla="*/ 126 w 126"/>
                <a:gd name="T37" fmla="*/ 10 h 83"/>
                <a:gd name="T38" fmla="*/ 122 w 126"/>
                <a:gd name="T39" fmla="*/ 4 h 83"/>
                <a:gd name="T40" fmla="*/ 118 w 126"/>
                <a:gd name="T41" fmla="*/ 2 h 83"/>
                <a:gd name="T42" fmla="*/ 115 w 126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83">
                  <a:moveTo>
                    <a:pt x="115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71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6" y="83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8" y="2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1" name="Freeform 115">
              <a:extLst>
                <a:ext uri="{FF2B5EF4-FFF2-40B4-BE49-F238E27FC236}">
                  <a16:creationId xmlns:a16="http://schemas.microsoft.com/office/drawing/2014/main" id="{D274069E-A015-6D52-8D7D-44A81EC95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989" y="4129102"/>
              <a:ext cx="100013" cy="66675"/>
            </a:xfrm>
            <a:custGeom>
              <a:avLst/>
              <a:gdLst>
                <a:gd name="T0" fmla="*/ 115 w 126"/>
                <a:gd name="T1" fmla="*/ 0 h 83"/>
                <a:gd name="T2" fmla="*/ 11 w 126"/>
                <a:gd name="T3" fmla="*/ 0 h 83"/>
                <a:gd name="T4" fmla="*/ 11 w 126"/>
                <a:gd name="T5" fmla="*/ 0 h 83"/>
                <a:gd name="T6" fmla="*/ 7 w 126"/>
                <a:gd name="T7" fmla="*/ 2 h 83"/>
                <a:gd name="T8" fmla="*/ 4 w 126"/>
                <a:gd name="T9" fmla="*/ 4 h 83"/>
                <a:gd name="T10" fmla="*/ 0 w 126"/>
                <a:gd name="T11" fmla="*/ 10 h 83"/>
                <a:gd name="T12" fmla="*/ 0 w 126"/>
                <a:gd name="T13" fmla="*/ 15 h 83"/>
                <a:gd name="T14" fmla="*/ 0 w 126"/>
                <a:gd name="T15" fmla="*/ 74 h 83"/>
                <a:gd name="T16" fmla="*/ 0 w 126"/>
                <a:gd name="T17" fmla="*/ 74 h 83"/>
                <a:gd name="T18" fmla="*/ 26 w 126"/>
                <a:gd name="T19" fmla="*/ 70 h 83"/>
                <a:gd name="T20" fmla="*/ 52 w 126"/>
                <a:gd name="T21" fmla="*/ 68 h 83"/>
                <a:gd name="T22" fmla="*/ 52 w 126"/>
                <a:gd name="T23" fmla="*/ 68 h 83"/>
                <a:gd name="T24" fmla="*/ 71 w 126"/>
                <a:gd name="T25" fmla="*/ 68 h 83"/>
                <a:gd name="T26" fmla="*/ 90 w 126"/>
                <a:gd name="T27" fmla="*/ 72 h 83"/>
                <a:gd name="T28" fmla="*/ 109 w 126"/>
                <a:gd name="T29" fmla="*/ 76 h 83"/>
                <a:gd name="T30" fmla="*/ 126 w 126"/>
                <a:gd name="T31" fmla="*/ 83 h 83"/>
                <a:gd name="T32" fmla="*/ 126 w 126"/>
                <a:gd name="T33" fmla="*/ 15 h 83"/>
                <a:gd name="T34" fmla="*/ 126 w 126"/>
                <a:gd name="T35" fmla="*/ 15 h 83"/>
                <a:gd name="T36" fmla="*/ 126 w 126"/>
                <a:gd name="T37" fmla="*/ 10 h 83"/>
                <a:gd name="T38" fmla="*/ 122 w 126"/>
                <a:gd name="T39" fmla="*/ 4 h 83"/>
                <a:gd name="T40" fmla="*/ 118 w 126"/>
                <a:gd name="T41" fmla="*/ 2 h 83"/>
                <a:gd name="T42" fmla="*/ 115 w 126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83">
                  <a:moveTo>
                    <a:pt x="115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71" y="68"/>
                  </a:lnTo>
                  <a:lnTo>
                    <a:pt x="90" y="72"/>
                  </a:lnTo>
                  <a:lnTo>
                    <a:pt x="109" y="76"/>
                  </a:lnTo>
                  <a:lnTo>
                    <a:pt x="126" y="83"/>
                  </a:lnTo>
                  <a:lnTo>
                    <a:pt x="126" y="15"/>
                  </a:lnTo>
                  <a:lnTo>
                    <a:pt x="126" y="15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8" y="2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2" name="Freeform 116">
              <a:extLst>
                <a:ext uri="{FF2B5EF4-FFF2-40B4-BE49-F238E27FC236}">
                  <a16:creationId xmlns:a16="http://schemas.microsoft.com/office/drawing/2014/main" id="{1FAC9E2C-36F2-D05D-6BFD-3722EA9DD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88" y="4122752"/>
              <a:ext cx="109538" cy="136525"/>
            </a:xfrm>
            <a:custGeom>
              <a:avLst/>
              <a:gdLst>
                <a:gd name="T0" fmla="*/ 0 w 139"/>
                <a:gd name="T1" fmla="*/ 154 h 171"/>
                <a:gd name="T2" fmla="*/ 0 w 139"/>
                <a:gd name="T3" fmla="*/ 154 h 171"/>
                <a:gd name="T4" fmla="*/ 2 w 139"/>
                <a:gd name="T5" fmla="*/ 162 h 171"/>
                <a:gd name="T6" fmla="*/ 4 w 139"/>
                <a:gd name="T7" fmla="*/ 167 h 171"/>
                <a:gd name="T8" fmla="*/ 8 w 139"/>
                <a:gd name="T9" fmla="*/ 171 h 171"/>
                <a:gd name="T10" fmla="*/ 13 w 139"/>
                <a:gd name="T11" fmla="*/ 171 h 171"/>
                <a:gd name="T12" fmla="*/ 126 w 139"/>
                <a:gd name="T13" fmla="*/ 171 h 171"/>
                <a:gd name="T14" fmla="*/ 126 w 139"/>
                <a:gd name="T15" fmla="*/ 171 h 171"/>
                <a:gd name="T16" fmla="*/ 132 w 139"/>
                <a:gd name="T17" fmla="*/ 171 h 171"/>
                <a:gd name="T18" fmla="*/ 136 w 139"/>
                <a:gd name="T19" fmla="*/ 167 h 171"/>
                <a:gd name="T20" fmla="*/ 139 w 139"/>
                <a:gd name="T21" fmla="*/ 162 h 171"/>
                <a:gd name="T22" fmla="*/ 139 w 139"/>
                <a:gd name="T23" fmla="*/ 154 h 171"/>
                <a:gd name="T24" fmla="*/ 139 w 139"/>
                <a:gd name="T25" fmla="*/ 17 h 171"/>
                <a:gd name="T26" fmla="*/ 139 w 139"/>
                <a:gd name="T27" fmla="*/ 17 h 171"/>
                <a:gd name="T28" fmla="*/ 139 w 139"/>
                <a:gd name="T29" fmla="*/ 11 h 171"/>
                <a:gd name="T30" fmla="*/ 136 w 139"/>
                <a:gd name="T31" fmla="*/ 5 h 171"/>
                <a:gd name="T32" fmla="*/ 132 w 139"/>
                <a:gd name="T33" fmla="*/ 2 h 171"/>
                <a:gd name="T34" fmla="*/ 126 w 139"/>
                <a:gd name="T35" fmla="*/ 0 h 171"/>
                <a:gd name="T36" fmla="*/ 13 w 139"/>
                <a:gd name="T37" fmla="*/ 0 h 171"/>
                <a:gd name="T38" fmla="*/ 13 w 139"/>
                <a:gd name="T39" fmla="*/ 0 h 171"/>
                <a:gd name="T40" fmla="*/ 8 w 139"/>
                <a:gd name="T41" fmla="*/ 2 h 171"/>
                <a:gd name="T42" fmla="*/ 4 w 139"/>
                <a:gd name="T43" fmla="*/ 5 h 171"/>
                <a:gd name="T44" fmla="*/ 2 w 139"/>
                <a:gd name="T45" fmla="*/ 11 h 171"/>
                <a:gd name="T46" fmla="*/ 0 w 139"/>
                <a:gd name="T47" fmla="*/ 17 h 171"/>
                <a:gd name="T48" fmla="*/ 0 w 139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71">
                  <a:moveTo>
                    <a:pt x="0" y="154"/>
                  </a:moveTo>
                  <a:lnTo>
                    <a:pt x="0" y="154"/>
                  </a:lnTo>
                  <a:lnTo>
                    <a:pt x="2" y="162"/>
                  </a:lnTo>
                  <a:lnTo>
                    <a:pt x="4" y="167"/>
                  </a:lnTo>
                  <a:lnTo>
                    <a:pt x="8" y="171"/>
                  </a:lnTo>
                  <a:lnTo>
                    <a:pt x="13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2" y="171"/>
                  </a:lnTo>
                  <a:lnTo>
                    <a:pt x="136" y="167"/>
                  </a:lnTo>
                  <a:lnTo>
                    <a:pt x="139" y="162"/>
                  </a:lnTo>
                  <a:lnTo>
                    <a:pt x="139" y="15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3" name="Freeform 117">
              <a:extLst>
                <a:ext uri="{FF2B5EF4-FFF2-40B4-BE49-F238E27FC236}">
                  <a16:creationId xmlns:a16="http://schemas.microsoft.com/office/drawing/2014/main" id="{1AB564AA-2D10-CD0B-F2D7-9DFCB747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164" y="4129102"/>
              <a:ext cx="101600" cy="123825"/>
            </a:xfrm>
            <a:custGeom>
              <a:avLst/>
              <a:gdLst>
                <a:gd name="T0" fmla="*/ 0 w 128"/>
                <a:gd name="T1" fmla="*/ 142 h 157"/>
                <a:gd name="T2" fmla="*/ 0 w 128"/>
                <a:gd name="T3" fmla="*/ 142 h 157"/>
                <a:gd name="T4" fmla="*/ 2 w 128"/>
                <a:gd name="T5" fmla="*/ 147 h 157"/>
                <a:gd name="T6" fmla="*/ 4 w 128"/>
                <a:gd name="T7" fmla="*/ 153 h 157"/>
                <a:gd name="T8" fmla="*/ 7 w 128"/>
                <a:gd name="T9" fmla="*/ 157 h 157"/>
                <a:gd name="T10" fmla="*/ 13 w 128"/>
                <a:gd name="T11" fmla="*/ 157 h 157"/>
                <a:gd name="T12" fmla="*/ 114 w 128"/>
                <a:gd name="T13" fmla="*/ 157 h 157"/>
                <a:gd name="T14" fmla="*/ 114 w 128"/>
                <a:gd name="T15" fmla="*/ 157 h 157"/>
                <a:gd name="T16" fmla="*/ 120 w 128"/>
                <a:gd name="T17" fmla="*/ 157 h 157"/>
                <a:gd name="T18" fmla="*/ 124 w 128"/>
                <a:gd name="T19" fmla="*/ 153 h 157"/>
                <a:gd name="T20" fmla="*/ 128 w 128"/>
                <a:gd name="T21" fmla="*/ 147 h 157"/>
                <a:gd name="T22" fmla="*/ 128 w 128"/>
                <a:gd name="T23" fmla="*/ 142 h 157"/>
                <a:gd name="T24" fmla="*/ 128 w 128"/>
                <a:gd name="T25" fmla="*/ 15 h 157"/>
                <a:gd name="T26" fmla="*/ 128 w 128"/>
                <a:gd name="T27" fmla="*/ 15 h 157"/>
                <a:gd name="T28" fmla="*/ 128 w 128"/>
                <a:gd name="T29" fmla="*/ 10 h 157"/>
                <a:gd name="T30" fmla="*/ 124 w 128"/>
                <a:gd name="T31" fmla="*/ 4 h 157"/>
                <a:gd name="T32" fmla="*/ 120 w 128"/>
                <a:gd name="T33" fmla="*/ 2 h 157"/>
                <a:gd name="T34" fmla="*/ 114 w 128"/>
                <a:gd name="T35" fmla="*/ 0 h 157"/>
                <a:gd name="T36" fmla="*/ 13 w 128"/>
                <a:gd name="T37" fmla="*/ 0 h 157"/>
                <a:gd name="T38" fmla="*/ 13 w 128"/>
                <a:gd name="T39" fmla="*/ 0 h 157"/>
                <a:gd name="T40" fmla="*/ 7 w 128"/>
                <a:gd name="T41" fmla="*/ 2 h 157"/>
                <a:gd name="T42" fmla="*/ 4 w 128"/>
                <a:gd name="T43" fmla="*/ 4 h 157"/>
                <a:gd name="T44" fmla="*/ 2 w 128"/>
                <a:gd name="T45" fmla="*/ 10 h 157"/>
                <a:gd name="T46" fmla="*/ 0 w 128"/>
                <a:gd name="T47" fmla="*/ 15 h 157"/>
                <a:gd name="T48" fmla="*/ 0 w 128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8" h="157">
                  <a:moveTo>
                    <a:pt x="0" y="142"/>
                  </a:moveTo>
                  <a:lnTo>
                    <a:pt x="0" y="142"/>
                  </a:lnTo>
                  <a:lnTo>
                    <a:pt x="2" y="147"/>
                  </a:lnTo>
                  <a:lnTo>
                    <a:pt x="4" y="153"/>
                  </a:lnTo>
                  <a:lnTo>
                    <a:pt x="7" y="157"/>
                  </a:lnTo>
                  <a:lnTo>
                    <a:pt x="13" y="157"/>
                  </a:lnTo>
                  <a:lnTo>
                    <a:pt x="114" y="157"/>
                  </a:lnTo>
                  <a:lnTo>
                    <a:pt x="114" y="157"/>
                  </a:lnTo>
                  <a:lnTo>
                    <a:pt x="120" y="157"/>
                  </a:lnTo>
                  <a:lnTo>
                    <a:pt x="124" y="153"/>
                  </a:lnTo>
                  <a:lnTo>
                    <a:pt x="128" y="147"/>
                  </a:lnTo>
                  <a:lnTo>
                    <a:pt x="128" y="142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4" name="Freeform 118">
              <a:extLst>
                <a:ext uri="{FF2B5EF4-FFF2-40B4-BE49-F238E27FC236}">
                  <a16:creationId xmlns:a16="http://schemas.microsoft.com/office/drawing/2014/main" id="{F2F4BDA9-765C-F0A2-CFEF-AD27659B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88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8 w 139"/>
                <a:gd name="T7" fmla="*/ 2 h 94"/>
                <a:gd name="T8" fmla="*/ 4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6 w 139"/>
                <a:gd name="T19" fmla="*/ 81 h 94"/>
                <a:gd name="T20" fmla="*/ 6 w 139"/>
                <a:gd name="T21" fmla="*/ 22 h 94"/>
                <a:gd name="T22" fmla="*/ 6 w 139"/>
                <a:gd name="T23" fmla="*/ 22 h 94"/>
                <a:gd name="T24" fmla="*/ 8 w 139"/>
                <a:gd name="T25" fmla="*/ 17 h 94"/>
                <a:gd name="T26" fmla="*/ 10 w 139"/>
                <a:gd name="T27" fmla="*/ 11 h 94"/>
                <a:gd name="T28" fmla="*/ 15 w 139"/>
                <a:gd name="T29" fmla="*/ 9 h 94"/>
                <a:gd name="T30" fmla="*/ 19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4 w 139"/>
                <a:gd name="T41" fmla="*/ 17 h 94"/>
                <a:gd name="T42" fmla="*/ 134 w 139"/>
                <a:gd name="T43" fmla="*/ 22 h 94"/>
                <a:gd name="T44" fmla="*/ 134 w 139"/>
                <a:gd name="T45" fmla="*/ 90 h 94"/>
                <a:gd name="T46" fmla="*/ 134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6 w 139"/>
                <a:gd name="T57" fmla="*/ 5 h 94"/>
                <a:gd name="T58" fmla="*/ 132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6" y="8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17"/>
                  </a:lnTo>
                  <a:lnTo>
                    <a:pt x="10" y="11"/>
                  </a:lnTo>
                  <a:lnTo>
                    <a:pt x="15" y="9"/>
                  </a:lnTo>
                  <a:lnTo>
                    <a:pt x="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4" y="17"/>
                  </a:lnTo>
                  <a:lnTo>
                    <a:pt x="134" y="22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5" name="Freeform 119">
              <a:extLst>
                <a:ext uri="{FF2B5EF4-FFF2-40B4-BE49-F238E27FC236}">
                  <a16:creationId xmlns:a16="http://schemas.microsoft.com/office/drawing/2014/main" id="{4F974706-56AA-500D-9CCA-510304FCC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988" y="4122752"/>
              <a:ext cx="109538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8 w 139"/>
                <a:gd name="T7" fmla="*/ 2 h 94"/>
                <a:gd name="T8" fmla="*/ 4 w 139"/>
                <a:gd name="T9" fmla="*/ 5 h 94"/>
                <a:gd name="T10" fmla="*/ 2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6 w 139"/>
                <a:gd name="T19" fmla="*/ 81 h 94"/>
                <a:gd name="T20" fmla="*/ 6 w 139"/>
                <a:gd name="T21" fmla="*/ 22 h 94"/>
                <a:gd name="T22" fmla="*/ 6 w 139"/>
                <a:gd name="T23" fmla="*/ 22 h 94"/>
                <a:gd name="T24" fmla="*/ 8 w 139"/>
                <a:gd name="T25" fmla="*/ 17 h 94"/>
                <a:gd name="T26" fmla="*/ 10 w 139"/>
                <a:gd name="T27" fmla="*/ 11 h 94"/>
                <a:gd name="T28" fmla="*/ 15 w 139"/>
                <a:gd name="T29" fmla="*/ 9 h 94"/>
                <a:gd name="T30" fmla="*/ 19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4 w 139"/>
                <a:gd name="T41" fmla="*/ 17 h 94"/>
                <a:gd name="T42" fmla="*/ 134 w 139"/>
                <a:gd name="T43" fmla="*/ 22 h 94"/>
                <a:gd name="T44" fmla="*/ 134 w 139"/>
                <a:gd name="T45" fmla="*/ 90 h 94"/>
                <a:gd name="T46" fmla="*/ 134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9 w 139"/>
                <a:gd name="T55" fmla="*/ 11 h 94"/>
                <a:gd name="T56" fmla="*/ 136 w 139"/>
                <a:gd name="T57" fmla="*/ 5 h 94"/>
                <a:gd name="T58" fmla="*/ 132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6" y="8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8" y="17"/>
                  </a:lnTo>
                  <a:lnTo>
                    <a:pt x="10" y="11"/>
                  </a:lnTo>
                  <a:lnTo>
                    <a:pt x="15" y="9"/>
                  </a:lnTo>
                  <a:lnTo>
                    <a:pt x="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4" y="17"/>
                  </a:lnTo>
                  <a:lnTo>
                    <a:pt x="134" y="22"/>
                  </a:lnTo>
                  <a:lnTo>
                    <a:pt x="134" y="90"/>
                  </a:lnTo>
                  <a:lnTo>
                    <a:pt x="134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9" y="11"/>
                  </a:lnTo>
                  <a:lnTo>
                    <a:pt x="136" y="5"/>
                  </a:lnTo>
                  <a:lnTo>
                    <a:pt x="132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6" name="Freeform 120">
              <a:extLst>
                <a:ext uri="{FF2B5EF4-FFF2-40B4-BE49-F238E27FC236}">
                  <a16:creationId xmlns:a16="http://schemas.microsoft.com/office/drawing/2014/main" id="{EADC3F63-1242-97E4-0080-8A707AF5F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164" y="4129102"/>
              <a:ext cx="101600" cy="66675"/>
            </a:xfrm>
            <a:custGeom>
              <a:avLst/>
              <a:gdLst>
                <a:gd name="T0" fmla="*/ 114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9 w 128"/>
                <a:gd name="T7" fmla="*/ 2 h 83"/>
                <a:gd name="T8" fmla="*/ 4 w 128"/>
                <a:gd name="T9" fmla="*/ 4 h 83"/>
                <a:gd name="T10" fmla="*/ 2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8 w 128"/>
                <a:gd name="T19" fmla="*/ 70 h 83"/>
                <a:gd name="T20" fmla="*/ 54 w 128"/>
                <a:gd name="T21" fmla="*/ 68 h 83"/>
                <a:gd name="T22" fmla="*/ 54 w 128"/>
                <a:gd name="T23" fmla="*/ 68 h 83"/>
                <a:gd name="T24" fmla="*/ 73 w 128"/>
                <a:gd name="T25" fmla="*/ 68 h 83"/>
                <a:gd name="T26" fmla="*/ 92 w 128"/>
                <a:gd name="T27" fmla="*/ 72 h 83"/>
                <a:gd name="T28" fmla="*/ 111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8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4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8" y="7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11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7" name="Freeform 121">
              <a:extLst>
                <a:ext uri="{FF2B5EF4-FFF2-40B4-BE49-F238E27FC236}">
                  <a16:creationId xmlns:a16="http://schemas.microsoft.com/office/drawing/2014/main" id="{84718625-2A9A-FA63-4ED1-FB6ECD08A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164" y="4129102"/>
              <a:ext cx="101600" cy="66675"/>
            </a:xfrm>
            <a:custGeom>
              <a:avLst/>
              <a:gdLst>
                <a:gd name="T0" fmla="*/ 114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9 w 128"/>
                <a:gd name="T7" fmla="*/ 2 h 83"/>
                <a:gd name="T8" fmla="*/ 4 w 128"/>
                <a:gd name="T9" fmla="*/ 4 h 83"/>
                <a:gd name="T10" fmla="*/ 2 w 128"/>
                <a:gd name="T11" fmla="*/ 10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8 w 128"/>
                <a:gd name="T19" fmla="*/ 70 h 83"/>
                <a:gd name="T20" fmla="*/ 54 w 128"/>
                <a:gd name="T21" fmla="*/ 68 h 83"/>
                <a:gd name="T22" fmla="*/ 54 w 128"/>
                <a:gd name="T23" fmla="*/ 68 h 83"/>
                <a:gd name="T24" fmla="*/ 73 w 128"/>
                <a:gd name="T25" fmla="*/ 68 h 83"/>
                <a:gd name="T26" fmla="*/ 92 w 128"/>
                <a:gd name="T27" fmla="*/ 72 h 83"/>
                <a:gd name="T28" fmla="*/ 111 w 128"/>
                <a:gd name="T29" fmla="*/ 76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8 w 128"/>
                <a:gd name="T37" fmla="*/ 10 h 83"/>
                <a:gd name="T38" fmla="*/ 124 w 128"/>
                <a:gd name="T39" fmla="*/ 4 h 83"/>
                <a:gd name="T40" fmla="*/ 120 w 128"/>
                <a:gd name="T41" fmla="*/ 2 h 83"/>
                <a:gd name="T42" fmla="*/ 114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9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8" y="7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11" y="76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8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8" name="Freeform 122">
              <a:extLst>
                <a:ext uri="{FF2B5EF4-FFF2-40B4-BE49-F238E27FC236}">
                  <a16:creationId xmlns:a16="http://schemas.microsoft.com/office/drawing/2014/main" id="{6440A520-4BE7-9C9C-AE7D-91B899915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63" y="4122752"/>
              <a:ext cx="111125" cy="136525"/>
            </a:xfrm>
            <a:custGeom>
              <a:avLst/>
              <a:gdLst>
                <a:gd name="T0" fmla="*/ 0 w 139"/>
                <a:gd name="T1" fmla="*/ 154 h 171"/>
                <a:gd name="T2" fmla="*/ 0 w 139"/>
                <a:gd name="T3" fmla="*/ 154 h 171"/>
                <a:gd name="T4" fmla="*/ 0 w 139"/>
                <a:gd name="T5" fmla="*/ 162 h 171"/>
                <a:gd name="T6" fmla="*/ 4 w 139"/>
                <a:gd name="T7" fmla="*/ 167 h 171"/>
                <a:gd name="T8" fmla="*/ 7 w 139"/>
                <a:gd name="T9" fmla="*/ 171 h 171"/>
                <a:gd name="T10" fmla="*/ 13 w 139"/>
                <a:gd name="T11" fmla="*/ 171 h 171"/>
                <a:gd name="T12" fmla="*/ 126 w 139"/>
                <a:gd name="T13" fmla="*/ 171 h 171"/>
                <a:gd name="T14" fmla="*/ 126 w 139"/>
                <a:gd name="T15" fmla="*/ 171 h 171"/>
                <a:gd name="T16" fmla="*/ 130 w 139"/>
                <a:gd name="T17" fmla="*/ 171 h 171"/>
                <a:gd name="T18" fmla="*/ 135 w 139"/>
                <a:gd name="T19" fmla="*/ 167 h 171"/>
                <a:gd name="T20" fmla="*/ 137 w 139"/>
                <a:gd name="T21" fmla="*/ 162 h 171"/>
                <a:gd name="T22" fmla="*/ 139 w 139"/>
                <a:gd name="T23" fmla="*/ 154 h 171"/>
                <a:gd name="T24" fmla="*/ 139 w 139"/>
                <a:gd name="T25" fmla="*/ 17 h 171"/>
                <a:gd name="T26" fmla="*/ 139 w 139"/>
                <a:gd name="T27" fmla="*/ 17 h 171"/>
                <a:gd name="T28" fmla="*/ 137 w 139"/>
                <a:gd name="T29" fmla="*/ 11 h 171"/>
                <a:gd name="T30" fmla="*/ 135 w 139"/>
                <a:gd name="T31" fmla="*/ 5 h 171"/>
                <a:gd name="T32" fmla="*/ 130 w 139"/>
                <a:gd name="T33" fmla="*/ 2 h 171"/>
                <a:gd name="T34" fmla="*/ 126 w 139"/>
                <a:gd name="T35" fmla="*/ 0 h 171"/>
                <a:gd name="T36" fmla="*/ 13 w 139"/>
                <a:gd name="T37" fmla="*/ 0 h 171"/>
                <a:gd name="T38" fmla="*/ 13 w 139"/>
                <a:gd name="T39" fmla="*/ 0 h 171"/>
                <a:gd name="T40" fmla="*/ 7 w 139"/>
                <a:gd name="T41" fmla="*/ 2 h 171"/>
                <a:gd name="T42" fmla="*/ 4 w 139"/>
                <a:gd name="T43" fmla="*/ 5 h 171"/>
                <a:gd name="T44" fmla="*/ 0 w 139"/>
                <a:gd name="T45" fmla="*/ 11 h 171"/>
                <a:gd name="T46" fmla="*/ 0 w 139"/>
                <a:gd name="T47" fmla="*/ 17 h 171"/>
                <a:gd name="T48" fmla="*/ 0 w 139"/>
                <a:gd name="T49" fmla="*/ 15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71">
                  <a:moveTo>
                    <a:pt x="0" y="154"/>
                  </a:moveTo>
                  <a:lnTo>
                    <a:pt x="0" y="154"/>
                  </a:lnTo>
                  <a:lnTo>
                    <a:pt x="0" y="162"/>
                  </a:lnTo>
                  <a:lnTo>
                    <a:pt x="4" y="167"/>
                  </a:lnTo>
                  <a:lnTo>
                    <a:pt x="7" y="171"/>
                  </a:lnTo>
                  <a:lnTo>
                    <a:pt x="13" y="171"/>
                  </a:lnTo>
                  <a:lnTo>
                    <a:pt x="126" y="171"/>
                  </a:lnTo>
                  <a:lnTo>
                    <a:pt x="126" y="171"/>
                  </a:lnTo>
                  <a:lnTo>
                    <a:pt x="130" y="171"/>
                  </a:lnTo>
                  <a:lnTo>
                    <a:pt x="135" y="167"/>
                  </a:lnTo>
                  <a:lnTo>
                    <a:pt x="137" y="162"/>
                  </a:lnTo>
                  <a:lnTo>
                    <a:pt x="139" y="15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0" y="2"/>
                  </a:lnTo>
                  <a:lnTo>
                    <a:pt x="126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343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29" name="Freeform 123">
              <a:extLst>
                <a:ext uri="{FF2B5EF4-FFF2-40B4-BE49-F238E27FC236}">
                  <a16:creationId xmlns:a16="http://schemas.microsoft.com/office/drawing/2014/main" id="{1329E638-F38B-1647-B9F2-CD92B7DE0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26" y="4129102"/>
              <a:ext cx="101600" cy="123825"/>
            </a:xfrm>
            <a:custGeom>
              <a:avLst/>
              <a:gdLst>
                <a:gd name="T0" fmla="*/ 0 w 127"/>
                <a:gd name="T1" fmla="*/ 142 h 157"/>
                <a:gd name="T2" fmla="*/ 0 w 127"/>
                <a:gd name="T3" fmla="*/ 142 h 157"/>
                <a:gd name="T4" fmla="*/ 1 w 127"/>
                <a:gd name="T5" fmla="*/ 147 h 157"/>
                <a:gd name="T6" fmla="*/ 3 w 127"/>
                <a:gd name="T7" fmla="*/ 153 h 157"/>
                <a:gd name="T8" fmla="*/ 7 w 127"/>
                <a:gd name="T9" fmla="*/ 157 h 157"/>
                <a:gd name="T10" fmla="*/ 13 w 127"/>
                <a:gd name="T11" fmla="*/ 157 h 157"/>
                <a:gd name="T12" fmla="*/ 114 w 127"/>
                <a:gd name="T13" fmla="*/ 157 h 157"/>
                <a:gd name="T14" fmla="*/ 114 w 127"/>
                <a:gd name="T15" fmla="*/ 157 h 157"/>
                <a:gd name="T16" fmla="*/ 120 w 127"/>
                <a:gd name="T17" fmla="*/ 157 h 157"/>
                <a:gd name="T18" fmla="*/ 124 w 127"/>
                <a:gd name="T19" fmla="*/ 153 h 157"/>
                <a:gd name="T20" fmla="*/ 126 w 127"/>
                <a:gd name="T21" fmla="*/ 147 h 157"/>
                <a:gd name="T22" fmla="*/ 127 w 127"/>
                <a:gd name="T23" fmla="*/ 142 h 157"/>
                <a:gd name="T24" fmla="*/ 127 w 127"/>
                <a:gd name="T25" fmla="*/ 15 h 157"/>
                <a:gd name="T26" fmla="*/ 127 w 127"/>
                <a:gd name="T27" fmla="*/ 15 h 157"/>
                <a:gd name="T28" fmla="*/ 126 w 127"/>
                <a:gd name="T29" fmla="*/ 10 h 157"/>
                <a:gd name="T30" fmla="*/ 124 w 127"/>
                <a:gd name="T31" fmla="*/ 4 h 157"/>
                <a:gd name="T32" fmla="*/ 120 w 127"/>
                <a:gd name="T33" fmla="*/ 2 h 157"/>
                <a:gd name="T34" fmla="*/ 114 w 127"/>
                <a:gd name="T35" fmla="*/ 0 h 157"/>
                <a:gd name="T36" fmla="*/ 13 w 127"/>
                <a:gd name="T37" fmla="*/ 0 h 157"/>
                <a:gd name="T38" fmla="*/ 13 w 127"/>
                <a:gd name="T39" fmla="*/ 0 h 157"/>
                <a:gd name="T40" fmla="*/ 7 w 127"/>
                <a:gd name="T41" fmla="*/ 2 h 157"/>
                <a:gd name="T42" fmla="*/ 3 w 127"/>
                <a:gd name="T43" fmla="*/ 4 h 157"/>
                <a:gd name="T44" fmla="*/ 1 w 127"/>
                <a:gd name="T45" fmla="*/ 10 h 157"/>
                <a:gd name="T46" fmla="*/ 0 w 127"/>
                <a:gd name="T47" fmla="*/ 15 h 157"/>
                <a:gd name="T48" fmla="*/ 0 w 127"/>
                <a:gd name="T49" fmla="*/ 1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7" h="157">
                  <a:moveTo>
                    <a:pt x="0" y="142"/>
                  </a:moveTo>
                  <a:lnTo>
                    <a:pt x="0" y="142"/>
                  </a:lnTo>
                  <a:lnTo>
                    <a:pt x="1" y="147"/>
                  </a:lnTo>
                  <a:lnTo>
                    <a:pt x="3" y="153"/>
                  </a:lnTo>
                  <a:lnTo>
                    <a:pt x="7" y="157"/>
                  </a:lnTo>
                  <a:lnTo>
                    <a:pt x="13" y="157"/>
                  </a:lnTo>
                  <a:lnTo>
                    <a:pt x="114" y="157"/>
                  </a:lnTo>
                  <a:lnTo>
                    <a:pt x="114" y="157"/>
                  </a:lnTo>
                  <a:lnTo>
                    <a:pt x="120" y="157"/>
                  </a:lnTo>
                  <a:lnTo>
                    <a:pt x="124" y="153"/>
                  </a:lnTo>
                  <a:lnTo>
                    <a:pt x="126" y="147"/>
                  </a:lnTo>
                  <a:lnTo>
                    <a:pt x="127" y="142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4443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0" name="Freeform 124">
              <a:extLst>
                <a:ext uri="{FF2B5EF4-FFF2-40B4-BE49-F238E27FC236}">
                  <a16:creationId xmlns:a16="http://schemas.microsoft.com/office/drawing/2014/main" id="{61A6A488-A4FE-E912-508D-48E4BF528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63" y="4122752"/>
              <a:ext cx="111125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7 w 139"/>
                <a:gd name="T7" fmla="*/ 2 h 94"/>
                <a:gd name="T8" fmla="*/ 4 w 139"/>
                <a:gd name="T9" fmla="*/ 5 h 94"/>
                <a:gd name="T10" fmla="*/ 0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6 w 139"/>
                <a:gd name="T19" fmla="*/ 81 h 94"/>
                <a:gd name="T20" fmla="*/ 6 w 139"/>
                <a:gd name="T21" fmla="*/ 22 h 94"/>
                <a:gd name="T22" fmla="*/ 6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3 w 139"/>
                <a:gd name="T29" fmla="*/ 9 h 94"/>
                <a:gd name="T30" fmla="*/ 19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2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7 w 139"/>
                <a:gd name="T55" fmla="*/ 11 h 94"/>
                <a:gd name="T56" fmla="*/ 135 w 139"/>
                <a:gd name="T57" fmla="*/ 5 h 94"/>
                <a:gd name="T58" fmla="*/ 130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6" y="8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2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0" y="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1" name="Freeform 125">
              <a:extLst>
                <a:ext uri="{FF2B5EF4-FFF2-40B4-BE49-F238E27FC236}">
                  <a16:creationId xmlns:a16="http://schemas.microsoft.com/office/drawing/2014/main" id="{991AB51C-3742-6D38-54C3-1904AA848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163" y="4122752"/>
              <a:ext cx="111125" cy="74613"/>
            </a:xfrm>
            <a:custGeom>
              <a:avLst/>
              <a:gdLst>
                <a:gd name="T0" fmla="*/ 126 w 139"/>
                <a:gd name="T1" fmla="*/ 0 h 94"/>
                <a:gd name="T2" fmla="*/ 13 w 139"/>
                <a:gd name="T3" fmla="*/ 0 h 94"/>
                <a:gd name="T4" fmla="*/ 13 w 139"/>
                <a:gd name="T5" fmla="*/ 0 h 94"/>
                <a:gd name="T6" fmla="*/ 7 w 139"/>
                <a:gd name="T7" fmla="*/ 2 h 94"/>
                <a:gd name="T8" fmla="*/ 4 w 139"/>
                <a:gd name="T9" fmla="*/ 5 h 94"/>
                <a:gd name="T10" fmla="*/ 0 w 139"/>
                <a:gd name="T11" fmla="*/ 11 h 94"/>
                <a:gd name="T12" fmla="*/ 0 w 139"/>
                <a:gd name="T13" fmla="*/ 17 h 94"/>
                <a:gd name="T14" fmla="*/ 0 w 139"/>
                <a:gd name="T15" fmla="*/ 83 h 94"/>
                <a:gd name="T16" fmla="*/ 0 w 139"/>
                <a:gd name="T17" fmla="*/ 83 h 94"/>
                <a:gd name="T18" fmla="*/ 6 w 139"/>
                <a:gd name="T19" fmla="*/ 81 h 94"/>
                <a:gd name="T20" fmla="*/ 6 w 139"/>
                <a:gd name="T21" fmla="*/ 22 h 94"/>
                <a:gd name="T22" fmla="*/ 6 w 139"/>
                <a:gd name="T23" fmla="*/ 22 h 94"/>
                <a:gd name="T24" fmla="*/ 7 w 139"/>
                <a:gd name="T25" fmla="*/ 17 h 94"/>
                <a:gd name="T26" fmla="*/ 9 w 139"/>
                <a:gd name="T27" fmla="*/ 11 h 94"/>
                <a:gd name="T28" fmla="*/ 13 w 139"/>
                <a:gd name="T29" fmla="*/ 9 h 94"/>
                <a:gd name="T30" fmla="*/ 19 w 139"/>
                <a:gd name="T31" fmla="*/ 7 h 94"/>
                <a:gd name="T32" fmla="*/ 120 w 139"/>
                <a:gd name="T33" fmla="*/ 7 h 94"/>
                <a:gd name="T34" fmla="*/ 120 w 139"/>
                <a:gd name="T35" fmla="*/ 7 h 94"/>
                <a:gd name="T36" fmla="*/ 126 w 139"/>
                <a:gd name="T37" fmla="*/ 9 h 94"/>
                <a:gd name="T38" fmla="*/ 130 w 139"/>
                <a:gd name="T39" fmla="*/ 11 h 94"/>
                <a:gd name="T40" fmla="*/ 132 w 139"/>
                <a:gd name="T41" fmla="*/ 17 h 94"/>
                <a:gd name="T42" fmla="*/ 133 w 139"/>
                <a:gd name="T43" fmla="*/ 22 h 94"/>
                <a:gd name="T44" fmla="*/ 133 w 139"/>
                <a:gd name="T45" fmla="*/ 90 h 94"/>
                <a:gd name="T46" fmla="*/ 133 w 139"/>
                <a:gd name="T47" fmla="*/ 90 h 94"/>
                <a:gd name="T48" fmla="*/ 139 w 139"/>
                <a:gd name="T49" fmla="*/ 94 h 94"/>
                <a:gd name="T50" fmla="*/ 139 w 139"/>
                <a:gd name="T51" fmla="*/ 17 h 94"/>
                <a:gd name="T52" fmla="*/ 139 w 139"/>
                <a:gd name="T53" fmla="*/ 17 h 94"/>
                <a:gd name="T54" fmla="*/ 137 w 139"/>
                <a:gd name="T55" fmla="*/ 11 h 94"/>
                <a:gd name="T56" fmla="*/ 135 w 139"/>
                <a:gd name="T57" fmla="*/ 5 h 94"/>
                <a:gd name="T58" fmla="*/ 130 w 139"/>
                <a:gd name="T59" fmla="*/ 2 h 94"/>
                <a:gd name="T60" fmla="*/ 126 w 139"/>
                <a:gd name="T61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4">
                  <a:moveTo>
                    <a:pt x="126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4" y="5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6" y="81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7" y="17"/>
                  </a:lnTo>
                  <a:lnTo>
                    <a:pt x="9" y="11"/>
                  </a:lnTo>
                  <a:lnTo>
                    <a:pt x="13" y="9"/>
                  </a:lnTo>
                  <a:lnTo>
                    <a:pt x="19" y="7"/>
                  </a:lnTo>
                  <a:lnTo>
                    <a:pt x="120" y="7"/>
                  </a:lnTo>
                  <a:lnTo>
                    <a:pt x="120" y="7"/>
                  </a:lnTo>
                  <a:lnTo>
                    <a:pt x="126" y="9"/>
                  </a:lnTo>
                  <a:lnTo>
                    <a:pt x="130" y="11"/>
                  </a:lnTo>
                  <a:lnTo>
                    <a:pt x="132" y="17"/>
                  </a:lnTo>
                  <a:lnTo>
                    <a:pt x="133" y="22"/>
                  </a:lnTo>
                  <a:lnTo>
                    <a:pt x="133" y="90"/>
                  </a:lnTo>
                  <a:lnTo>
                    <a:pt x="133" y="90"/>
                  </a:lnTo>
                  <a:lnTo>
                    <a:pt x="139" y="94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1"/>
                  </a:lnTo>
                  <a:lnTo>
                    <a:pt x="135" y="5"/>
                  </a:lnTo>
                  <a:lnTo>
                    <a:pt x="130" y="2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2" name="Freeform 126">
              <a:extLst>
                <a:ext uri="{FF2B5EF4-FFF2-40B4-BE49-F238E27FC236}">
                  <a16:creationId xmlns:a16="http://schemas.microsoft.com/office/drawing/2014/main" id="{94A10D98-ABC3-7941-9EE4-ED591813F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26" y="4129102"/>
              <a:ext cx="101600" cy="66675"/>
            </a:xfrm>
            <a:custGeom>
              <a:avLst/>
              <a:gdLst>
                <a:gd name="T0" fmla="*/ 114 w 127"/>
                <a:gd name="T1" fmla="*/ 0 h 83"/>
                <a:gd name="T2" fmla="*/ 13 w 127"/>
                <a:gd name="T3" fmla="*/ 0 h 83"/>
                <a:gd name="T4" fmla="*/ 13 w 127"/>
                <a:gd name="T5" fmla="*/ 0 h 83"/>
                <a:gd name="T6" fmla="*/ 7 w 127"/>
                <a:gd name="T7" fmla="*/ 2 h 83"/>
                <a:gd name="T8" fmla="*/ 3 w 127"/>
                <a:gd name="T9" fmla="*/ 4 h 83"/>
                <a:gd name="T10" fmla="*/ 1 w 127"/>
                <a:gd name="T11" fmla="*/ 10 h 83"/>
                <a:gd name="T12" fmla="*/ 0 w 127"/>
                <a:gd name="T13" fmla="*/ 15 h 83"/>
                <a:gd name="T14" fmla="*/ 0 w 127"/>
                <a:gd name="T15" fmla="*/ 74 h 83"/>
                <a:gd name="T16" fmla="*/ 0 w 127"/>
                <a:gd name="T17" fmla="*/ 74 h 83"/>
                <a:gd name="T18" fmla="*/ 26 w 127"/>
                <a:gd name="T19" fmla="*/ 70 h 83"/>
                <a:gd name="T20" fmla="*/ 54 w 127"/>
                <a:gd name="T21" fmla="*/ 68 h 83"/>
                <a:gd name="T22" fmla="*/ 54 w 127"/>
                <a:gd name="T23" fmla="*/ 68 h 83"/>
                <a:gd name="T24" fmla="*/ 73 w 127"/>
                <a:gd name="T25" fmla="*/ 68 h 83"/>
                <a:gd name="T26" fmla="*/ 92 w 127"/>
                <a:gd name="T27" fmla="*/ 72 h 83"/>
                <a:gd name="T28" fmla="*/ 109 w 127"/>
                <a:gd name="T29" fmla="*/ 76 h 83"/>
                <a:gd name="T30" fmla="*/ 127 w 127"/>
                <a:gd name="T31" fmla="*/ 83 h 83"/>
                <a:gd name="T32" fmla="*/ 127 w 127"/>
                <a:gd name="T33" fmla="*/ 15 h 83"/>
                <a:gd name="T34" fmla="*/ 127 w 127"/>
                <a:gd name="T35" fmla="*/ 15 h 83"/>
                <a:gd name="T36" fmla="*/ 126 w 127"/>
                <a:gd name="T37" fmla="*/ 10 h 83"/>
                <a:gd name="T38" fmla="*/ 124 w 127"/>
                <a:gd name="T39" fmla="*/ 4 h 83"/>
                <a:gd name="T40" fmla="*/ 120 w 127"/>
                <a:gd name="T41" fmla="*/ 2 h 83"/>
                <a:gd name="T42" fmla="*/ 114 w 127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83">
                  <a:moveTo>
                    <a:pt x="11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09" y="76"/>
                  </a:lnTo>
                  <a:lnTo>
                    <a:pt x="127" y="83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2323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3" name="Freeform 127">
              <a:extLst>
                <a:ext uri="{FF2B5EF4-FFF2-40B4-BE49-F238E27FC236}">
                  <a16:creationId xmlns:a16="http://schemas.microsoft.com/office/drawing/2014/main" id="{72F480F4-D916-227C-BF1F-CC88C2C92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926" y="4129102"/>
              <a:ext cx="101600" cy="66675"/>
            </a:xfrm>
            <a:custGeom>
              <a:avLst/>
              <a:gdLst>
                <a:gd name="T0" fmla="*/ 114 w 127"/>
                <a:gd name="T1" fmla="*/ 0 h 83"/>
                <a:gd name="T2" fmla="*/ 13 w 127"/>
                <a:gd name="T3" fmla="*/ 0 h 83"/>
                <a:gd name="T4" fmla="*/ 13 w 127"/>
                <a:gd name="T5" fmla="*/ 0 h 83"/>
                <a:gd name="T6" fmla="*/ 7 w 127"/>
                <a:gd name="T7" fmla="*/ 2 h 83"/>
                <a:gd name="T8" fmla="*/ 3 w 127"/>
                <a:gd name="T9" fmla="*/ 4 h 83"/>
                <a:gd name="T10" fmla="*/ 1 w 127"/>
                <a:gd name="T11" fmla="*/ 10 h 83"/>
                <a:gd name="T12" fmla="*/ 0 w 127"/>
                <a:gd name="T13" fmla="*/ 15 h 83"/>
                <a:gd name="T14" fmla="*/ 0 w 127"/>
                <a:gd name="T15" fmla="*/ 74 h 83"/>
                <a:gd name="T16" fmla="*/ 0 w 127"/>
                <a:gd name="T17" fmla="*/ 74 h 83"/>
                <a:gd name="T18" fmla="*/ 26 w 127"/>
                <a:gd name="T19" fmla="*/ 70 h 83"/>
                <a:gd name="T20" fmla="*/ 54 w 127"/>
                <a:gd name="T21" fmla="*/ 68 h 83"/>
                <a:gd name="T22" fmla="*/ 54 w 127"/>
                <a:gd name="T23" fmla="*/ 68 h 83"/>
                <a:gd name="T24" fmla="*/ 73 w 127"/>
                <a:gd name="T25" fmla="*/ 68 h 83"/>
                <a:gd name="T26" fmla="*/ 92 w 127"/>
                <a:gd name="T27" fmla="*/ 72 h 83"/>
                <a:gd name="T28" fmla="*/ 109 w 127"/>
                <a:gd name="T29" fmla="*/ 76 h 83"/>
                <a:gd name="T30" fmla="*/ 127 w 127"/>
                <a:gd name="T31" fmla="*/ 83 h 83"/>
                <a:gd name="T32" fmla="*/ 127 w 127"/>
                <a:gd name="T33" fmla="*/ 15 h 83"/>
                <a:gd name="T34" fmla="*/ 127 w 127"/>
                <a:gd name="T35" fmla="*/ 15 h 83"/>
                <a:gd name="T36" fmla="*/ 126 w 127"/>
                <a:gd name="T37" fmla="*/ 10 h 83"/>
                <a:gd name="T38" fmla="*/ 124 w 127"/>
                <a:gd name="T39" fmla="*/ 4 h 83"/>
                <a:gd name="T40" fmla="*/ 120 w 127"/>
                <a:gd name="T41" fmla="*/ 2 h 83"/>
                <a:gd name="T42" fmla="*/ 114 w 127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7" h="83">
                  <a:moveTo>
                    <a:pt x="11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3" y="4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6" y="7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73" y="68"/>
                  </a:lnTo>
                  <a:lnTo>
                    <a:pt x="92" y="72"/>
                  </a:lnTo>
                  <a:lnTo>
                    <a:pt x="109" y="76"/>
                  </a:lnTo>
                  <a:lnTo>
                    <a:pt x="127" y="83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6" y="10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4" name="Freeform 130">
              <a:extLst>
                <a:ext uri="{FF2B5EF4-FFF2-40B4-BE49-F238E27FC236}">
                  <a16:creationId xmlns:a16="http://schemas.microsoft.com/office/drawing/2014/main" id="{48C3A017-EBEE-962D-780B-515C32DDC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74" y="4400566"/>
              <a:ext cx="111125" cy="73025"/>
            </a:xfrm>
            <a:custGeom>
              <a:avLst/>
              <a:gdLst>
                <a:gd name="T0" fmla="*/ 124 w 139"/>
                <a:gd name="T1" fmla="*/ 0 h 93"/>
                <a:gd name="T2" fmla="*/ 13 w 139"/>
                <a:gd name="T3" fmla="*/ 0 h 93"/>
                <a:gd name="T4" fmla="*/ 13 w 139"/>
                <a:gd name="T5" fmla="*/ 0 h 93"/>
                <a:gd name="T6" fmla="*/ 7 w 139"/>
                <a:gd name="T7" fmla="*/ 0 h 93"/>
                <a:gd name="T8" fmla="*/ 3 w 139"/>
                <a:gd name="T9" fmla="*/ 4 h 93"/>
                <a:gd name="T10" fmla="*/ 0 w 139"/>
                <a:gd name="T11" fmla="*/ 10 h 93"/>
                <a:gd name="T12" fmla="*/ 0 w 139"/>
                <a:gd name="T13" fmla="*/ 17 h 93"/>
                <a:gd name="T14" fmla="*/ 0 w 139"/>
                <a:gd name="T15" fmla="*/ 83 h 93"/>
                <a:gd name="T16" fmla="*/ 0 w 139"/>
                <a:gd name="T17" fmla="*/ 83 h 93"/>
                <a:gd name="T18" fmla="*/ 5 w 139"/>
                <a:gd name="T19" fmla="*/ 82 h 93"/>
                <a:gd name="T20" fmla="*/ 5 w 139"/>
                <a:gd name="T21" fmla="*/ 23 h 93"/>
                <a:gd name="T22" fmla="*/ 5 w 139"/>
                <a:gd name="T23" fmla="*/ 23 h 93"/>
                <a:gd name="T24" fmla="*/ 7 w 139"/>
                <a:gd name="T25" fmla="*/ 17 h 93"/>
                <a:gd name="T26" fmla="*/ 9 w 139"/>
                <a:gd name="T27" fmla="*/ 12 h 93"/>
                <a:gd name="T28" fmla="*/ 13 w 139"/>
                <a:gd name="T29" fmla="*/ 8 h 93"/>
                <a:gd name="T30" fmla="*/ 18 w 139"/>
                <a:gd name="T31" fmla="*/ 8 h 93"/>
                <a:gd name="T32" fmla="*/ 120 w 139"/>
                <a:gd name="T33" fmla="*/ 8 h 93"/>
                <a:gd name="T34" fmla="*/ 120 w 139"/>
                <a:gd name="T35" fmla="*/ 8 h 93"/>
                <a:gd name="T36" fmla="*/ 126 w 139"/>
                <a:gd name="T37" fmla="*/ 8 h 93"/>
                <a:gd name="T38" fmla="*/ 129 w 139"/>
                <a:gd name="T39" fmla="*/ 12 h 93"/>
                <a:gd name="T40" fmla="*/ 131 w 139"/>
                <a:gd name="T41" fmla="*/ 17 h 93"/>
                <a:gd name="T42" fmla="*/ 133 w 139"/>
                <a:gd name="T43" fmla="*/ 23 h 93"/>
                <a:gd name="T44" fmla="*/ 133 w 139"/>
                <a:gd name="T45" fmla="*/ 91 h 93"/>
                <a:gd name="T46" fmla="*/ 133 w 139"/>
                <a:gd name="T47" fmla="*/ 91 h 93"/>
                <a:gd name="T48" fmla="*/ 139 w 139"/>
                <a:gd name="T49" fmla="*/ 93 h 93"/>
                <a:gd name="T50" fmla="*/ 139 w 139"/>
                <a:gd name="T51" fmla="*/ 17 h 93"/>
                <a:gd name="T52" fmla="*/ 139 w 139"/>
                <a:gd name="T53" fmla="*/ 17 h 93"/>
                <a:gd name="T54" fmla="*/ 137 w 139"/>
                <a:gd name="T55" fmla="*/ 10 h 93"/>
                <a:gd name="T56" fmla="*/ 135 w 139"/>
                <a:gd name="T57" fmla="*/ 4 h 93"/>
                <a:gd name="T58" fmla="*/ 129 w 139"/>
                <a:gd name="T59" fmla="*/ 0 h 93"/>
                <a:gd name="T60" fmla="*/ 124 w 139"/>
                <a:gd name="T6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3">
                  <a:moveTo>
                    <a:pt x="12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17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6" y="8"/>
                  </a:lnTo>
                  <a:lnTo>
                    <a:pt x="129" y="12"/>
                  </a:lnTo>
                  <a:lnTo>
                    <a:pt x="131" y="17"/>
                  </a:lnTo>
                  <a:lnTo>
                    <a:pt x="133" y="23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39" y="93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0"/>
                  </a:lnTo>
                  <a:lnTo>
                    <a:pt x="135" y="4"/>
                  </a:lnTo>
                  <a:lnTo>
                    <a:pt x="129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1B1B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5" name="Freeform 131">
              <a:extLst>
                <a:ext uri="{FF2B5EF4-FFF2-40B4-BE49-F238E27FC236}">
                  <a16:creationId xmlns:a16="http://schemas.microsoft.com/office/drawing/2014/main" id="{ED6C6D0C-8B9D-EF1E-0C25-78E9628A3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674" y="4400566"/>
              <a:ext cx="111125" cy="73025"/>
            </a:xfrm>
            <a:custGeom>
              <a:avLst/>
              <a:gdLst>
                <a:gd name="T0" fmla="*/ 124 w 139"/>
                <a:gd name="T1" fmla="*/ 0 h 93"/>
                <a:gd name="T2" fmla="*/ 13 w 139"/>
                <a:gd name="T3" fmla="*/ 0 h 93"/>
                <a:gd name="T4" fmla="*/ 13 w 139"/>
                <a:gd name="T5" fmla="*/ 0 h 93"/>
                <a:gd name="T6" fmla="*/ 7 w 139"/>
                <a:gd name="T7" fmla="*/ 0 h 93"/>
                <a:gd name="T8" fmla="*/ 3 w 139"/>
                <a:gd name="T9" fmla="*/ 4 h 93"/>
                <a:gd name="T10" fmla="*/ 0 w 139"/>
                <a:gd name="T11" fmla="*/ 10 h 93"/>
                <a:gd name="T12" fmla="*/ 0 w 139"/>
                <a:gd name="T13" fmla="*/ 17 h 93"/>
                <a:gd name="T14" fmla="*/ 0 w 139"/>
                <a:gd name="T15" fmla="*/ 83 h 93"/>
                <a:gd name="T16" fmla="*/ 0 w 139"/>
                <a:gd name="T17" fmla="*/ 83 h 93"/>
                <a:gd name="T18" fmla="*/ 5 w 139"/>
                <a:gd name="T19" fmla="*/ 82 h 93"/>
                <a:gd name="T20" fmla="*/ 5 w 139"/>
                <a:gd name="T21" fmla="*/ 23 h 93"/>
                <a:gd name="T22" fmla="*/ 5 w 139"/>
                <a:gd name="T23" fmla="*/ 23 h 93"/>
                <a:gd name="T24" fmla="*/ 7 w 139"/>
                <a:gd name="T25" fmla="*/ 17 h 93"/>
                <a:gd name="T26" fmla="*/ 9 w 139"/>
                <a:gd name="T27" fmla="*/ 12 h 93"/>
                <a:gd name="T28" fmla="*/ 13 w 139"/>
                <a:gd name="T29" fmla="*/ 8 h 93"/>
                <a:gd name="T30" fmla="*/ 18 w 139"/>
                <a:gd name="T31" fmla="*/ 8 h 93"/>
                <a:gd name="T32" fmla="*/ 120 w 139"/>
                <a:gd name="T33" fmla="*/ 8 h 93"/>
                <a:gd name="T34" fmla="*/ 120 w 139"/>
                <a:gd name="T35" fmla="*/ 8 h 93"/>
                <a:gd name="T36" fmla="*/ 126 w 139"/>
                <a:gd name="T37" fmla="*/ 8 h 93"/>
                <a:gd name="T38" fmla="*/ 129 w 139"/>
                <a:gd name="T39" fmla="*/ 12 h 93"/>
                <a:gd name="T40" fmla="*/ 131 w 139"/>
                <a:gd name="T41" fmla="*/ 17 h 93"/>
                <a:gd name="T42" fmla="*/ 133 w 139"/>
                <a:gd name="T43" fmla="*/ 23 h 93"/>
                <a:gd name="T44" fmla="*/ 133 w 139"/>
                <a:gd name="T45" fmla="*/ 91 h 93"/>
                <a:gd name="T46" fmla="*/ 133 w 139"/>
                <a:gd name="T47" fmla="*/ 91 h 93"/>
                <a:gd name="T48" fmla="*/ 139 w 139"/>
                <a:gd name="T49" fmla="*/ 93 h 93"/>
                <a:gd name="T50" fmla="*/ 139 w 139"/>
                <a:gd name="T51" fmla="*/ 17 h 93"/>
                <a:gd name="T52" fmla="*/ 139 w 139"/>
                <a:gd name="T53" fmla="*/ 17 h 93"/>
                <a:gd name="T54" fmla="*/ 137 w 139"/>
                <a:gd name="T55" fmla="*/ 10 h 93"/>
                <a:gd name="T56" fmla="*/ 135 w 139"/>
                <a:gd name="T57" fmla="*/ 4 h 93"/>
                <a:gd name="T58" fmla="*/ 129 w 139"/>
                <a:gd name="T59" fmla="*/ 0 h 93"/>
                <a:gd name="T60" fmla="*/ 124 w 139"/>
                <a:gd name="T6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9" h="93">
                  <a:moveTo>
                    <a:pt x="124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7" y="0"/>
                  </a:lnTo>
                  <a:lnTo>
                    <a:pt x="3" y="4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5" y="82"/>
                  </a:lnTo>
                  <a:lnTo>
                    <a:pt x="5" y="23"/>
                  </a:lnTo>
                  <a:lnTo>
                    <a:pt x="5" y="23"/>
                  </a:lnTo>
                  <a:lnTo>
                    <a:pt x="7" y="17"/>
                  </a:lnTo>
                  <a:lnTo>
                    <a:pt x="9" y="12"/>
                  </a:lnTo>
                  <a:lnTo>
                    <a:pt x="13" y="8"/>
                  </a:lnTo>
                  <a:lnTo>
                    <a:pt x="18" y="8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6" y="8"/>
                  </a:lnTo>
                  <a:lnTo>
                    <a:pt x="129" y="12"/>
                  </a:lnTo>
                  <a:lnTo>
                    <a:pt x="131" y="17"/>
                  </a:lnTo>
                  <a:lnTo>
                    <a:pt x="133" y="23"/>
                  </a:lnTo>
                  <a:lnTo>
                    <a:pt x="133" y="91"/>
                  </a:lnTo>
                  <a:lnTo>
                    <a:pt x="133" y="91"/>
                  </a:lnTo>
                  <a:lnTo>
                    <a:pt x="139" y="93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37" y="10"/>
                  </a:lnTo>
                  <a:lnTo>
                    <a:pt x="135" y="4"/>
                  </a:lnTo>
                  <a:lnTo>
                    <a:pt x="129" y="0"/>
                  </a:lnTo>
                  <a:lnTo>
                    <a:pt x="1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6" name="Freeform 133">
              <a:extLst>
                <a:ext uri="{FF2B5EF4-FFF2-40B4-BE49-F238E27FC236}">
                  <a16:creationId xmlns:a16="http://schemas.microsoft.com/office/drawing/2014/main" id="{109CEB1A-D74C-9F69-9DB0-A8466415C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37" y="4405328"/>
              <a:ext cx="101600" cy="66675"/>
            </a:xfrm>
            <a:custGeom>
              <a:avLst/>
              <a:gdLst>
                <a:gd name="T0" fmla="*/ 115 w 128"/>
                <a:gd name="T1" fmla="*/ 0 h 83"/>
                <a:gd name="T2" fmla="*/ 13 w 128"/>
                <a:gd name="T3" fmla="*/ 0 h 83"/>
                <a:gd name="T4" fmla="*/ 13 w 128"/>
                <a:gd name="T5" fmla="*/ 0 h 83"/>
                <a:gd name="T6" fmla="*/ 8 w 128"/>
                <a:gd name="T7" fmla="*/ 0 h 83"/>
                <a:gd name="T8" fmla="*/ 4 w 128"/>
                <a:gd name="T9" fmla="*/ 4 h 83"/>
                <a:gd name="T10" fmla="*/ 2 w 128"/>
                <a:gd name="T11" fmla="*/ 9 h 83"/>
                <a:gd name="T12" fmla="*/ 0 w 128"/>
                <a:gd name="T13" fmla="*/ 15 h 83"/>
                <a:gd name="T14" fmla="*/ 0 w 128"/>
                <a:gd name="T15" fmla="*/ 74 h 83"/>
                <a:gd name="T16" fmla="*/ 0 w 128"/>
                <a:gd name="T17" fmla="*/ 74 h 83"/>
                <a:gd name="T18" fmla="*/ 27 w 128"/>
                <a:gd name="T19" fmla="*/ 68 h 83"/>
                <a:gd name="T20" fmla="*/ 53 w 128"/>
                <a:gd name="T21" fmla="*/ 66 h 83"/>
                <a:gd name="T22" fmla="*/ 53 w 128"/>
                <a:gd name="T23" fmla="*/ 66 h 83"/>
                <a:gd name="T24" fmla="*/ 74 w 128"/>
                <a:gd name="T25" fmla="*/ 68 h 83"/>
                <a:gd name="T26" fmla="*/ 92 w 128"/>
                <a:gd name="T27" fmla="*/ 70 h 83"/>
                <a:gd name="T28" fmla="*/ 109 w 128"/>
                <a:gd name="T29" fmla="*/ 75 h 83"/>
                <a:gd name="T30" fmla="*/ 128 w 128"/>
                <a:gd name="T31" fmla="*/ 83 h 83"/>
                <a:gd name="T32" fmla="*/ 128 w 128"/>
                <a:gd name="T33" fmla="*/ 15 h 83"/>
                <a:gd name="T34" fmla="*/ 128 w 128"/>
                <a:gd name="T35" fmla="*/ 15 h 83"/>
                <a:gd name="T36" fmla="*/ 126 w 128"/>
                <a:gd name="T37" fmla="*/ 9 h 83"/>
                <a:gd name="T38" fmla="*/ 124 w 128"/>
                <a:gd name="T39" fmla="*/ 4 h 83"/>
                <a:gd name="T40" fmla="*/ 121 w 128"/>
                <a:gd name="T41" fmla="*/ 0 h 83"/>
                <a:gd name="T42" fmla="*/ 115 w 128"/>
                <a:gd name="T4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8" h="83">
                  <a:moveTo>
                    <a:pt x="115" y="0"/>
                  </a:moveTo>
                  <a:lnTo>
                    <a:pt x="13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7" y="68"/>
                  </a:lnTo>
                  <a:lnTo>
                    <a:pt x="53" y="66"/>
                  </a:lnTo>
                  <a:lnTo>
                    <a:pt x="53" y="66"/>
                  </a:lnTo>
                  <a:lnTo>
                    <a:pt x="74" y="68"/>
                  </a:lnTo>
                  <a:lnTo>
                    <a:pt x="92" y="70"/>
                  </a:lnTo>
                  <a:lnTo>
                    <a:pt x="109" y="75"/>
                  </a:lnTo>
                  <a:lnTo>
                    <a:pt x="128" y="83"/>
                  </a:lnTo>
                  <a:lnTo>
                    <a:pt x="128" y="15"/>
                  </a:lnTo>
                  <a:lnTo>
                    <a:pt x="128" y="15"/>
                  </a:lnTo>
                  <a:lnTo>
                    <a:pt x="126" y="9"/>
                  </a:lnTo>
                  <a:lnTo>
                    <a:pt x="124" y="4"/>
                  </a:lnTo>
                  <a:lnTo>
                    <a:pt x="121" y="0"/>
                  </a:lnTo>
                  <a:lnTo>
                    <a:pt x="1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7" name="Freeform 142">
              <a:extLst>
                <a:ext uri="{FF2B5EF4-FFF2-40B4-BE49-F238E27FC236}">
                  <a16:creationId xmlns:a16="http://schemas.microsoft.com/office/drawing/2014/main" id="{CF3997DD-1066-4E13-51FF-616B693C3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50" y="3898914"/>
              <a:ext cx="1246193" cy="92075"/>
            </a:xfrm>
            <a:custGeom>
              <a:avLst/>
              <a:gdLst>
                <a:gd name="T0" fmla="*/ 1570 w 1570"/>
                <a:gd name="T1" fmla="*/ 117 h 117"/>
                <a:gd name="T2" fmla="*/ 1570 w 1570"/>
                <a:gd name="T3" fmla="*/ 117 h 117"/>
                <a:gd name="T4" fmla="*/ 1561 w 1570"/>
                <a:gd name="T5" fmla="*/ 113 h 117"/>
                <a:gd name="T6" fmla="*/ 1532 w 1570"/>
                <a:gd name="T7" fmla="*/ 100 h 117"/>
                <a:gd name="T8" fmla="*/ 1487 w 1570"/>
                <a:gd name="T9" fmla="*/ 81 h 117"/>
                <a:gd name="T10" fmla="*/ 1459 w 1570"/>
                <a:gd name="T11" fmla="*/ 72 h 117"/>
                <a:gd name="T12" fmla="*/ 1425 w 1570"/>
                <a:gd name="T13" fmla="*/ 60 h 117"/>
                <a:gd name="T14" fmla="*/ 1386 w 1570"/>
                <a:gd name="T15" fmla="*/ 49 h 117"/>
                <a:gd name="T16" fmla="*/ 1342 w 1570"/>
                <a:gd name="T17" fmla="*/ 39 h 117"/>
                <a:gd name="T18" fmla="*/ 1295 w 1570"/>
                <a:gd name="T19" fmla="*/ 28 h 117"/>
                <a:gd name="T20" fmla="*/ 1243 w 1570"/>
                <a:gd name="T21" fmla="*/ 21 h 117"/>
                <a:gd name="T22" fmla="*/ 1186 w 1570"/>
                <a:gd name="T23" fmla="*/ 11 h 117"/>
                <a:gd name="T24" fmla="*/ 1126 w 1570"/>
                <a:gd name="T25" fmla="*/ 6 h 117"/>
                <a:gd name="T26" fmla="*/ 1060 w 1570"/>
                <a:gd name="T27" fmla="*/ 2 h 117"/>
                <a:gd name="T28" fmla="*/ 991 w 1570"/>
                <a:gd name="T29" fmla="*/ 0 h 117"/>
                <a:gd name="T30" fmla="*/ 0 w 1570"/>
                <a:gd name="T31" fmla="*/ 4 h 117"/>
                <a:gd name="T32" fmla="*/ 983 w 1570"/>
                <a:gd name="T33" fmla="*/ 23 h 117"/>
                <a:gd name="T34" fmla="*/ 983 w 1570"/>
                <a:gd name="T35" fmla="*/ 23 h 117"/>
                <a:gd name="T36" fmla="*/ 1045 w 1570"/>
                <a:gd name="T37" fmla="*/ 24 h 117"/>
                <a:gd name="T38" fmla="*/ 1115 w 1570"/>
                <a:gd name="T39" fmla="*/ 30 h 117"/>
                <a:gd name="T40" fmla="*/ 1200 w 1570"/>
                <a:gd name="T41" fmla="*/ 36 h 117"/>
                <a:gd name="T42" fmla="*/ 1294 w 1570"/>
                <a:gd name="T43" fmla="*/ 49 h 117"/>
                <a:gd name="T44" fmla="*/ 1342 w 1570"/>
                <a:gd name="T45" fmla="*/ 56 h 117"/>
                <a:gd name="T46" fmla="*/ 1391 w 1570"/>
                <a:gd name="T47" fmla="*/ 66 h 117"/>
                <a:gd name="T48" fmla="*/ 1438 w 1570"/>
                <a:gd name="T49" fmla="*/ 75 h 117"/>
                <a:gd name="T50" fmla="*/ 1485 w 1570"/>
                <a:gd name="T51" fmla="*/ 89 h 117"/>
                <a:gd name="T52" fmla="*/ 1529 w 1570"/>
                <a:gd name="T53" fmla="*/ 102 h 117"/>
                <a:gd name="T54" fmla="*/ 1570 w 1570"/>
                <a:gd name="T5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0" h="117">
                  <a:moveTo>
                    <a:pt x="1570" y="117"/>
                  </a:moveTo>
                  <a:lnTo>
                    <a:pt x="1570" y="117"/>
                  </a:lnTo>
                  <a:lnTo>
                    <a:pt x="1561" y="113"/>
                  </a:lnTo>
                  <a:lnTo>
                    <a:pt x="1532" y="100"/>
                  </a:lnTo>
                  <a:lnTo>
                    <a:pt x="1487" y="81"/>
                  </a:lnTo>
                  <a:lnTo>
                    <a:pt x="1459" y="72"/>
                  </a:lnTo>
                  <a:lnTo>
                    <a:pt x="1425" y="60"/>
                  </a:lnTo>
                  <a:lnTo>
                    <a:pt x="1386" y="49"/>
                  </a:lnTo>
                  <a:lnTo>
                    <a:pt x="1342" y="39"/>
                  </a:lnTo>
                  <a:lnTo>
                    <a:pt x="1295" y="28"/>
                  </a:lnTo>
                  <a:lnTo>
                    <a:pt x="1243" y="21"/>
                  </a:lnTo>
                  <a:lnTo>
                    <a:pt x="1186" y="11"/>
                  </a:lnTo>
                  <a:lnTo>
                    <a:pt x="1126" y="6"/>
                  </a:lnTo>
                  <a:lnTo>
                    <a:pt x="1060" y="2"/>
                  </a:lnTo>
                  <a:lnTo>
                    <a:pt x="991" y="0"/>
                  </a:lnTo>
                  <a:lnTo>
                    <a:pt x="0" y="4"/>
                  </a:lnTo>
                  <a:lnTo>
                    <a:pt x="983" y="23"/>
                  </a:lnTo>
                  <a:lnTo>
                    <a:pt x="983" y="23"/>
                  </a:lnTo>
                  <a:lnTo>
                    <a:pt x="1045" y="24"/>
                  </a:lnTo>
                  <a:lnTo>
                    <a:pt x="1115" y="30"/>
                  </a:lnTo>
                  <a:lnTo>
                    <a:pt x="1200" y="36"/>
                  </a:lnTo>
                  <a:lnTo>
                    <a:pt x="1294" y="49"/>
                  </a:lnTo>
                  <a:lnTo>
                    <a:pt x="1342" y="56"/>
                  </a:lnTo>
                  <a:lnTo>
                    <a:pt x="1391" y="66"/>
                  </a:lnTo>
                  <a:lnTo>
                    <a:pt x="1438" y="75"/>
                  </a:lnTo>
                  <a:lnTo>
                    <a:pt x="1485" y="89"/>
                  </a:lnTo>
                  <a:lnTo>
                    <a:pt x="1529" y="102"/>
                  </a:lnTo>
                  <a:lnTo>
                    <a:pt x="1570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8" name="Freeform 143">
              <a:extLst>
                <a:ext uri="{FF2B5EF4-FFF2-40B4-BE49-F238E27FC236}">
                  <a16:creationId xmlns:a16="http://schemas.microsoft.com/office/drawing/2014/main" id="{A77051FD-6DC5-9C92-910D-97968C1DB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50" y="3898914"/>
              <a:ext cx="1246193" cy="92075"/>
            </a:xfrm>
            <a:custGeom>
              <a:avLst/>
              <a:gdLst>
                <a:gd name="T0" fmla="*/ 1570 w 1570"/>
                <a:gd name="T1" fmla="*/ 117 h 117"/>
                <a:gd name="T2" fmla="*/ 1570 w 1570"/>
                <a:gd name="T3" fmla="*/ 117 h 117"/>
                <a:gd name="T4" fmla="*/ 1561 w 1570"/>
                <a:gd name="T5" fmla="*/ 113 h 117"/>
                <a:gd name="T6" fmla="*/ 1532 w 1570"/>
                <a:gd name="T7" fmla="*/ 100 h 117"/>
                <a:gd name="T8" fmla="*/ 1487 w 1570"/>
                <a:gd name="T9" fmla="*/ 81 h 117"/>
                <a:gd name="T10" fmla="*/ 1459 w 1570"/>
                <a:gd name="T11" fmla="*/ 72 h 117"/>
                <a:gd name="T12" fmla="*/ 1425 w 1570"/>
                <a:gd name="T13" fmla="*/ 60 h 117"/>
                <a:gd name="T14" fmla="*/ 1386 w 1570"/>
                <a:gd name="T15" fmla="*/ 49 h 117"/>
                <a:gd name="T16" fmla="*/ 1342 w 1570"/>
                <a:gd name="T17" fmla="*/ 39 h 117"/>
                <a:gd name="T18" fmla="*/ 1295 w 1570"/>
                <a:gd name="T19" fmla="*/ 28 h 117"/>
                <a:gd name="T20" fmla="*/ 1243 w 1570"/>
                <a:gd name="T21" fmla="*/ 21 h 117"/>
                <a:gd name="T22" fmla="*/ 1186 w 1570"/>
                <a:gd name="T23" fmla="*/ 11 h 117"/>
                <a:gd name="T24" fmla="*/ 1126 w 1570"/>
                <a:gd name="T25" fmla="*/ 6 h 117"/>
                <a:gd name="T26" fmla="*/ 1060 w 1570"/>
                <a:gd name="T27" fmla="*/ 2 h 117"/>
                <a:gd name="T28" fmla="*/ 991 w 1570"/>
                <a:gd name="T29" fmla="*/ 0 h 117"/>
                <a:gd name="T30" fmla="*/ 0 w 1570"/>
                <a:gd name="T31" fmla="*/ 4 h 117"/>
                <a:gd name="T32" fmla="*/ 983 w 1570"/>
                <a:gd name="T33" fmla="*/ 23 h 117"/>
                <a:gd name="T34" fmla="*/ 983 w 1570"/>
                <a:gd name="T35" fmla="*/ 23 h 117"/>
                <a:gd name="T36" fmla="*/ 1045 w 1570"/>
                <a:gd name="T37" fmla="*/ 24 h 117"/>
                <a:gd name="T38" fmla="*/ 1115 w 1570"/>
                <a:gd name="T39" fmla="*/ 30 h 117"/>
                <a:gd name="T40" fmla="*/ 1200 w 1570"/>
                <a:gd name="T41" fmla="*/ 36 h 117"/>
                <a:gd name="T42" fmla="*/ 1294 w 1570"/>
                <a:gd name="T43" fmla="*/ 49 h 117"/>
                <a:gd name="T44" fmla="*/ 1342 w 1570"/>
                <a:gd name="T45" fmla="*/ 56 h 117"/>
                <a:gd name="T46" fmla="*/ 1391 w 1570"/>
                <a:gd name="T47" fmla="*/ 66 h 117"/>
                <a:gd name="T48" fmla="*/ 1438 w 1570"/>
                <a:gd name="T49" fmla="*/ 75 h 117"/>
                <a:gd name="T50" fmla="*/ 1485 w 1570"/>
                <a:gd name="T51" fmla="*/ 89 h 117"/>
                <a:gd name="T52" fmla="*/ 1529 w 1570"/>
                <a:gd name="T53" fmla="*/ 102 h 117"/>
                <a:gd name="T54" fmla="*/ 1570 w 1570"/>
                <a:gd name="T5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70" h="117">
                  <a:moveTo>
                    <a:pt x="1570" y="117"/>
                  </a:moveTo>
                  <a:lnTo>
                    <a:pt x="1570" y="117"/>
                  </a:lnTo>
                  <a:lnTo>
                    <a:pt x="1561" y="113"/>
                  </a:lnTo>
                  <a:lnTo>
                    <a:pt x="1532" y="100"/>
                  </a:lnTo>
                  <a:lnTo>
                    <a:pt x="1487" y="81"/>
                  </a:lnTo>
                  <a:lnTo>
                    <a:pt x="1459" y="72"/>
                  </a:lnTo>
                  <a:lnTo>
                    <a:pt x="1425" y="60"/>
                  </a:lnTo>
                  <a:lnTo>
                    <a:pt x="1386" y="49"/>
                  </a:lnTo>
                  <a:lnTo>
                    <a:pt x="1342" y="39"/>
                  </a:lnTo>
                  <a:lnTo>
                    <a:pt x="1295" y="28"/>
                  </a:lnTo>
                  <a:lnTo>
                    <a:pt x="1243" y="21"/>
                  </a:lnTo>
                  <a:lnTo>
                    <a:pt x="1186" y="11"/>
                  </a:lnTo>
                  <a:lnTo>
                    <a:pt x="1126" y="6"/>
                  </a:lnTo>
                  <a:lnTo>
                    <a:pt x="1060" y="2"/>
                  </a:lnTo>
                  <a:lnTo>
                    <a:pt x="991" y="0"/>
                  </a:lnTo>
                  <a:lnTo>
                    <a:pt x="0" y="4"/>
                  </a:lnTo>
                  <a:lnTo>
                    <a:pt x="983" y="23"/>
                  </a:lnTo>
                  <a:lnTo>
                    <a:pt x="983" y="23"/>
                  </a:lnTo>
                  <a:lnTo>
                    <a:pt x="1045" y="24"/>
                  </a:lnTo>
                  <a:lnTo>
                    <a:pt x="1115" y="30"/>
                  </a:lnTo>
                  <a:lnTo>
                    <a:pt x="1200" y="36"/>
                  </a:lnTo>
                  <a:lnTo>
                    <a:pt x="1294" y="49"/>
                  </a:lnTo>
                  <a:lnTo>
                    <a:pt x="1342" y="56"/>
                  </a:lnTo>
                  <a:lnTo>
                    <a:pt x="1391" y="66"/>
                  </a:lnTo>
                  <a:lnTo>
                    <a:pt x="1438" y="75"/>
                  </a:lnTo>
                  <a:lnTo>
                    <a:pt x="1485" y="89"/>
                  </a:lnTo>
                  <a:lnTo>
                    <a:pt x="1529" y="102"/>
                  </a:lnTo>
                  <a:lnTo>
                    <a:pt x="1570" y="1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39" name="Freeform 75">
              <a:extLst>
                <a:ext uri="{FF2B5EF4-FFF2-40B4-BE49-F238E27FC236}">
                  <a16:creationId xmlns:a16="http://schemas.microsoft.com/office/drawing/2014/main" id="{D3493151-E5C4-807F-EAD6-F6CF0FBA1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19" y="4470412"/>
              <a:ext cx="1982451" cy="115888"/>
            </a:xfrm>
            <a:custGeom>
              <a:avLst/>
              <a:gdLst>
                <a:gd name="T0" fmla="*/ 2438 w 2446"/>
                <a:gd name="T1" fmla="*/ 28 h 145"/>
                <a:gd name="T2" fmla="*/ 2438 w 2446"/>
                <a:gd name="T3" fmla="*/ 28 h 145"/>
                <a:gd name="T4" fmla="*/ 2419 w 2446"/>
                <a:gd name="T5" fmla="*/ 0 h 145"/>
                <a:gd name="T6" fmla="*/ 9 w 2446"/>
                <a:gd name="T7" fmla="*/ 0 h 145"/>
                <a:gd name="T8" fmla="*/ 9 w 2446"/>
                <a:gd name="T9" fmla="*/ 0 h 145"/>
                <a:gd name="T10" fmla="*/ 5 w 2446"/>
                <a:gd name="T11" fmla="*/ 0 h 145"/>
                <a:gd name="T12" fmla="*/ 4 w 2446"/>
                <a:gd name="T13" fmla="*/ 2 h 145"/>
                <a:gd name="T14" fmla="*/ 0 w 2446"/>
                <a:gd name="T15" fmla="*/ 6 h 145"/>
                <a:gd name="T16" fmla="*/ 0 w 2446"/>
                <a:gd name="T17" fmla="*/ 10 h 145"/>
                <a:gd name="T18" fmla="*/ 0 w 2446"/>
                <a:gd name="T19" fmla="*/ 10 h 145"/>
                <a:gd name="T20" fmla="*/ 0 w 2446"/>
                <a:gd name="T21" fmla="*/ 13 h 145"/>
                <a:gd name="T22" fmla="*/ 4 w 2446"/>
                <a:gd name="T23" fmla="*/ 15 h 145"/>
                <a:gd name="T24" fmla="*/ 5 w 2446"/>
                <a:gd name="T25" fmla="*/ 17 h 145"/>
                <a:gd name="T26" fmla="*/ 9 w 2446"/>
                <a:gd name="T27" fmla="*/ 19 h 145"/>
                <a:gd name="T28" fmla="*/ 1609 w 2446"/>
                <a:gd name="T29" fmla="*/ 19 h 145"/>
                <a:gd name="T30" fmla="*/ 1649 w 2446"/>
                <a:gd name="T31" fmla="*/ 145 h 145"/>
                <a:gd name="T32" fmla="*/ 2301 w 2446"/>
                <a:gd name="T33" fmla="*/ 145 h 145"/>
                <a:gd name="T34" fmla="*/ 2301 w 2446"/>
                <a:gd name="T35" fmla="*/ 145 h 145"/>
                <a:gd name="T36" fmla="*/ 2335 w 2446"/>
                <a:gd name="T37" fmla="*/ 143 h 145"/>
                <a:gd name="T38" fmla="*/ 2363 w 2446"/>
                <a:gd name="T39" fmla="*/ 140 h 145"/>
                <a:gd name="T40" fmla="*/ 2386 w 2446"/>
                <a:gd name="T41" fmla="*/ 134 h 145"/>
                <a:gd name="T42" fmla="*/ 2404 w 2446"/>
                <a:gd name="T43" fmla="*/ 126 h 145"/>
                <a:gd name="T44" fmla="*/ 2419 w 2446"/>
                <a:gd name="T45" fmla="*/ 119 h 145"/>
                <a:gd name="T46" fmla="*/ 2429 w 2446"/>
                <a:gd name="T47" fmla="*/ 108 h 145"/>
                <a:gd name="T48" fmla="*/ 2438 w 2446"/>
                <a:gd name="T49" fmla="*/ 98 h 145"/>
                <a:gd name="T50" fmla="*/ 2442 w 2446"/>
                <a:gd name="T51" fmla="*/ 87 h 145"/>
                <a:gd name="T52" fmla="*/ 2446 w 2446"/>
                <a:gd name="T53" fmla="*/ 76 h 145"/>
                <a:gd name="T54" fmla="*/ 2446 w 2446"/>
                <a:gd name="T55" fmla="*/ 66 h 145"/>
                <a:gd name="T56" fmla="*/ 2446 w 2446"/>
                <a:gd name="T57" fmla="*/ 57 h 145"/>
                <a:gd name="T58" fmla="*/ 2444 w 2446"/>
                <a:gd name="T59" fmla="*/ 47 h 145"/>
                <a:gd name="T60" fmla="*/ 2440 w 2446"/>
                <a:gd name="T61" fmla="*/ 34 h 145"/>
                <a:gd name="T62" fmla="*/ 2438 w 2446"/>
                <a:gd name="T63" fmla="*/ 2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46" h="145">
                  <a:moveTo>
                    <a:pt x="2438" y="28"/>
                  </a:moveTo>
                  <a:lnTo>
                    <a:pt x="2438" y="28"/>
                  </a:lnTo>
                  <a:lnTo>
                    <a:pt x="241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4" y="15"/>
                  </a:lnTo>
                  <a:lnTo>
                    <a:pt x="5" y="17"/>
                  </a:lnTo>
                  <a:lnTo>
                    <a:pt x="9" y="19"/>
                  </a:lnTo>
                  <a:lnTo>
                    <a:pt x="1609" y="19"/>
                  </a:lnTo>
                  <a:lnTo>
                    <a:pt x="1649" y="145"/>
                  </a:lnTo>
                  <a:lnTo>
                    <a:pt x="2301" y="145"/>
                  </a:lnTo>
                  <a:lnTo>
                    <a:pt x="2301" y="145"/>
                  </a:lnTo>
                  <a:lnTo>
                    <a:pt x="2335" y="143"/>
                  </a:lnTo>
                  <a:lnTo>
                    <a:pt x="2363" y="140"/>
                  </a:lnTo>
                  <a:lnTo>
                    <a:pt x="2386" y="134"/>
                  </a:lnTo>
                  <a:lnTo>
                    <a:pt x="2404" y="126"/>
                  </a:lnTo>
                  <a:lnTo>
                    <a:pt x="2419" y="119"/>
                  </a:lnTo>
                  <a:lnTo>
                    <a:pt x="2429" y="108"/>
                  </a:lnTo>
                  <a:lnTo>
                    <a:pt x="2438" y="98"/>
                  </a:lnTo>
                  <a:lnTo>
                    <a:pt x="2442" y="87"/>
                  </a:lnTo>
                  <a:lnTo>
                    <a:pt x="2446" y="76"/>
                  </a:lnTo>
                  <a:lnTo>
                    <a:pt x="2446" y="66"/>
                  </a:lnTo>
                  <a:lnTo>
                    <a:pt x="2446" y="57"/>
                  </a:lnTo>
                  <a:lnTo>
                    <a:pt x="2444" y="47"/>
                  </a:lnTo>
                  <a:lnTo>
                    <a:pt x="2440" y="34"/>
                  </a:lnTo>
                  <a:lnTo>
                    <a:pt x="2438" y="28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240" name="Freeform 382">
            <a:extLst>
              <a:ext uri="{FF2B5EF4-FFF2-40B4-BE49-F238E27FC236}">
                <a16:creationId xmlns:a16="http://schemas.microsoft.com/office/drawing/2014/main" id="{72ED922F-5B8E-B46C-E093-5EFDDDC60669}"/>
              </a:ext>
            </a:extLst>
          </p:cNvPr>
          <p:cNvSpPr>
            <a:spLocks/>
          </p:cNvSpPr>
          <p:nvPr/>
        </p:nvSpPr>
        <p:spPr bwMode="auto">
          <a:xfrm>
            <a:off x="235904" y="4310475"/>
            <a:ext cx="208805" cy="154021"/>
          </a:xfrm>
          <a:custGeom>
            <a:avLst/>
            <a:gdLst>
              <a:gd name="T0" fmla="*/ 44 w 46"/>
              <a:gd name="T1" fmla="*/ 15 h 33"/>
              <a:gd name="T2" fmla="*/ 29 w 46"/>
              <a:gd name="T3" fmla="*/ 1 h 33"/>
              <a:gd name="T4" fmla="*/ 25 w 46"/>
              <a:gd name="T5" fmla="*/ 2 h 33"/>
              <a:gd name="T6" fmla="*/ 25 w 46"/>
              <a:gd name="T7" fmla="*/ 6 h 33"/>
              <a:gd name="T8" fmla="*/ 34 w 46"/>
              <a:gd name="T9" fmla="*/ 14 h 33"/>
              <a:gd name="T10" fmla="*/ 3 w 46"/>
              <a:gd name="T11" fmla="*/ 14 h 33"/>
              <a:gd name="T12" fmla="*/ 0 w 46"/>
              <a:gd name="T13" fmla="*/ 17 h 33"/>
              <a:gd name="T14" fmla="*/ 3 w 46"/>
              <a:gd name="T15" fmla="*/ 20 h 33"/>
              <a:gd name="T16" fmla="*/ 34 w 46"/>
              <a:gd name="T17" fmla="*/ 20 h 33"/>
              <a:gd name="T18" fmla="*/ 25 w 46"/>
              <a:gd name="T19" fmla="*/ 28 h 33"/>
              <a:gd name="T20" fmla="*/ 25 w 46"/>
              <a:gd name="T21" fmla="*/ 32 h 33"/>
              <a:gd name="T22" fmla="*/ 27 w 46"/>
              <a:gd name="T23" fmla="*/ 33 h 33"/>
              <a:gd name="T24" fmla="*/ 29 w 46"/>
              <a:gd name="T25" fmla="*/ 32 h 33"/>
              <a:gd name="T26" fmla="*/ 44 w 46"/>
              <a:gd name="T27" fmla="*/ 20 h 33"/>
              <a:gd name="T28" fmla="*/ 46 w 46"/>
              <a:gd name="T29" fmla="*/ 17 h 33"/>
              <a:gd name="T30" fmla="*/ 44 w 46"/>
              <a:gd name="T31" fmla="*/ 15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6" h="33">
                <a:moveTo>
                  <a:pt x="44" y="15"/>
                </a:moveTo>
                <a:cubicBezTo>
                  <a:pt x="29" y="1"/>
                  <a:pt x="29" y="1"/>
                  <a:pt x="29" y="1"/>
                </a:cubicBezTo>
                <a:cubicBezTo>
                  <a:pt x="28" y="0"/>
                  <a:pt x="26" y="0"/>
                  <a:pt x="25" y="2"/>
                </a:cubicBezTo>
                <a:cubicBezTo>
                  <a:pt x="24" y="3"/>
                  <a:pt x="24" y="5"/>
                  <a:pt x="25" y="6"/>
                </a:cubicBezTo>
                <a:cubicBezTo>
                  <a:pt x="34" y="14"/>
                  <a:pt x="34" y="14"/>
                  <a:pt x="3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4"/>
                  <a:pt x="0" y="16"/>
                  <a:pt x="0" y="17"/>
                </a:cubicBezTo>
                <a:cubicBezTo>
                  <a:pt x="0" y="19"/>
                  <a:pt x="2" y="20"/>
                  <a:pt x="3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25" y="28"/>
                  <a:pt x="25" y="28"/>
                  <a:pt x="25" y="28"/>
                </a:cubicBezTo>
                <a:cubicBezTo>
                  <a:pt x="24" y="29"/>
                  <a:pt x="24" y="31"/>
                  <a:pt x="25" y="32"/>
                </a:cubicBezTo>
                <a:cubicBezTo>
                  <a:pt x="25" y="33"/>
                  <a:pt x="26" y="33"/>
                  <a:pt x="27" y="33"/>
                </a:cubicBezTo>
                <a:cubicBezTo>
                  <a:pt x="28" y="33"/>
                  <a:pt x="29" y="33"/>
                  <a:pt x="29" y="32"/>
                </a:cubicBezTo>
                <a:cubicBezTo>
                  <a:pt x="44" y="20"/>
                  <a:pt x="44" y="20"/>
                  <a:pt x="44" y="20"/>
                </a:cubicBezTo>
                <a:cubicBezTo>
                  <a:pt x="45" y="19"/>
                  <a:pt x="46" y="18"/>
                  <a:pt x="46" y="17"/>
                </a:cubicBezTo>
                <a:cubicBezTo>
                  <a:pt x="46" y="16"/>
                  <a:pt x="45" y="16"/>
                  <a:pt x="44" y="15"/>
                </a:cubicBezTo>
              </a:path>
            </a:pathLst>
          </a:custGeom>
          <a:solidFill>
            <a:srgbClr val="0038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58" name="Gruppieren 257">
            <a:extLst>
              <a:ext uri="{FF2B5EF4-FFF2-40B4-BE49-F238E27FC236}">
                <a16:creationId xmlns:a16="http://schemas.microsoft.com/office/drawing/2014/main" id="{2102CCA6-CA55-92A6-63C3-163EDF204210}"/>
              </a:ext>
            </a:extLst>
          </p:cNvPr>
          <p:cNvGrpSpPr/>
          <p:nvPr/>
        </p:nvGrpSpPr>
        <p:grpSpPr>
          <a:xfrm>
            <a:off x="8865819" y="3139545"/>
            <a:ext cx="1900238" cy="889000"/>
            <a:chOff x="6686153" y="2895199"/>
            <a:chExt cx="1900238" cy="889000"/>
          </a:xfrm>
        </p:grpSpPr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966B4259-796E-0D36-7D84-61F0D73D6F2E}"/>
                </a:ext>
              </a:extLst>
            </p:cNvPr>
            <p:cNvGrpSpPr/>
            <p:nvPr/>
          </p:nvGrpSpPr>
          <p:grpSpPr>
            <a:xfrm>
              <a:off x="6686153" y="2895199"/>
              <a:ext cx="1900238" cy="889000"/>
              <a:chOff x="6711736" y="1830538"/>
              <a:chExt cx="1900238" cy="889000"/>
            </a:xfrm>
          </p:grpSpPr>
          <p:sp>
            <p:nvSpPr>
              <p:cNvPr id="267" name="AutoShape 35">
                <a:extLst>
                  <a:ext uri="{FF2B5EF4-FFF2-40B4-BE49-F238E27FC236}">
                    <a16:creationId xmlns:a16="http://schemas.microsoft.com/office/drawing/2014/main" id="{6FD67366-9E0A-67B9-E5C4-B8DB3909FD0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711736" y="1830538"/>
                <a:ext cx="1900238" cy="889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68" name="Freeform 37">
                <a:extLst>
                  <a:ext uri="{FF2B5EF4-FFF2-40B4-BE49-F238E27FC236}">
                    <a16:creationId xmlns:a16="http://schemas.microsoft.com/office/drawing/2014/main" id="{9B13D140-1149-B792-7496-ECE29B05A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5399" y="2335363"/>
                <a:ext cx="1085850" cy="381000"/>
              </a:xfrm>
              <a:custGeom>
                <a:avLst/>
                <a:gdLst>
                  <a:gd name="T0" fmla="*/ 264 w 288"/>
                  <a:gd name="T1" fmla="*/ 2 h 100"/>
                  <a:gd name="T2" fmla="*/ 236 w 288"/>
                  <a:gd name="T3" fmla="*/ 8 h 100"/>
                  <a:gd name="T4" fmla="*/ 231 w 288"/>
                  <a:gd name="T5" fmla="*/ 9 h 100"/>
                  <a:gd name="T6" fmla="*/ 231 w 288"/>
                  <a:gd name="T7" fmla="*/ 10 h 100"/>
                  <a:gd name="T8" fmla="*/ 230 w 288"/>
                  <a:gd name="T9" fmla="*/ 11 h 100"/>
                  <a:gd name="T10" fmla="*/ 213 w 288"/>
                  <a:gd name="T11" fmla="*/ 21 h 100"/>
                  <a:gd name="T12" fmla="*/ 184 w 288"/>
                  <a:gd name="T13" fmla="*/ 24 h 100"/>
                  <a:gd name="T14" fmla="*/ 133 w 288"/>
                  <a:gd name="T15" fmla="*/ 39 h 100"/>
                  <a:gd name="T16" fmla="*/ 90 w 288"/>
                  <a:gd name="T17" fmla="*/ 55 h 100"/>
                  <a:gd name="T18" fmla="*/ 96 w 288"/>
                  <a:gd name="T19" fmla="*/ 55 h 100"/>
                  <a:gd name="T20" fmla="*/ 101 w 288"/>
                  <a:gd name="T21" fmla="*/ 55 h 100"/>
                  <a:gd name="T22" fmla="*/ 163 w 288"/>
                  <a:gd name="T23" fmla="*/ 35 h 100"/>
                  <a:gd name="T24" fmla="*/ 109 w 288"/>
                  <a:gd name="T25" fmla="*/ 55 h 100"/>
                  <a:gd name="T26" fmla="*/ 7 w 288"/>
                  <a:gd name="T27" fmla="*/ 99 h 100"/>
                  <a:gd name="T28" fmla="*/ 29 w 288"/>
                  <a:gd name="T29" fmla="*/ 95 h 100"/>
                  <a:gd name="T30" fmla="*/ 132 w 288"/>
                  <a:gd name="T31" fmla="*/ 58 h 100"/>
                  <a:gd name="T32" fmla="*/ 35 w 288"/>
                  <a:gd name="T33" fmla="*/ 100 h 100"/>
                  <a:gd name="T34" fmla="*/ 60 w 288"/>
                  <a:gd name="T35" fmla="*/ 95 h 100"/>
                  <a:gd name="T36" fmla="*/ 167 w 288"/>
                  <a:gd name="T37" fmla="*/ 55 h 100"/>
                  <a:gd name="T38" fmla="*/ 212 w 288"/>
                  <a:gd name="T39" fmla="*/ 37 h 100"/>
                  <a:gd name="T40" fmla="*/ 212 w 288"/>
                  <a:gd name="T41" fmla="*/ 37 h 100"/>
                  <a:gd name="T42" fmla="*/ 171 w 288"/>
                  <a:gd name="T43" fmla="*/ 56 h 100"/>
                  <a:gd name="T44" fmla="*/ 172 w 288"/>
                  <a:gd name="T45" fmla="*/ 57 h 100"/>
                  <a:gd name="T46" fmla="*/ 185 w 288"/>
                  <a:gd name="T47" fmla="*/ 56 h 100"/>
                  <a:gd name="T48" fmla="*/ 225 w 288"/>
                  <a:gd name="T49" fmla="*/ 38 h 100"/>
                  <a:gd name="T50" fmla="*/ 246 w 288"/>
                  <a:gd name="T51" fmla="*/ 24 h 100"/>
                  <a:gd name="T52" fmla="*/ 234 w 288"/>
                  <a:gd name="T53" fmla="*/ 20 h 100"/>
                  <a:gd name="T54" fmla="*/ 274 w 288"/>
                  <a:gd name="T55" fmla="*/ 11 h 100"/>
                  <a:gd name="T56" fmla="*/ 275 w 288"/>
                  <a:gd name="T57" fmla="*/ 11 h 100"/>
                  <a:gd name="T58" fmla="*/ 280 w 288"/>
                  <a:gd name="T59" fmla="*/ 10 h 100"/>
                  <a:gd name="T60" fmla="*/ 279 w 288"/>
                  <a:gd name="T61" fmla="*/ 9 h 100"/>
                  <a:gd name="T62" fmla="*/ 287 w 288"/>
                  <a:gd name="T63" fmla="*/ 3 h 100"/>
                  <a:gd name="T64" fmla="*/ 280 w 288"/>
                  <a:gd name="T6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8" h="100">
                    <a:moveTo>
                      <a:pt x="278" y="0"/>
                    </a:moveTo>
                    <a:cubicBezTo>
                      <a:pt x="274" y="0"/>
                      <a:pt x="269" y="1"/>
                      <a:pt x="264" y="2"/>
                    </a:cubicBezTo>
                    <a:cubicBezTo>
                      <a:pt x="255" y="3"/>
                      <a:pt x="245" y="5"/>
                      <a:pt x="236" y="8"/>
                    </a:cubicBezTo>
                    <a:cubicBezTo>
                      <a:pt x="236" y="8"/>
                      <a:pt x="236" y="8"/>
                      <a:pt x="236" y="8"/>
                    </a:cubicBezTo>
                    <a:cubicBezTo>
                      <a:pt x="236" y="8"/>
                      <a:pt x="236" y="8"/>
                      <a:pt x="236" y="8"/>
                    </a:cubicBezTo>
                    <a:cubicBezTo>
                      <a:pt x="235" y="8"/>
                      <a:pt x="233" y="8"/>
                      <a:pt x="231" y="9"/>
                    </a:cubicBezTo>
                    <a:cubicBezTo>
                      <a:pt x="231" y="9"/>
                      <a:pt x="231" y="9"/>
                      <a:pt x="231" y="9"/>
                    </a:cubicBezTo>
                    <a:cubicBezTo>
                      <a:pt x="230" y="10"/>
                      <a:pt x="230" y="10"/>
                      <a:pt x="231" y="10"/>
                    </a:cubicBezTo>
                    <a:cubicBezTo>
                      <a:pt x="232" y="10"/>
                      <a:pt x="232" y="10"/>
                      <a:pt x="232" y="10"/>
                    </a:cubicBezTo>
                    <a:cubicBezTo>
                      <a:pt x="231" y="10"/>
                      <a:pt x="231" y="11"/>
                      <a:pt x="230" y="11"/>
                    </a:cubicBezTo>
                    <a:cubicBezTo>
                      <a:pt x="220" y="15"/>
                      <a:pt x="217" y="18"/>
                      <a:pt x="222" y="20"/>
                    </a:cubicBezTo>
                    <a:cubicBezTo>
                      <a:pt x="213" y="21"/>
                      <a:pt x="213" y="21"/>
                      <a:pt x="213" y="21"/>
                    </a:cubicBezTo>
                    <a:cubicBezTo>
                      <a:pt x="213" y="21"/>
                      <a:pt x="198" y="22"/>
                      <a:pt x="195" y="22"/>
                    </a:cubicBezTo>
                    <a:cubicBezTo>
                      <a:pt x="192" y="23"/>
                      <a:pt x="188" y="23"/>
                      <a:pt x="184" y="24"/>
                    </a:cubicBezTo>
                    <a:cubicBezTo>
                      <a:pt x="140" y="36"/>
                      <a:pt x="140" y="36"/>
                      <a:pt x="140" y="36"/>
                    </a:cubicBezTo>
                    <a:cubicBezTo>
                      <a:pt x="138" y="37"/>
                      <a:pt x="135" y="38"/>
                      <a:pt x="133" y="39"/>
                    </a:cubicBezTo>
                    <a:cubicBezTo>
                      <a:pt x="91" y="54"/>
                      <a:pt x="91" y="54"/>
                      <a:pt x="91" y="54"/>
                    </a:cubicBezTo>
                    <a:cubicBezTo>
                      <a:pt x="89" y="54"/>
                      <a:pt x="89" y="55"/>
                      <a:pt x="90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5"/>
                      <a:pt x="100" y="55"/>
                      <a:pt x="101" y="55"/>
                    </a:cubicBezTo>
                    <a:cubicBezTo>
                      <a:pt x="145" y="40"/>
                      <a:pt x="145" y="40"/>
                      <a:pt x="145" y="40"/>
                    </a:cubicBezTo>
                    <a:cubicBezTo>
                      <a:pt x="163" y="35"/>
                      <a:pt x="163" y="35"/>
                      <a:pt x="163" y="35"/>
                    </a:cubicBezTo>
                    <a:cubicBezTo>
                      <a:pt x="144" y="42"/>
                      <a:pt x="115" y="52"/>
                      <a:pt x="112" y="53"/>
                    </a:cubicBezTo>
                    <a:cubicBezTo>
                      <a:pt x="110" y="54"/>
                      <a:pt x="109" y="55"/>
                      <a:pt x="109" y="55"/>
                    </a:cubicBezTo>
                    <a:cubicBezTo>
                      <a:pt x="8" y="94"/>
                      <a:pt x="8" y="94"/>
                      <a:pt x="8" y="94"/>
                    </a:cubicBezTo>
                    <a:cubicBezTo>
                      <a:pt x="1" y="97"/>
                      <a:pt x="0" y="99"/>
                      <a:pt x="7" y="99"/>
                    </a:cubicBezTo>
                    <a:cubicBezTo>
                      <a:pt x="7" y="99"/>
                      <a:pt x="7" y="99"/>
                      <a:pt x="7" y="99"/>
                    </a:cubicBezTo>
                    <a:cubicBezTo>
                      <a:pt x="14" y="99"/>
                      <a:pt x="22" y="97"/>
                      <a:pt x="29" y="95"/>
                    </a:cubicBezTo>
                    <a:cubicBezTo>
                      <a:pt x="131" y="58"/>
                      <a:pt x="131" y="58"/>
                      <a:pt x="131" y="58"/>
                    </a:cubicBezTo>
                    <a:cubicBezTo>
                      <a:pt x="132" y="58"/>
                      <a:pt x="132" y="58"/>
                      <a:pt x="132" y="58"/>
                    </a:cubicBezTo>
                    <a:cubicBezTo>
                      <a:pt x="39" y="95"/>
                      <a:pt x="39" y="95"/>
                      <a:pt x="39" y="95"/>
                    </a:cubicBezTo>
                    <a:cubicBezTo>
                      <a:pt x="32" y="98"/>
                      <a:pt x="28" y="100"/>
                      <a:pt x="35" y="100"/>
                    </a:cubicBezTo>
                    <a:cubicBezTo>
                      <a:pt x="35" y="100"/>
                      <a:pt x="35" y="100"/>
                      <a:pt x="35" y="100"/>
                    </a:cubicBezTo>
                    <a:cubicBezTo>
                      <a:pt x="42" y="100"/>
                      <a:pt x="53" y="98"/>
                      <a:pt x="60" y="95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63" y="56"/>
                      <a:pt x="165" y="55"/>
                      <a:pt x="167" y="55"/>
                    </a:cubicBezTo>
                    <a:cubicBezTo>
                      <a:pt x="169" y="54"/>
                      <a:pt x="192" y="44"/>
                      <a:pt x="212" y="36"/>
                    </a:cubicBezTo>
                    <a:cubicBezTo>
                      <a:pt x="212" y="37"/>
                      <a:pt x="212" y="37"/>
                      <a:pt x="212" y="37"/>
                    </a:cubicBezTo>
                    <a:cubicBezTo>
                      <a:pt x="211" y="37"/>
                      <a:pt x="211" y="37"/>
                      <a:pt x="211" y="37"/>
                    </a:cubicBezTo>
                    <a:cubicBezTo>
                      <a:pt x="212" y="37"/>
                      <a:pt x="212" y="37"/>
                      <a:pt x="212" y="37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0" y="57"/>
                      <a:pt x="170" y="57"/>
                      <a:pt x="172" y="57"/>
                    </a:cubicBezTo>
                    <a:cubicBezTo>
                      <a:pt x="172" y="57"/>
                      <a:pt x="172" y="57"/>
                      <a:pt x="172" y="57"/>
                    </a:cubicBezTo>
                    <a:cubicBezTo>
                      <a:pt x="179" y="57"/>
                      <a:pt x="179" y="57"/>
                      <a:pt x="179" y="57"/>
                    </a:cubicBezTo>
                    <a:cubicBezTo>
                      <a:pt x="181" y="57"/>
                      <a:pt x="183" y="57"/>
                      <a:pt x="185" y="56"/>
                    </a:cubicBezTo>
                    <a:cubicBezTo>
                      <a:pt x="221" y="41"/>
                      <a:pt x="221" y="41"/>
                      <a:pt x="221" y="41"/>
                    </a:cubicBezTo>
                    <a:cubicBezTo>
                      <a:pt x="223" y="40"/>
                      <a:pt x="224" y="39"/>
                      <a:pt x="225" y="38"/>
                    </a:cubicBezTo>
                    <a:cubicBezTo>
                      <a:pt x="246" y="26"/>
                      <a:pt x="246" y="26"/>
                      <a:pt x="246" y="26"/>
                    </a:cubicBezTo>
                    <a:cubicBezTo>
                      <a:pt x="247" y="25"/>
                      <a:pt x="248" y="24"/>
                      <a:pt x="246" y="24"/>
                    </a:cubicBezTo>
                    <a:cubicBezTo>
                      <a:pt x="244" y="23"/>
                      <a:pt x="238" y="21"/>
                      <a:pt x="238" y="21"/>
                    </a:cubicBezTo>
                    <a:cubicBezTo>
                      <a:pt x="234" y="20"/>
                      <a:pt x="234" y="20"/>
                      <a:pt x="234" y="20"/>
                    </a:cubicBezTo>
                    <a:cubicBezTo>
                      <a:pt x="246" y="19"/>
                      <a:pt x="261" y="16"/>
                      <a:pt x="271" y="12"/>
                    </a:cubicBezTo>
                    <a:cubicBezTo>
                      <a:pt x="272" y="12"/>
                      <a:pt x="273" y="11"/>
                      <a:pt x="274" y="11"/>
                    </a:cubicBezTo>
                    <a:cubicBezTo>
                      <a:pt x="275" y="11"/>
                      <a:pt x="275" y="11"/>
                      <a:pt x="275" y="11"/>
                    </a:cubicBezTo>
                    <a:cubicBezTo>
                      <a:pt x="275" y="11"/>
                      <a:pt x="275" y="11"/>
                      <a:pt x="275" y="11"/>
                    </a:cubicBezTo>
                    <a:cubicBezTo>
                      <a:pt x="276" y="11"/>
                      <a:pt x="278" y="11"/>
                      <a:pt x="279" y="10"/>
                    </a:cubicBezTo>
                    <a:cubicBezTo>
                      <a:pt x="280" y="10"/>
                      <a:pt x="280" y="10"/>
                      <a:pt x="280" y="10"/>
                    </a:cubicBezTo>
                    <a:cubicBezTo>
                      <a:pt x="281" y="9"/>
                      <a:pt x="281" y="9"/>
                      <a:pt x="280" y="9"/>
                    </a:cubicBezTo>
                    <a:cubicBezTo>
                      <a:pt x="279" y="9"/>
                      <a:pt x="279" y="9"/>
                      <a:pt x="279" y="9"/>
                    </a:cubicBezTo>
                    <a:cubicBezTo>
                      <a:pt x="285" y="7"/>
                      <a:pt x="287" y="5"/>
                      <a:pt x="287" y="3"/>
                    </a:cubicBezTo>
                    <a:cubicBezTo>
                      <a:pt x="287" y="3"/>
                      <a:pt x="287" y="3"/>
                      <a:pt x="287" y="3"/>
                    </a:cubicBezTo>
                    <a:cubicBezTo>
                      <a:pt x="287" y="3"/>
                      <a:pt x="287" y="3"/>
                      <a:pt x="287" y="3"/>
                    </a:cubicBezTo>
                    <a:cubicBezTo>
                      <a:pt x="288" y="1"/>
                      <a:pt x="285" y="0"/>
                      <a:pt x="280" y="0"/>
                    </a:cubicBezTo>
                    <a:cubicBezTo>
                      <a:pt x="279" y="0"/>
                      <a:pt x="279" y="0"/>
                      <a:pt x="278" y="0"/>
                    </a:cubicBezTo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3" name="Freeform 45">
                <a:extLst>
                  <a:ext uri="{FF2B5EF4-FFF2-40B4-BE49-F238E27FC236}">
                    <a16:creationId xmlns:a16="http://schemas.microsoft.com/office/drawing/2014/main" id="{41EF396B-8C7D-B30E-FDC7-DD81579BF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2924" y="2509988"/>
                <a:ext cx="587375" cy="182563"/>
              </a:xfrm>
              <a:custGeom>
                <a:avLst/>
                <a:gdLst>
                  <a:gd name="T0" fmla="*/ 370 w 370"/>
                  <a:gd name="T1" fmla="*/ 0 h 115"/>
                  <a:gd name="T2" fmla="*/ 339 w 370"/>
                  <a:gd name="T3" fmla="*/ 0 h 115"/>
                  <a:gd name="T4" fmla="*/ 0 w 370"/>
                  <a:gd name="T5" fmla="*/ 115 h 115"/>
                  <a:gd name="T6" fmla="*/ 33 w 370"/>
                  <a:gd name="T7" fmla="*/ 115 h 115"/>
                  <a:gd name="T8" fmla="*/ 370 w 370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115">
                    <a:moveTo>
                      <a:pt x="370" y="0"/>
                    </a:moveTo>
                    <a:lnTo>
                      <a:pt x="339" y="0"/>
                    </a:lnTo>
                    <a:lnTo>
                      <a:pt x="0" y="115"/>
                    </a:lnTo>
                    <a:lnTo>
                      <a:pt x="33" y="115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4" name="Freeform 46">
                <a:extLst>
                  <a:ext uri="{FF2B5EF4-FFF2-40B4-BE49-F238E27FC236}">
                    <a16:creationId xmlns:a16="http://schemas.microsoft.com/office/drawing/2014/main" id="{9FEC814F-678A-C897-F676-8D5B9DC1B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2924" y="2509988"/>
                <a:ext cx="587375" cy="182563"/>
              </a:xfrm>
              <a:custGeom>
                <a:avLst/>
                <a:gdLst>
                  <a:gd name="T0" fmla="*/ 370 w 370"/>
                  <a:gd name="T1" fmla="*/ 0 h 115"/>
                  <a:gd name="T2" fmla="*/ 339 w 370"/>
                  <a:gd name="T3" fmla="*/ 0 h 115"/>
                  <a:gd name="T4" fmla="*/ 0 w 370"/>
                  <a:gd name="T5" fmla="*/ 115 h 115"/>
                  <a:gd name="T6" fmla="*/ 33 w 370"/>
                  <a:gd name="T7" fmla="*/ 115 h 115"/>
                  <a:gd name="T8" fmla="*/ 370 w 370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115">
                    <a:moveTo>
                      <a:pt x="370" y="0"/>
                    </a:moveTo>
                    <a:lnTo>
                      <a:pt x="339" y="0"/>
                    </a:lnTo>
                    <a:lnTo>
                      <a:pt x="0" y="115"/>
                    </a:lnTo>
                    <a:lnTo>
                      <a:pt x="33" y="115"/>
                    </a:lnTo>
                    <a:lnTo>
                      <a:pt x="3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5" name="Freeform 47">
                <a:extLst>
                  <a:ext uri="{FF2B5EF4-FFF2-40B4-BE49-F238E27FC236}">
                    <a16:creationId xmlns:a16="http://schemas.microsoft.com/office/drawing/2014/main" id="{EC663BF6-3AD8-4DEA-7E47-D41D15BC5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5174" y="2506813"/>
                <a:ext cx="403225" cy="185738"/>
              </a:xfrm>
              <a:custGeom>
                <a:avLst/>
                <a:gdLst>
                  <a:gd name="T0" fmla="*/ 107 w 107"/>
                  <a:gd name="T1" fmla="*/ 0 h 49"/>
                  <a:gd name="T2" fmla="*/ 105 w 107"/>
                  <a:gd name="T3" fmla="*/ 1 h 49"/>
                  <a:gd name="T4" fmla="*/ 72 w 107"/>
                  <a:gd name="T5" fmla="*/ 12 h 49"/>
                  <a:gd name="T6" fmla="*/ 0 w 107"/>
                  <a:gd name="T7" fmla="*/ 49 h 49"/>
                  <a:gd name="T8" fmla="*/ 12 w 107"/>
                  <a:gd name="T9" fmla="*/ 49 h 49"/>
                  <a:gd name="T10" fmla="*/ 107 w 107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9">
                    <a:moveTo>
                      <a:pt x="107" y="0"/>
                    </a:moveTo>
                    <a:cubicBezTo>
                      <a:pt x="106" y="0"/>
                      <a:pt x="106" y="1"/>
                      <a:pt x="105" y="1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7" y="0"/>
                      <a:pt x="107" y="0"/>
                      <a:pt x="107" y="0"/>
                    </a:cubicBezTo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6" name="Freeform 48">
                <a:extLst>
                  <a:ext uri="{FF2B5EF4-FFF2-40B4-BE49-F238E27FC236}">
                    <a16:creationId xmlns:a16="http://schemas.microsoft.com/office/drawing/2014/main" id="{6F3D73C6-6891-BEE5-F61F-839C433E4F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2974" y="2335363"/>
                <a:ext cx="889000" cy="160338"/>
              </a:xfrm>
              <a:custGeom>
                <a:avLst/>
                <a:gdLst>
                  <a:gd name="T0" fmla="*/ 18 w 236"/>
                  <a:gd name="T1" fmla="*/ 37 h 42"/>
                  <a:gd name="T2" fmla="*/ 124 w 236"/>
                  <a:gd name="T3" fmla="*/ 2 h 42"/>
                  <a:gd name="T4" fmla="*/ 229 w 236"/>
                  <a:gd name="T5" fmla="*/ 2 h 42"/>
                  <a:gd name="T6" fmla="*/ 123 w 236"/>
                  <a:gd name="T7" fmla="*/ 37 h 42"/>
                  <a:gd name="T8" fmla="*/ 18 w 236"/>
                  <a:gd name="T9" fmla="*/ 37 h 42"/>
                  <a:gd name="T10" fmla="*/ 235 w 236"/>
                  <a:gd name="T11" fmla="*/ 0 h 42"/>
                  <a:gd name="T12" fmla="*/ 127 w 236"/>
                  <a:gd name="T13" fmla="*/ 0 h 42"/>
                  <a:gd name="T14" fmla="*/ 127 w 236"/>
                  <a:gd name="T15" fmla="*/ 0 h 42"/>
                  <a:gd name="T16" fmla="*/ 123 w 236"/>
                  <a:gd name="T17" fmla="*/ 1 h 42"/>
                  <a:gd name="T18" fmla="*/ 0 w 236"/>
                  <a:gd name="T19" fmla="*/ 42 h 42"/>
                  <a:gd name="T20" fmla="*/ 3 w 236"/>
                  <a:gd name="T21" fmla="*/ 42 h 42"/>
                  <a:gd name="T22" fmla="*/ 13 w 236"/>
                  <a:gd name="T23" fmla="*/ 39 h 42"/>
                  <a:gd name="T24" fmla="*/ 52 w 236"/>
                  <a:gd name="T25" fmla="*/ 39 h 42"/>
                  <a:gd name="T26" fmla="*/ 46 w 236"/>
                  <a:gd name="T27" fmla="*/ 40 h 42"/>
                  <a:gd name="T28" fmla="*/ 44 w 236"/>
                  <a:gd name="T29" fmla="*/ 42 h 42"/>
                  <a:gd name="T30" fmla="*/ 65 w 236"/>
                  <a:gd name="T31" fmla="*/ 42 h 42"/>
                  <a:gd name="T32" fmla="*/ 74 w 236"/>
                  <a:gd name="T33" fmla="*/ 40 h 42"/>
                  <a:gd name="T34" fmla="*/ 79 w 236"/>
                  <a:gd name="T35" fmla="*/ 39 h 42"/>
                  <a:gd name="T36" fmla="*/ 118 w 236"/>
                  <a:gd name="T37" fmla="*/ 39 h 42"/>
                  <a:gd name="T38" fmla="*/ 108 w 236"/>
                  <a:gd name="T39" fmla="*/ 42 h 42"/>
                  <a:gd name="T40" fmla="*/ 111 w 236"/>
                  <a:gd name="T41" fmla="*/ 42 h 42"/>
                  <a:gd name="T42" fmla="*/ 234 w 236"/>
                  <a:gd name="T43" fmla="*/ 1 h 42"/>
                  <a:gd name="T44" fmla="*/ 235 w 236"/>
                  <a:gd name="T45" fmla="*/ 0 h 42"/>
                  <a:gd name="T46" fmla="*/ 235 w 236"/>
                  <a:gd name="T4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6" h="42">
                    <a:moveTo>
                      <a:pt x="18" y="37"/>
                    </a:moveTo>
                    <a:cubicBezTo>
                      <a:pt x="124" y="2"/>
                      <a:pt x="124" y="2"/>
                      <a:pt x="124" y="2"/>
                    </a:cubicBezTo>
                    <a:cubicBezTo>
                      <a:pt x="229" y="2"/>
                      <a:pt x="229" y="2"/>
                      <a:pt x="229" y="2"/>
                    </a:cubicBezTo>
                    <a:cubicBezTo>
                      <a:pt x="123" y="37"/>
                      <a:pt x="123" y="37"/>
                      <a:pt x="123" y="37"/>
                    </a:cubicBezTo>
                    <a:cubicBezTo>
                      <a:pt x="18" y="37"/>
                      <a:pt x="18" y="37"/>
                      <a:pt x="18" y="37"/>
                    </a:cubicBezTo>
                    <a:moveTo>
                      <a:pt x="235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4" y="1"/>
                      <a:pt x="123" y="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2"/>
                      <a:pt x="43" y="42"/>
                      <a:pt x="44" y="42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7" y="42"/>
                      <a:pt x="71" y="42"/>
                      <a:pt x="74" y="40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118" y="39"/>
                      <a:pt x="118" y="39"/>
                      <a:pt x="118" y="39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234" y="1"/>
                      <a:pt x="234" y="1"/>
                      <a:pt x="234" y="1"/>
                    </a:cubicBezTo>
                    <a:cubicBezTo>
                      <a:pt x="235" y="1"/>
                      <a:pt x="236" y="0"/>
                      <a:pt x="235" y="0"/>
                    </a:cubicBezTo>
                    <a:cubicBezTo>
                      <a:pt x="235" y="0"/>
                      <a:pt x="235" y="0"/>
                      <a:pt x="235" y="0"/>
                    </a:cubicBezTo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7" name="Freeform 49">
                <a:extLst>
                  <a:ext uri="{FF2B5EF4-FFF2-40B4-BE49-F238E27FC236}">
                    <a16:creationId xmlns:a16="http://schemas.microsoft.com/office/drawing/2014/main" id="{4BF4BD23-7F7E-55D9-CA58-E624BBA1C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024" y="2506813"/>
                <a:ext cx="731838" cy="185738"/>
              </a:xfrm>
              <a:custGeom>
                <a:avLst/>
                <a:gdLst>
                  <a:gd name="T0" fmla="*/ 461 w 461"/>
                  <a:gd name="T1" fmla="*/ 0 h 117"/>
                  <a:gd name="T2" fmla="*/ 0 w 461"/>
                  <a:gd name="T3" fmla="*/ 117 h 117"/>
                  <a:gd name="T4" fmla="*/ 29 w 461"/>
                  <a:gd name="T5" fmla="*/ 117 h 117"/>
                  <a:gd name="T6" fmla="*/ 383 w 461"/>
                  <a:gd name="T7" fmla="*/ 29 h 117"/>
                  <a:gd name="T8" fmla="*/ 461 w 461"/>
                  <a:gd name="T9" fmla="*/ 2 h 117"/>
                  <a:gd name="T10" fmla="*/ 461 w 461"/>
                  <a:gd name="T1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1" h="117">
                    <a:moveTo>
                      <a:pt x="461" y="0"/>
                    </a:moveTo>
                    <a:lnTo>
                      <a:pt x="0" y="117"/>
                    </a:lnTo>
                    <a:lnTo>
                      <a:pt x="29" y="117"/>
                    </a:lnTo>
                    <a:lnTo>
                      <a:pt x="383" y="29"/>
                    </a:lnTo>
                    <a:lnTo>
                      <a:pt x="461" y="2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8" name="Freeform 50">
                <a:extLst>
                  <a:ext uri="{FF2B5EF4-FFF2-40B4-BE49-F238E27FC236}">
                    <a16:creationId xmlns:a16="http://schemas.microsoft.com/office/drawing/2014/main" id="{8B770CC7-4B94-96EA-F9EB-F24A1732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024" y="2506813"/>
                <a:ext cx="731838" cy="185738"/>
              </a:xfrm>
              <a:custGeom>
                <a:avLst/>
                <a:gdLst>
                  <a:gd name="T0" fmla="*/ 461 w 461"/>
                  <a:gd name="T1" fmla="*/ 0 h 117"/>
                  <a:gd name="T2" fmla="*/ 0 w 461"/>
                  <a:gd name="T3" fmla="*/ 117 h 117"/>
                  <a:gd name="T4" fmla="*/ 29 w 461"/>
                  <a:gd name="T5" fmla="*/ 117 h 117"/>
                  <a:gd name="T6" fmla="*/ 383 w 461"/>
                  <a:gd name="T7" fmla="*/ 29 h 117"/>
                  <a:gd name="T8" fmla="*/ 461 w 461"/>
                  <a:gd name="T9" fmla="*/ 2 h 117"/>
                  <a:gd name="T10" fmla="*/ 461 w 461"/>
                  <a:gd name="T1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1" h="117">
                    <a:moveTo>
                      <a:pt x="461" y="0"/>
                    </a:moveTo>
                    <a:lnTo>
                      <a:pt x="0" y="117"/>
                    </a:lnTo>
                    <a:lnTo>
                      <a:pt x="29" y="117"/>
                    </a:lnTo>
                    <a:lnTo>
                      <a:pt x="383" y="29"/>
                    </a:lnTo>
                    <a:lnTo>
                      <a:pt x="461" y="2"/>
                    </a:lnTo>
                    <a:lnTo>
                      <a:pt x="4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99" name="Freeform 51">
                <a:extLst>
                  <a:ext uri="{FF2B5EF4-FFF2-40B4-BE49-F238E27FC236}">
                    <a16:creationId xmlns:a16="http://schemas.microsoft.com/office/drawing/2014/main" id="{4C87E38F-844F-6F85-64A4-6228E9626A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4574" y="2359176"/>
                <a:ext cx="663575" cy="112713"/>
              </a:xfrm>
              <a:custGeom>
                <a:avLst/>
                <a:gdLst>
                  <a:gd name="T0" fmla="*/ 72 w 176"/>
                  <a:gd name="T1" fmla="*/ 8 h 30"/>
                  <a:gd name="T2" fmla="*/ 70 w 176"/>
                  <a:gd name="T3" fmla="*/ 7 h 30"/>
                  <a:gd name="T4" fmla="*/ 161 w 176"/>
                  <a:gd name="T5" fmla="*/ 7 h 30"/>
                  <a:gd name="T6" fmla="*/ 152 w 176"/>
                  <a:gd name="T7" fmla="*/ 8 h 30"/>
                  <a:gd name="T8" fmla="*/ 72 w 176"/>
                  <a:gd name="T9" fmla="*/ 8 h 30"/>
                  <a:gd name="T10" fmla="*/ 137 w 176"/>
                  <a:gd name="T11" fmla="*/ 0 h 30"/>
                  <a:gd name="T12" fmla="*/ 84 w 176"/>
                  <a:gd name="T13" fmla="*/ 2 h 30"/>
                  <a:gd name="T14" fmla="*/ 0 w 176"/>
                  <a:gd name="T15" fmla="*/ 30 h 30"/>
                  <a:gd name="T16" fmla="*/ 93 w 176"/>
                  <a:gd name="T17" fmla="*/ 30 h 30"/>
                  <a:gd name="T18" fmla="*/ 176 w 176"/>
                  <a:gd name="T19" fmla="*/ 2 h 30"/>
                  <a:gd name="T20" fmla="*/ 137 w 176"/>
                  <a:gd name="T2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30">
                    <a:moveTo>
                      <a:pt x="72" y="8"/>
                    </a:moveTo>
                    <a:cubicBezTo>
                      <a:pt x="70" y="7"/>
                      <a:pt x="70" y="7"/>
                      <a:pt x="70" y="7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72" y="8"/>
                      <a:pt x="72" y="8"/>
                      <a:pt x="72" y="8"/>
                    </a:cubicBezTo>
                    <a:moveTo>
                      <a:pt x="137" y="0"/>
                    </a:moveTo>
                    <a:cubicBezTo>
                      <a:pt x="118" y="0"/>
                      <a:pt x="84" y="2"/>
                      <a:pt x="84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176" y="2"/>
                      <a:pt x="176" y="2"/>
                      <a:pt x="176" y="2"/>
                    </a:cubicBezTo>
                    <a:cubicBezTo>
                      <a:pt x="176" y="2"/>
                      <a:pt x="156" y="0"/>
                      <a:pt x="137" y="0"/>
                    </a:cubicBezTo>
                  </a:path>
                </a:pathLst>
              </a:custGeom>
              <a:solidFill>
                <a:srgbClr val="A5B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0" name="Freeform 52">
                <a:extLst>
                  <a:ext uri="{FF2B5EF4-FFF2-40B4-BE49-F238E27FC236}">
                    <a16:creationId xmlns:a16="http://schemas.microsoft.com/office/drawing/2014/main" id="{FB6D730C-0382-6E6C-BE8D-16EA791D5C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9724" y="2267101"/>
                <a:ext cx="452438" cy="425450"/>
              </a:xfrm>
              <a:custGeom>
                <a:avLst/>
                <a:gdLst>
                  <a:gd name="T0" fmla="*/ 73 w 120"/>
                  <a:gd name="T1" fmla="*/ 14 h 112"/>
                  <a:gd name="T2" fmla="*/ 74 w 120"/>
                  <a:gd name="T3" fmla="*/ 13 h 112"/>
                  <a:gd name="T4" fmla="*/ 120 w 120"/>
                  <a:gd name="T5" fmla="*/ 112 h 112"/>
                  <a:gd name="T6" fmla="*/ 109 w 120"/>
                  <a:gd name="T7" fmla="*/ 112 h 112"/>
                  <a:gd name="T8" fmla="*/ 73 w 120"/>
                  <a:gd name="T9" fmla="*/ 37 h 112"/>
                  <a:gd name="T10" fmla="*/ 73 w 120"/>
                  <a:gd name="T11" fmla="*/ 14 h 112"/>
                  <a:gd name="T12" fmla="*/ 11 w 120"/>
                  <a:gd name="T13" fmla="*/ 112 h 112"/>
                  <a:gd name="T14" fmla="*/ 0 w 120"/>
                  <a:gd name="T15" fmla="*/ 112 h 112"/>
                  <a:gd name="T16" fmla="*/ 46 w 120"/>
                  <a:gd name="T17" fmla="*/ 13 h 112"/>
                  <a:gd name="T18" fmla="*/ 47 w 120"/>
                  <a:gd name="T19" fmla="*/ 14 h 112"/>
                  <a:gd name="T20" fmla="*/ 47 w 120"/>
                  <a:gd name="T21" fmla="*/ 37 h 112"/>
                  <a:gd name="T22" fmla="*/ 11 w 120"/>
                  <a:gd name="T23" fmla="*/ 112 h 112"/>
                  <a:gd name="T24" fmla="*/ 69 w 120"/>
                  <a:gd name="T25" fmla="*/ 7 h 112"/>
                  <a:gd name="T26" fmla="*/ 50 w 120"/>
                  <a:gd name="T27" fmla="*/ 7 h 112"/>
                  <a:gd name="T28" fmla="*/ 47 w 120"/>
                  <a:gd name="T29" fmla="*/ 3 h 112"/>
                  <a:gd name="T30" fmla="*/ 47 w 120"/>
                  <a:gd name="T31" fmla="*/ 0 h 112"/>
                  <a:gd name="T32" fmla="*/ 73 w 120"/>
                  <a:gd name="T33" fmla="*/ 0 h 112"/>
                  <a:gd name="T34" fmla="*/ 73 w 120"/>
                  <a:gd name="T35" fmla="*/ 3 h 112"/>
                  <a:gd name="T36" fmla="*/ 69 w 120"/>
                  <a:gd name="T37" fmla="*/ 7 h 112"/>
                  <a:gd name="T38" fmla="*/ 66 w 120"/>
                  <a:gd name="T39" fmla="*/ 112 h 112"/>
                  <a:gd name="T40" fmla="*/ 53 w 120"/>
                  <a:gd name="T41" fmla="*/ 112 h 112"/>
                  <a:gd name="T42" fmla="*/ 53 w 120"/>
                  <a:gd name="T43" fmla="*/ 15 h 112"/>
                  <a:gd name="T44" fmla="*/ 66 w 120"/>
                  <a:gd name="T45" fmla="*/ 15 h 112"/>
                  <a:gd name="T46" fmla="*/ 66 w 120"/>
                  <a:gd name="T4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2">
                    <a:moveTo>
                      <a:pt x="73" y="14"/>
                    </a:moveTo>
                    <a:cubicBezTo>
                      <a:pt x="74" y="13"/>
                      <a:pt x="74" y="13"/>
                      <a:pt x="74" y="13"/>
                    </a:cubicBezTo>
                    <a:cubicBezTo>
                      <a:pt x="120" y="112"/>
                      <a:pt x="120" y="112"/>
                      <a:pt x="120" y="112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2"/>
                    </a:moveTo>
                    <a:cubicBezTo>
                      <a:pt x="0" y="112"/>
                      <a:pt x="0" y="112"/>
                      <a:pt x="0" y="112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4"/>
                      <a:pt x="47" y="14"/>
                      <a:pt x="47" y="14"/>
                    </a:cubicBezTo>
                    <a:cubicBezTo>
                      <a:pt x="47" y="37"/>
                      <a:pt x="47" y="37"/>
                      <a:pt x="47" y="37"/>
                    </a:cubicBezTo>
                    <a:lnTo>
                      <a:pt x="11" y="112"/>
                    </a:lnTo>
                    <a:close/>
                    <a:moveTo>
                      <a:pt x="69" y="7"/>
                    </a:move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47" y="6"/>
                      <a:pt x="47" y="3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73" y="6"/>
                      <a:pt x="71" y="7"/>
                      <a:pt x="69" y="7"/>
                    </a:cubicBezTo>
                    <a:moveTo>
                      <a:pt x="66" y="112"/>
                    </a:moveTo>
                    <a:cubicBezTo>
                      <a:pt x="53" y="112"/>
                      <a:pt x="53" y="112"/>
                      <a:pt x="53" y="112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66" y="15"/>
                      <a:pt x="66" y="15"/>
                      <a:pt x="66" y="15"/>
                    </a:cubicBezTo>
                    <a:lnTo>
                      <a:pt x="66" y="112"/>
                    </a:lnTo>
                    <a:close/>
                  </a:path>
                </a:pathLst>
              </a:custGeom>
              <a:solidFill>
                <a:srgbClr val="5A5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1" name="Freeform 53">
                <a:extLst>
                  <a:ext uri="{FF2B5EF4-FFF2-40B4-BE49-F238E27FC236}">
                    <a16:creationId xmlns:a16="http://schemas.microsoft.com/office/drawing/2014/main" id="{353C5059-D5B4-E4E7-0647-84A4C83D4B7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3224" y="2008338"/>
                <a:ext cx="328613" cy="239713"/>
              </a:xfrm>
              <a:custGeom>
                <a:avLst/>
                <a:gdLst>
                  <a:gd name="T0" fmla="*/ 81 w 87"/>
                  <a:gd name="T1" fmla="*/ 18 h 63"/>
                  <a:gd name="T2" fmla="*/ 6 w 87"/>
                  <a:gd name="T3" fmla="*/ 18 h 63"/>
                  <a:gd name="T4" fmla="*/ 1 w 87"/>
                  <a:gd name="T5" fmla="*/ 15 h 63"/>
                  <a:gd name="T6" fmla="*/ 86 w 87"/>
                  <a:gd name="T7" fmla="*/ 15 h 63"/>
                  <a:gd name="T8" fmla="*/ 81 w 87"/>
                  <a:gd name="T9" fmla="*/ 18 h 63"/>
                  <a:gd name="T10" fmla="*/ 43 w 87"/>
                  <a:gd name="T11" fmla="*/ 0 h 63"/>
                  <a:gd name="T12" fmla="*/ 0 w 87"/>
                  <a:gd name="T13" fmla="*/ 5 h 63"/>
                  <a:gd name="T14" fmla="*/ 0 w 87"/>
                  <a:gd name="T15" fmla="*/ 63 h 63"/>
                  <a:gd name="T16" fmla="*/ 87 w 87"/>
                  <a:gd name="T17" fmla="*/ 63 h 63"/>
                  <a:gd name="T18" fmla="*/ 87 w 87"/>
                  <a:gd name="T19" fmla="*/ 5 h 63"/>
                  <a:gd name="T20" fmla="*/ 43 w 87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63">
                    <a:moveTo>
                      <a:pt x="81" y="18"/>
                    </a:moveTo>
                    <a:cubicBezTo>
                      <a:pt x="6" y="18"/>
                      <a:pt x="6" y="18"/>
                      <a:pt x="6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86" y="15"/>
                      <a:pt x="86" y="15"/>
                      <a:pt x="86" y="15"/>
                    </a:cubicBezTo>
                    <a:lnTo>
                      <a:pt x="81" y="18"/>
                    </a:lnTo>
                    <a:close/>
                    <a:moveTo>
                      <a:pt x="43" y="0"/>
                    </a:moveTo>
                    <a:cubicBezTo>
                      <a:pt x="25" y="0"/>
                      <a:pt x="0" y="5"/>
                      <a:pt x="0" y="5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87" y="63"/>
                      <a:pt x="87" y="63"/>
                      <a:pt x="87" y="63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7" y="5"/>
                      <a:pt x="61" y="0"/>
                      <a:pt x="43" y="0"/>
                    </a:cubicBezTo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2" name="Rectangle 54">
                <a:extLst>
                  <a:ext uri="{FF2B5EF4-FFF2-40B4-BE49-F238E27FC236}">
                    <a16:creationId xmlns:a16="http://schemas.microsoft.com/office/drawing/2014/main" id="{0A11F2D6-FF9E-C16D-AF72-3A0DDA40A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08649" y="2062313"/>
                <a:ext cx="38100" cy="31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3" name="Freeform 55">
                <a:extLst>
                  <a:ext uri="{FF2B5EF4-FFF2-40B4-BE49-F238E27FC236}">
                    <a16:creationId xmlns:a16="http://schemas.microsoft.com/office/drawing/2014/main" id="{94AFCAEF-8365-D992-7DB5-F8C19D33D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2299" y="2046438"/>
                <a:ext cx="55563" cy="15875"/>
              </a:xfrm>
              <a:custGeom>
                <a:avLst/>
                <a:gdLst>
                  <a:gd name="T0" fmla="*/ 15 w 15"/>
                  <a:gd name="T1" fmla="*/ 4 h 4"/>
                  <a:gd name="T2" fmla="*/ 15 w 15"/>
                  <a:gd name="T3" fmla="*/ 4 h 4"/>
                  <a:gd name="T4" fmla="*/ 7 w 15"/>
                  <a:gd name="T5" fmla="*/ 0 h 4"/>
                  <a:gd name="T6" fmla="*/ 0 w 15"/>
                  <a:gd name="T7" fmla="*/ 4 h 4"/>
                  <a:gd name="T8" fmla="*/ 0 w 15"/>
                  <a:gd name="T9" fmla="*/ 4 h 4"/>
                  <a:gd name="T10" fmla="*/ 15 w 15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2"/>
                      <a:pt x="11" y="0"/>
                      <a:pt x="7" y="0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B60B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4" name="Freeform 56">
                <a:extLst>
                  <a:ext uri="{FF2B5EF4-FFF2-40B4-BE49-F238E27FC236}">
                    <a16:creationId xmlns:a16="http://schemas.microsoft.com/office/drawing/2014/main" id="{27A6AC6B-E568-2767-D580-6B3F90E19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699" y="2119463"/>
                <a:ext cx="90488" cy="49213"/>
              </a:xfrm>
              <a:custGeom>
                <a:avLst/>
                <a:gdLst>
                  <a:gd name="T0" fmla="*/ 22 w 24"/>
                  <a:gd name="T1" fmla="*/ 13 h 13"/>
                  <a:gd name="T2" fmla="*/ 2 w 24"/>
                  <a:gd name="T3" fmla="*/ 13 h 13"/>
                  <a:gd name="T4" fmla="*/ 1 w 24"/>
                  <a:gd name="T5" fmla="*/ 12 h 13"/>
                  <a:gd name="T6" fmla="*/ 0 w 24"/>
                  <a:gd name="T7" fmla="*/ 1 h 13"/>
                  <a:gd name="T8" fmla="*/ 2 w 24"/>
                  <a:gd name="T9" fmla="*/ 0 h 13"/>
                  <a:gd name="T10" fmla="*/ 23 w 24"/>
                  <a:gd name="T11" fmla="*/ 0 h 13"/>
                  <a:gd name="T12" fmla="*/ 24 w 24"/>
                  <a:gd name="T13" fmla="*/ 1 h 13"/>
                  <a:gd name="T14" fmla="*/ 24 w 24"/>
                  <a:gd name="T15" fmla="*/ 12 h 13"/>
                  <a:gd name="T16" fmla="*/ 22 w 24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3">
                    <a:moveTo>
                      <a:pt x="22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1" y="12"/>
                      <a:pt x="1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0"/>
                      <a:pt x="24" y="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3" y="13"/>
                      <a:pt x="22" y="13"/>
                    </a:cubicBezTo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5" name="Freeform 57">
                <a:extLst>
                  <a:ext uri="{FF2B5EF4-FFF2-40B4-BE49-F238E27FC236}">
                    <a16:creationId xmlns:a16="http://schemas.microsoft.com/office/drawing/2014/main" id="{7F17AD3E-65B9-A761-A064-73B06CFF1B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9886" y="1967063"/>
                <a:ext cx="395288" cy="327025"/>
              </a:xfrm>
              <a:custGeom>
                <a:avLst/>
                <a:gdLst>
                  <a:gd name="T0" fmla="*/ 3 w 105"/>
                  <a:gd name="T1" fmla="*/ 76 h 86"/>
                  <a:gd name="T2" fmla="*/ 3 w 105"/>
                  <a:gd name="T3" fmla="*/ 3 h 86"/>
                  <a:gd name="T4" fmla="*/ 102 w 105"/>
                  <a:gd name="T5" fmla="*/ 3 h 86"/>
                  <a:gd name="T6" fmla="*/ 102 w 105"/>
                  <a:gd name="T7" fmla="*/ 76 h 86"/>
                  <a:gd name="T8" fmla="*/ 3 w 105"/>
                  <a:gd name="T9" fmla="*/ 76 h 86"/>
                  <a:gd name="T10" fmla="*/ 103 w 105"/>
                  <a:gd name="T11" fmla="*/ 0 h 86"/>
                  <a:gd name="T12" fmla="*/ 103 w 105"/>
                  <a:gd name="T13" fmla="*/ 0 h 86"/>
                  <a:gd name="T14" fmla="*/ 1 w 105"/>
                  <a:gd name="T15" fmla="*/ 0 h 86"/>
                  <a:gd name="T16" fmla="*/ 1 w 105"/>
                  <a:gd name="T17" fmla="*/ 0 h 86"/>
                  <a:gd name="T18" fmla="*/ 0 w 105"/>
                  <a:gd name="T19" fmla="*/ 1 h 86"/>
                  <a:gd name="T20" fmla="*/ 0 w 105"/>
                  <a:gd name="T21" fmla="*/ 86 h 86"/>
                  <a:gd name="T22" fmla="*/ 3 w 105"/>
                  <a:gd name="T23" fmla="*/ 86 h 86"/>
                  <a:gd name="T24" fmla="*/ 3 w 105"/>
                  <a:gd name="T25" fmla="*/ 79 h 86"/>
                  <a:gd name="T26" fmla="*/ 102 w 105"/>
                  <a:gd name="T27" fmla="*/ 79 h 86"/>
                  <a:gd name="T28" fmla="*/ 102 w 105"/>
                  <a:gd name="T29" fmla="*/ 86 h 86"/>
                  <a:gd name="T30" fmla="*/ 105 w 105"/>
                  <a:gd name="T31" fmla="*/ 86 h 86"/>
                  <a:gd name="T32" fmla="*/ 105 w 105"/>
                  <a:gd name="T33" fmla="*/ 2 h 86"/>
                  <a:gd name="T34" fmla="*/ 103 w 105"/>
                  <a:gd name="T3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86">
                    <a:moveTo>
                      <a:pt x="3" y="76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76"/>
                      <a:pt x="102" y="76"/>
                      <a:pt x="102" y="76"/>
                    </a:cubicBezTo>
                    <a:lnTo>
                      <a:pt x="3" y="76"/>
                    </a:lnTo>
                    <a:close/>
                    <a:moveTo>
                      <a:pt x="103" y="0"/>
                    </a:moveTo>
                    <a:cubicBezTo>
                      <a:pt x="103" y="0"/>
                      <a:pt x="103" y="0"/>
                      <a:pt x="10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1"/>
                      <a:pt x="104" y="0"/>
                      <a:pt x="103" y="0"/>
                    </a:cubicBezTo>
                  </a:path>
                </a:pathLst>
              </a:cu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6" name="Freeform 58">
                <a:extLst>
                  <a:ext uri="{FF2B5EF4-FFF2-40B4-BE49-F238E27FC236}">
                    <a16:creationId xmlns:a16="http://schemas.microsoft.com/office/drawing/2014/main" id="{C7FBD844-F616-F074-4DF9-114107E68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211" y="2089301"/>
                <a:ext cx="36513" cy="49213"/>
              </a:xfrm>
              <a:custGeom>
                <a:avLst/>
                <a:gdLst>
                  <a:gd name="T0" fmla="*/ 0 w 10"/>
                  <a:gd name="T1" fmla="*/ 13 h 13"/>
                  <a:gd name="T2" fmla="*/ 0 w 10"/>
                  <a:gd name="T3" fmla="*/ 13 h 13"/>
                  <a:gd name="T4" fmla="*/ 1 w 10"/>
                  <a:gd name="T5" fmla="*/ 13 h 13"/>
                  <a:gd name="T6" fmla="*/ 10 w 10"/>
                  <a:gd name="T7" fmla="*/ 12 h 13"/>
                  <a:gd name="T8" fmla="*/ 10 w 10"/>
                  <a:gd name="T9" fmla="*/ 0 h 13"/>
                  <a:gd name="T10" fmla="*/ 6 w 10"/>
                  <a:gd name="T11" fmla="*/ 0 h 13"/>
                  <a:gd name="T12" fmla="*/ 1 w 10"/>
                  <a:gd name="T13" fmla="*/ 0 h 13"/>
                  <a:gd name="T14" fmla="*/ 0 w 10"/>
                  <a:gd name="T15" fmla="*/ 1 h 13"/>
                  <a:gd name="T16" fmla="*/ 0 w 10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2"/>
                      <a:pt x="0" y="13"/>
                    </a:cubicBezTo>
                  </a:path>
                </a:pathLst>
              </a:cu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7" name="Freeform 59">
                <a:extLst>
                  <a:ext uri="{FF2B5EF4-FFF2-40B4-BE49-F238E27FC236}">
                    <a16:creationId xmlns:a16="http://schemas.microsoft.com/office/drawing/2014/main" id="{E9AEDE48-D62C-3AFA-5BCF-680358401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749" y="2089301"/>
                <a:ext cx="41275" cy="49213"/>
              </a:xfrm>
              <a:custGeom>
                <a:avLst/>
                <a:gdLst>
                  <a:gd name="T0" fmla="*/ 11 w 11"/>
                  <a:gd name="T1" fmla="*/ 13 h 13"/>
                  <a:gd name="T2" fmla="*/ 10 w 11"/>
                  <a:gd name="T3" fmla="*/ 13 h 13"/>
                  <a:gd name="T4" fmla="*/ 9 w 11"/>
                  <a:gd name="T5" fmla="*/ 13 h 13"/>
                  <a:gd name="T6" fmla="*/ 0 w 11"/>
                  <a:gd name="T7" fmla="*/ 12 h 13"/>
                  <a:gd name="T8" fmla="*/ 0 w 11"/>
                  <a:gd name="T9" fmla="*/ 0 h 13"/>
                  <a:gd name="T10" fmla="*/ 4 w 11"/>
                  <a:gd name="T11" fmla="*/ 0 h 13"/>
                  <a:gd name="T12" fmla="*/ 10 w 11"/>
                  <a:gd name="T13" fmla="*/ 0 h 13"/>
                  <a:gd name="T14" fmla="*/ 11 w 11"/>
                  <a:gd name="T15" fmla="*/ 1 h 13"/>
                  <a:gd name="T16" fmla="*/ 11 w 11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3">
                    <a:moveTo>
                      <a:pt x="11" y="13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2"/>
                      <a:pt x="11" y="13"/>
                    </a:cubicBezTo>
                  </a:path>
                </a:pathLst>
              </a:custGeom>
              <a:solidFill>
                <a:srgbClr val="E96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308" name="Rectangle 61">
                <a:extLst>
                  <a:ext uri="{FF2B5EF4-FFF2-40B4-BE49-F238E27FC236}">
                    <a16:creationId xmlns:a16="http://schemas.microsoft.com/office/drawing/2014/main" id="{2B01D381-D730-0A07-6BDD-28530A9E6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3761" y="2122638"/>
                <a:ext cx="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alt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6" name="Grafik 265">
              <a:extLst>
                <a:ext uri="{FF2B5EF4-FFF2-40B4-BE49-F238E27FC236}">
                  <a16:creationId xmlns:a16="http://schemas.microsoft.com/office/drawing/2014/main" id="{93209FEA-D5D0-F2B8-02C7-347A0B59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4522" y="2920310"/>
              <a:ext cx="227446" cy="227446"/>
            </a:xfrm>
            <a:prstGeom prst="rect">
              <a:avLst/>
            </a:prstGeom>
          </p:spPr>
        </p:pic>
      </p:grpSp>
      <p:sp>
        <p:nvSpPr>
          <p:cNvPr id="341" name="Textplatzhalter 4">
            <a:extLst>
              <a:ext uri="{FF2B5EF4-FFF2-40B4-BE49-F238E27FC236}">
                <a16:creationId xmlns:a16="http://schemas.microsoft.com/office/drawing/2014/main" id="{7F5B4E3B-5DC8-7FD6-77F8-6AEAC132D42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873891" y="3407764"/>
            <a:ext cx="1224627" cy="316692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  <a:t>ZFS-10 /</a:t>
            </a:r>
            <a:b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</a:br>
            <a:r>
              <a:rPr lang="de-DE" sz="1000" dirty="0">
                <a:solidFill>
                  <a:srgbClr val="000000"/>
                </a:solidFill>
                <a:latin typeface="Saira Light" panose="00000400000000000000" pitchFamily="2" charset="0"/>
              </a:rPr>
              <a:t>F500AB</a:t>
            </a:r>
          </a:p>
        </p:txBody>
      </p:sp>
      <p:sp>
        <p:nvSpPr>
          <p:cNvPr id="342" name="Freeform 5">
            <a:extLst>
              <a:ext uri="{FF2B5EF4-FFF2-40B4-BE49-F238E27FC236}">
                <a16:creationId xmlns:a16="http://schemas.microsoft.com/office/drawing/2014/main" id="{E9CF7444-35C8-5273-8201-5BCC3F2BB8D0}"/>
              </a:ext>
            </a:extLst>
          </p:cNvPr>
          <p:cNvSpPr>
            <a:spLocks/>
          </p:cNvSpPr>
          <p:nvPr/>
        </p:nvSpPr>
        <p:spPr bwMode="auto">
          <a:xfrm>
            <a:off x="1421812" y="4185094"/>
            <a:ext cx="335808" cy="107038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3" name="Textplatzhalter 4">
            <a:extLst>
              <a:ext uri="{FF2B5EF4-FFF2-40B4-BE49-F238E27FC236}">
                <a16:creationId xmlns:a16="http://schemas.microsoft.com/office/drawing/2014/main" id="{8CB6CD28-66B3-F1D7-3B29-035C0389C94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842303" y="4180641"/>
            <a:ext cx="494707" cy="193239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000000"/>
                </a:solidFill>
                <a:latin typeface="Saira Light" panose="00000400000000000000" pitchFamily="2" charset="0"/>
              </a:rPr>
              <a:t>F500</a:t>
            </a:r>
          </a:p>
        </p:txBody>
      </p:sp>
      <p:pic>
        <p:nvPicPr>
          <p:cNvPr id="344" name="Grafik 343">
            <a:extLst>
              <a:ext uri="{FF2B5EF4-FFF2-40B4-BE49-F238E27FC236}">
                <a16:creationId xmlns:a16="http://schemas.microsoft.com/office/drawing/2014/main" id="{3E001959-2ED9-9200-3C4C-A56B809D5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705" y="4568984"/>
            <a:ext cx="846772" cy="909035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A190EE5-1D6D-E05F-690D-4F7A6BCF5E67}"/>
              </a:ext>
            </a:extLst>
          </p:cNvPr>
          <p:cNvGrpSpPr/>
          <p:nvPr/>
        </p:nvGrpSpPr>
        <p:grpSpPr>
          <a:xfrm>
            <a:off x="1376476" y="3100550"/>
            <a:ext cx="1519181" cy="875484"/>
            <a:chOff x="4974431" y="1872207"/>
            <a:chExt cx="1503363" cy="841460"/>
          </a:xfrm>
        </p:grpSpPr>
        <p:grpSp>
          <p:nvGrpSpPr>
            <p:cNvPr id="309" name="Gruppieren 308">
              <a:extLst>
                <a:ext uri="{FF2B5EF4-FFF2-40B4-BE49-F238E27FC236}">
                  <a16:creationId xmlns:a16="http://schemas.microsoft.com/office/drawing/2014/main" id="{2FA8E02F-A8BC-3754-7A7C-9A0BEE426D14}"/>
                </a:ext>
              </a:extLst>
            </p:cNvPr>
            <p:cNvGrpSpPr/>
            <p:nvPr/>
          </p:nvGrpSpPr>
          <p:grpSpPr>
            <a:xfrm>
              <a:off x="4974431" y="1983417"/>
              <a:ext cx="1503363" cy="730250"/>
              <a:chOff x="4974431" y="1983417"/>
              <a:chExt cx="1503363" cy="730250"/>
            </a:xfrm>
          </p:grpSpPr>
          <p:grpSp>
            <p:nvGrpSpPr>
              <p:cNvPr id="327" name="Gruppieren 326">
                <a:extLst>
                  <a:ext uri="{FF2B5EF4-FFF2-40B4-BE49-F238E27FC236}">
                    <a16:creationId xmlns:a16="http://schemas.microsoft.com/office/drawing/2014/main" id="{87D0A489-E1A4-05ED-B52B-F2FE5DE05B23}"/>
                  </a:ext>
                </a:extLst>
              </p:cNvPr>
              <p:cNvGrpSpPr/>
              <p:nvPr/>
            </p:nvGrpSpPr>
            <p:grpSpPr>
              <a:xfrm>
                <a:off x="4974431" y="2356480"/>
                <a:ext cx="1503363" cy="354012"/>
                <a:chOff x="4974431" y="2356480"/>
                <a:chExt cx="1503363" cy="354012"/>
              </a:xfrm>
              <a:solidFill>
                <a:srgbClr val="A5BACA"/>
              </a:solidFill>
            </p:grpSpPr>
            <p:sp>
              <p:nvSpPr>
                <p:cNvPr id="334" name="Freeform 5">
                  <a:extLst>
                    <a:ext uri="{FF2B5EF4-FFF2-40B4-BE49-F238E27FC236}">
                      <a16:creationId xmlns:a16="http://schemas.microsoft.com/office/drawing/2014/main" id="{D0896F44-A50D-20A5-41D2-D53AECE61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8744" y="2527930"/>
                  <a:ext cx="590550" cy="182562"/>
                </a:xfrm>
                <a:custGeom>
                  <a:avLst/>
                  <a:gdLst>
                    <a:gd name="T0" fmla="*/ 372 w 372"/>
                    <a:gd name="T1" fmla="*/ 0 h 115"/>
                    <a:gd name="T2" fmla="*/ 338 w 372"/>
                    <a:gd name="T3" fmla="*/ 0 h 115"/>
                    <a:gd name="T4" fmla="*/ 0 w 372"/>
                    <a:gd name="T5" fmla="*/ 115 h 115"/>
                    <a:gd name="T6" fmla="*/ 31 w 372"/>
                    <a:gd name="T7" fmla="*/ 115 h 115"/>
                    <a:gd name="T8" fmla="*/ 372 w 372"/>
                    <a:gd name="T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" h="115">
                      <a:moveTo>
                        <a:pt x="372" y="0"/>
                      </a:moveTo>
                      <a:lnTo>
                        <a:pt x="338" y="0"/>
                      </a:lnTo>
                      <a:lnTo>
                        <a:pt x="0" y="115"/>
                      </a:lnTo>
                      <a:lnTo>
                        <a:pt x="31" y="115"/>
                      </a:lnTo>
                      <a:lnTo>
                        <a:pt x="37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6">
                  <a:extLst>
                    <a:ext uri="{FF2B5EF4-FFF2-40B4-BE49-F238E27FC236}">
                      <a16:creationId xmlns:a16="http://schemas.microsoft.com/office/drawing/2014/main" id="{051400E5-5DFD-D384-722F-7C4F600AA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88744" y="2527930"/>
                  <a:ext cx="590550" cy="182562"/>
                </a:xfrm>
                <a:custGeom>
                  <a:avLst/>
                  <a:gdLst>
                    <a:gd name="T0" fmla="*/ 372 w 372"/>
                    <a:gd name="T1" fmla="*/ 0 h 115"/>
                    <a:gd name="T2" fmla="*/ 338 w 372"/>
                    <a:gd name="T3" fmla="*/ 0 h 115"/>
                    <a:gd name="T4" fmla="*/ 0 w 372"/>
                    <a:gd name="T5" fmla="*/ 115 h 115"/>
                    <a:gd name="T6" fmla="*/ 31 w 372"/>
                    <a:gd name="T7" fmla="*/ 115 h 115"/>
                    <a:gd name="T8" fmla="*/ 372 w 372"/>
                    <a:gd name="T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2" h="115">
                      <a:moveTo>
                        <a:pt x="372" y="0"/>
                      </a:moveTo>
                      <a:lnTo>
                        <a:pt x="338" y="0"/>
                      </a:lnTo>
                      <a:lnTo>
                        <a:pt x="0" y="115"/>
                      </a:lnTo>
                      <a:lnTo>
                        <a:pt x="31" y="115"/>
                      </a:lnTo>
                      <a:lnTo>
                        <a:pt x="37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7">
                  <a:extLst>
                    <a:ext uri="{FF2B5EF4-FFF2-40B4-BE49-F238E27FC236}">
                      <a16:creationId xmlns:a16="http://schemas.microsoft.com/office/drawing/2014/main" id="{41371362-9A68-CB9D-5B70-12750711D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7819" y="2527930"/>
                  <a:ext cx="404813" cy="182562"/>
                </a:xfrm>
                <a:custGeom>
                  <a:avLst/>
                  <a:gdLst>
                    <a:gd name="T0" fmla="*/ 107 w 107"/>
                    <a:gd name="T1" fmla="*/ 0 h 48"/>
                    <a:gd name="T2" fmla="*/ 105 w 107"/>
                    <a:gd name="T3" fmla="*/ 0 h 48"/>
                    <a:gd name="T4" fmla="*/ 72 w 107"/>
                    <a:gd name="T5" fmla="*/ 11 h 48"/>
                    <a:gd name="T6" fmla="*/ 0 w 107"/>
                    <a:gd name="T7" fmla="*/ 48 h 48"/>
                    <a:gd name="T8" fmla="*/ 12 w 107"/>
                    <a:gd name="T9" fmla="*/ 48 h 48"/>
                    <a:gd name="T10" fmla="*/ 107 w 107"/>
                    <a:gd name="T11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" h="48">
                      <a:moveTo>
                        <a:pt x="107" y="0"/>
                      </a:moveTo>
                      <a:cubicBezTo>
                        <a:pt x="107" y="0"/>
                        <a:pt x="106" y="0"/>
                        <a:pt x="105" y="0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12" y="48"/>
                        <a:pt x="12" y="48"/>
                        <a:pt x="12" y="48"/>
                      </a:cubicBezTo>
                      <a:cubicBezTo>
                        <a:pt x="107" y="0"/>
                        <a:pt x="107" y="0"/>
                        <a:pt x="107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8">
                  <a:extLst>
                    <a:ext uri="{FF2B5EF4-FFF2-40B4-BE49-F238E27FC236}">
                      <a16:creationId xmlns:a16="http://schemas.microsoft.com/office/drawing/2014/main" id="{FE623BD7-8368-6D90-093D-A6032FC7B4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85619" y="2356480"/>
                  <a:ext cx="892175" cy="158750"/>
                </a:xfrm>
                <a:custGeom>
                  <a:avLst/>
                  <a:gdLst>
                    <a:gd name="T0" fmla="*/ 18 w 236"/>
                    <a:gd name="T1" fmla="*/ 36 h 42"/>
                    <a:gd name="T2" fmla="*/ 124 w 236"/>
                    <a:gd name="T3" fmla="*/ 1 h 42"/>
                    <a:gd name="T4" fmla="*/ 229 w 236"/>
                    <a:gd name="T5" fmla="*/ 1 h 42"/>
                    <a:gd name="T6" fmla="*/ 123 w 236"/>
                    <a:gd name="T7" fmla="*/ 36 h 42"/>
                    <a:gd name="T8" fmla="*/ 18 w 236"/>
                    <a:gd name="T9" fmla="*/ 36 h 42"/>
                    <a:gd name="T10" fmla="*/ 236 w 236"/>
                    <a:gd name="T11" fmla="*/ 0 h 42"/>
                    <a:gd name="T12" fmla="*/ 127 w 236"/>
                    <a:gd name="T13" fmla="*/ 0 h 42"/>
                    <a:gd name="T14" fmla="*/ 127 w 236"/>
                    <a:gd name="T15" fmla="*/ 0 h 42"/>
                    <a:gd name="T16" fmla="*/ 123 w 236"/>
                    <a:gd name="T17" fmla="*/ 0 h 42"/>
                    <a:gd name="T18" fmla="*/ 0 w 236"/>
                    <a:gd name="T19" fmla="*/ 41 h 42"/>
                    <a:gd name="T20" fmla="*/ 3 w 236"/>
                    <a:gd name="T21" fmla="*/ 41 h 42"/>
                    <a:gd name="T22" fmla="*/ 14 w 236"/>
                    <a:gd name="T23" fmla="*/ 38 h 42"/>
                    <a:gd name="T24" fmla="*/ 52 w 236"/>
                    <a:gd name="T25" fmla="*/ 38 h 42"/>
                    <a:gd name="T26" fmla="*/ 47 w 236"/>
                    <a:gd name="T27" fmla="*/ 40 h 42"/>
                    <a:gd name="T28" fmla="*/ 45 w 236"/>
                    <a:gd name="T29" fmla="*/ 42 h 42"/>
                    <a:gd name="T30" fmla="*/ 65 w 236"/>
                    <a:gd name="T31" fmla="*/ 42 h 42"/>
                    <a:gd name="T32" fmla="*/ 74 w 236"/>
                    <a:gd name="T33" fmla="*/ 40 h 42"/>
                    <a:gd name="T34" fmla="*/ 79 w 236"/>
                    <a:gd name="T35" fmla="*/ 38 h 42"/>
                    <a:gd name="T36" fmla="*/ 119 w 236"/>
                    <a:gd name="T37" fmla="*/ 38 h 42"/>
                    <a:gd name="T38" fmla="*/ 108 w 236"/>
                    <a:gd name="T39" fmla="*/ 42 h 42"/>
                    <a:gd name="T40" fmla="*/ 111 w 236"/>
                    <a:gd name="T41" fmla="*/ 42 h 42"/>
                    <a:gd name="T42" fmla="*/ 234 w 236"/>
                    <a:gd name="T43" fmla="*/ 0 h 42"/>
                    <a:gd name="T44" fmla="*/ 235 w 236"/>
                    <a:gd name="T45" fmla="*/ 0 h 42"/>
                    <a:gd name="T46" fmla="*/ 236 w 236"/>
                    <a:gd name="T47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36" h="42">
                      <a:moveTo>
                        <a:pt x="18" y="36"/>
                      </a:moveTo>
                      <a:cubicBezTo>
                        <a:pt x="124" y="1"/>
                        <a:pt x="124" y="1"/>
                        <a:pt x="124" y="1"/>
                      </a:cubicBezTo>
                      <a:cubicBezTo>
                        <a:pt x="229" y="1"/>
                        <a:pt x="229" y="1"/>
                        <a:pt x="229" y="1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moveTo>
                        <a:pt x="236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126" y="0"/>
                        <a:pt x="124" y="0"/>
                        <a:pt x="123" y="0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52" y="38"/>
                        <a:pt x="52" y="38"/>
                        <a:pt x="52" y="38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cubicBezTo>
                        <a:pt x="44" y="41"/>
                        <a:pt x="43" y="42"/>
                        <a:pt x="45" y="42"/>
                      </a:cubicBezTo>
                      <a:cubicBezTo>
                        <a:pt x="65" y="42"/>
                        <a:pt x="65" y="42"/>
                        <a:pt x="65" y="42"/>
                      </a:cubicBezTo>
                      <a:cubicBezTo>
                        <a:pt x="67" y="42"/>
                        <a:pt x="71" y="41"/>
                        <a:pt x="74" y="40"/>
                      </a:cubicBezTo>
                      <a:cubicBezTo>
                        <a:pt x="79" y="38"/>
                        <a:pt x="79" y="38"/>
                        <a:pt x="79" y="38"/>
                      </a:cubicBezTo>
                      <a:cubicBezTo>
                        <a:pt x="119" y="38"/>
                        <a:pt x="119" y="38"/>
                        <a:pt x="119" y="38"/>
                      </a:cubicBezTo>
                      <a:cubicBezTo>
                        <a:pt x="108" y="42"/>
                        <a:pt x="108" y="42"/>
                        <a:pt x="108" y="42"/>
                      </a:cubicBezTo>
                      <a:cubicBezTo>
                        <a:pt x="111" y="42"/>
                        <a:pt x="111" y="42"/>
                        <a:pt x="111" y="42"/>
                      </a:cubicBezTo>
                      <a:cubicBezTo>
                        <a:pt x="234" y="0"/>
                        <a:pt x="234" y="0"/>
                        <a:pt x="234" y="0"/>
                      </a:cubicBezTo>
                      <a:cubicBezTo>
                        <a:pt x="236" y="0"/>
                        <a:pt x="236" y="0"/>
                        <a:pt x="235" y="0"/>
                      </a:cubicBezTo>
                      <a:cubicBezTo>
                        <a:pt x="236" y="0"/>
                        <a:pt x="236" y="0"/>
                        <a:pt x="23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9">
                  <a:extLst>
                    <a:ext uri="{FF2B5EF4-FFF2-40B4-BE49-F238E27FC236}">
                      <a16:creationId xmlns:a16="http://schemas.microsoft.com/office/drawing/2014/main" id="{484B4F34-6A7B-E377-61B9-7C20D068D5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431" y="2527930"/>
                  <a:ext cx="728663" cy="182562"/>
                </a:xfrm>
                <a:custGeom>
                  <a:avLst/>
                  <a:gdLst>
                    <a:gd name="T0" fmla="*/ 459 w 459"/>
                    <a:gd name="T1" fmla="*/ 0 h 115"/>
                    <a:gd name="T2" fmla="*/ 0 w 459"/>
                    <a:gd name="T3" fmla="*/ 115 h 115"/>
                    <a:gd name="T4" fmla="*/ 26 w 459"/>
                    <a:gd name="T5" fmla="*/ 115 h 115"/>
                    <a:gd name="T6" fmla="*/ 381 w 459"/>
                    <a:gd name="T7" fmla="*/ 26 h 115"/>
                    <a:gd name="T8" fmla="*/ 459 w 459"/>
                    <a:gd name="T9" fmla="*/ 0 h 115"/>
                    <a:gd name="T10" fmla="*/ 459 w 459"/>
                    <a:gd name="T11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9" h="115">
                      <a:moveTo>
                        <a:pt x="459" y="0"/>
                      </a:moveTo>
                      <a:lnTo>
                        <a:pt x="0" y="115"/>
                      </a:lnTo>
                      <a:lnTo>
                        <a:pt x="26" y="115"/>
                      </a:lnTo>
                      <a:lnTo>
                        <a:pt x="381" y="26"/>
                      </a:lnTo>
                      <a:lnTo>
                        <a:pt x="459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10">
                  <a:extLst>
                    <a:ext uri="{FF2B5EF4-FFF2-40B4-BE49-F238E27FC236}">
                      <a16:creationId xmlns:a16="http://schemas.microsoft.com/office/drawing/2014/main" id="{D875EFB0-5CC1-0DF9-977B-98B32B51B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74431" y="2527930"/>
                  <a:ext cx="728663" cy="182562"/>
                </a:xfrm>
                <a:custGeom>
                  <a:avLst/>
                  <a:gdLst>
                    <a:gd name="T0" fmla="*/ 459 w 459"/>
                    <a:gd name="T1" fmla="*/ 0 h 115"/>
                    <a:gd name="T2" fmla="*/ 0 w 459"/>
                    <a:gd name="T3" fmla="*/ 115 h 115"/>
                    <a:gd name="T4" fmla="*/ 26 w 459"/>
                    <a:gd name="T5" fmla="*/ 115 h 115"/>
                    <a:gd name="T6" fmla="*/ 381 w 459"/>
                    <a:gd name="T7" fmla="*/ 26 h 115"/>
                    <a:gd name="T8" fmla="*/ 459 w 459"/>
                    <a:gd name="T9" fmla="*/ 0 h 115"/>
                    <a:gd name="T10" fmla="*/ 459 w 459"/>
                    <a:gd name="T11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9" h="115">
                      <a:moveTo>
                        <a:pt x="459" y="0"/>
                      </a:moveTo>
                      <a:lnTo>
                        <a:pt x="0" y="115"/>
                      </a:lnTo>
                      <a:lnTo>
                        <a:pt x="26" y="115"/>
                      </a:lnTo>
                      <a:lnTo>
                        <a:pt x="381" y="26"/>
                      </a:lnTo>
                      <a:lnTo>
                        <a:pt x="459" y="0"/>
                      </a:lnTo>
                      <a:lnTo>
                        <a:pt x="45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11">
                  <a:extLst>
                    <a:ext uri="{FF2B5EF4-FFF2-40B4-BE49-F238E27FC236}">
                      <a16:creationId xmlns:a16="http://schemas.microsoft.com/office/drawing/2014/main" id="{6C12F1C2-A983-E766-C456-17B6DF6D2B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691981" y="2375530"/>
                  <a:ext cx="665163" cy="114300"/>
                </a:xfrm>
                <a:custGeom>
                  <a:avLst/>
                  <a:gdLst>
                    <a:gd name="T0" fmla="*/ 71 w 176"/>
                    <a:gd name="T1" fmla="*/ 9 h 30"/>
                    <a:gd name="T2" fmla="*/ 69 w 176"/>
                    <a:gd name="T3" fmla="*/ 8 h 30"/>
                    <a:gd name="T4" fmla="*/ 160 w 176"/>
                    <a:gd name="T5" fmla="*/ 8 h 30"/>
                    <a:gd name="T6" fmla="*/ 151 w 176"/>
                    <a:gd name="T7" fmla="*/ 9 h 30"/>
                    <a:gd name="T8" fmla="*/ 71 w 176"/>
                    <a:gd name="T9" fmla="*/ 9 h 30"/>
                    <a:gd name="T10" fmla="*/ 136 w 176"/>
                    <a:gd name="T11" fmla="*/ 0 h 30"/>
                    <a:gd name="T12" fmla="*/ 83 w 176"/>
                    <a:gd name="T13" fmla="*/ 3 h 30"/>
                    <a:gd name="T14" fmla="*/ 0 w 176"/>
                    <a:gd name="T15" fmla="*/ 30 h 30"/>
                    <a:gd name="T16" fmla="*/ 92 w 176"/>
                    <a:gd name="T17" fmla="*/ 30 h 30"/>
                    <a:gd name="T18" fmla="*/ 176 w 176"/>
                    <a:gd name="T19" fmla="*/ 3 h 30"/>
                    <a:gd name="T20" fmla="*/ 136 w 176"/>
                    <a:gd name="T21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6" h="30">
                      <a:moveTo>
                        <a:pt x="71" y="9"/>
                      </a:move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160" y="8"/>
                        <a:pt x="160" y="8"/>
                        <a:pt x="160" y="8"/>
                      </a:cubicBezTo>
                      <a:cubicBezTo>
                        <a:pt x="151" y="9"/>
                        <a:pt x="151" y="9"/>
                        <a:pt x="151" y="9"/>
                      </a:cubicBezTo>
                      <a:cubicBezTo>
                        <a:pt x="71" y="9"/>
                        <a:pt x="71" y="9"/>
                        <a:pt x="71" y="9"/>
                      </a:cubicBezTo>
                      <a:moveTo>
                        <a:pt x="136" y="0"/>
                      </a:moveTo>
                      <a:cubicBezTo>
                        <a:pt x="117" y="0"/>
                        <a:pt x="83" y="3"/>
                        <a:pt x="83" y="3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92" y="30"/>
                        <a:pt x="92" y="30"/>
                        <a:pt x="92" y="30"/>
                      </a:cubicBezTo>
                      <a:cubicBezTo>
                        <a:pt x="176" y="3"/>
                        <a:pt x="176" y="3"/>
                        <a:pt x="176" y="3"/>
                      </a:cubicBezTo>
                      <a:cubicBezTo>
                        <a:pt x="176" y="3"/>
                        <a:pt x="156" y="0"/>
                        <a:pt x="136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8" name="Gruppieren 327">
                <a:extLst>
                  <a:ext uri="{FF2B5EF4-FFF2-40B4-BE49-F238E27FC236}">
                    <a16:creationId xmlns:a16="http://schemas.microsoft.com/office/drawing/2014/main" id="{D4F5987E-20C1-90DD-BAB4-D22448B8ECC2}"/>
                  </a:ext>
                </a:extLst>
              </p:cNvPr>
              <p:cNvGrpSpPr/>
              <p:nvPr/>
            </p:nvGrpSpPr>
            <p:grpSpPr>
              <a:xfrm>
                <a:off x="4980781" y="1983417"/>
                <a:ext cx="454025" cy="730250"/>
                <a:chOff x="4980781" y="1983417"/>
                <a:chExt cx="454025" cy="730250"/>
              </a:xfrm>
            </p:grpSpPr>
            <p:sp>
              <p:nvSpPr>
                <p:cNvPr id="329" name="Freeform 12">
                  <a:extLst>
                    <a:ext uri="{FF2B5EF4-FFF2-40B4-BE49-F238E27FC236}">
                      <a16:creationId xmlns:a16="http://schemas.microsoft.com/office/drawing/2014/main" id="{88A39F5D-9996-922C-BA7B-B77F26D134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80781" y="2283455"/>
                  <a:ext cx="454025" cy="430212"/>
                </a:xfrm>
                <a:custGeom>
                  <a:avLst/>
                  <a:gdLst>
                    <a:gd name="T0" fmla="*/ 73 w 120"/>
                    <a:gd name="T1" fmla="*/ 14 h 113"/>
                    <a:gd name="T2" fmla="*/ 74 w 120"/>
                    <a:gd name="T3" fmla="*/ 14 h 113"/>
                    <a:gd name="T4" fmla="*/ 120 w 120"/>
                    <a:gd name="T5" fmla="*/ 113 h 113"/>
                    <a:gd name="T6" fmla="*/ 109 w 120"/>
                    <a:gd name="T7" fmla="*/ 113 h 113"/>
                    <a:gd name="T8" fmla="*/ 73 w 120"/>
                    <a:gd name="T9" fmla="*/ 37 h 113"/>
                    <a:gd name="T10" fmla="*/ 73 w 120"/>
                    <a:gd name="T11" fmla="*/ 14 h 113"/>
                    <a:gd name="T12" fmla="*/ 11 w 120"/>
                    <a:gd name="T13" fmla="*/ 113 h 113"/>
                    <a:gd name="T14" fmla="*/ 0 w 120"/>
                    <a:gd name="T15" fmla="*/ 113 h 113"/>
                    <a:gd name="T16" fmla="*/ 46 w 120"/>
                    <a:gd name="T17" fmla="*/ 14 h 113"/>
                    <a:gd name="T18" fmla="*/ 47 w 120"/>
                    <a:gd name="T19" fmla="*/ 14 h 113"/>
                    <a:gd name="T20" fmla="*/ 47 w 120"/>
                    <a:gd name="T21" fmla="*/ 37 h 113"/>
                    <a:gd name="T22" fmla="*/ 11 w 120"/>
                    <a:gd name="T23" fmla="*/ 113 h 113"/>
                    <a:gd name="T24" fmla="*/ 70 w 120"/>
                    <a:gd name="T25" fmla="*/ 7 h 113"/>
                    <a:gd name="T26" fmla="*/ 51 w 120"/>
                    <a:gd name="T27" fmla="*/ 7 h 113"/>
                    <a:gd name="T28" fmla="*/ 47 w 120"/>
                    <a:gd name="T29" fmla="*/ 4 h 113"/>
                    <a:gd name="T30" fmla="*/ 47 w 120"/>
                    <a:gd name="T31" fmla="*/ 0 h 113"/>
                    <a:gd name="T32" fmla="*/ 73 w 120"/>
                    <a:gd name="T33" fmla="*/ 0 h 113"/>
                    <a:gd name="T34" fmla="*/ 73 w 120"/>
                    <a:gd name="T35" fmla="*/ 4 h 113"/>
                    <a:gd name="T36" fmla="*/ 70 w 120"/>
                    <a:gd name="T37" fmla="*/ 7 h 113"/>
                    <a:gd name="T38" fmla="*/ 67 w 120"/>
                    <a:gd name="T39" fmla="*/ 113 h 113"/>
                    <a:gd name="T40" fmla="*/ 54 w 120"/>
                    <a:gd name="T41" fmla="*/ 113 h 113"/>
                    <a:gd name="T42" fmla="*/ 54 w 120"/>
                    <a:gd name="T43" fmla="*/ 15 h 113"/>
                    <a:gd name="T44" fmla="*/ 67 w 120"/>
                    <a:gd name="T45" fmla="*/ 15 h 113"/>
                    <a:gd name="T46" fmla="*/ 67 w 120"/>
                    <a:gd name="T47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20" h="113">
                      <a:moveTo>
                        <a:pt x="73" y="14"/>
                      </a:moveTo>
                      <a:cubicBezTo>
                        <a:pt x="74" y="14"/>
                        <a:pt x="74" y="14"/>
                        <a:pt x="74" y="14"/>
                      </a:cubicBezTo>
                      <a:cubicBezTo>
                        <a:pt x="120" y="113"/>
                        <a:pt x="120" y="113"/>
                        <a:pt x="120" y="113"/>
                      </a:cubicBezTo>
                      <a:cubicBezTo>
                        <a:pt x="109" y="113"/>
                        <a:pt x="109" y="113"/>
                        <a:pt x="109" y="113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lnTo>
                        <a:pt x="73" y="14"/>
                      </a:lnTo>
                      <a:close/>
                      <a:moveTo>
                        <a:pt x="11" y="113"/>
                      </a:moveTo>
                      <a:cubicBezTo>
                        <a:pt x="0" y="113"/>
                        <a:pt x="0" y="113"/>
                        <a:pt x="0" y="113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37"/>
                        <a:pt x="47" y="37"/>
                        <a:pt x="47" y="37"/>
                      </a:cubicBezTo>
                      <a:lnTo>
                        <a:pt x="11" y="113"/>
                      </a:lnTo>
                      <a:close/>
                      <a:moveTo>
                        <a:pt x="70" y="7"/>
                      </a:moveTo>
                      <a:cubicBezTo>
                        <a:pt x="51" y="7"/>
                        <a:pt x="51" y="7"/>
                        <a:pt x="51" y="7"/>
                      </a:cubicBezTo>
                      <a:cubicBezTo>
                        <a:pt x="49" y="7"/>
                        <a:pt x="47" y="6"/>
                        <a:pt x="47" y="4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73" y="4"/>
                        <a:pt x="73" y="4"/>
                        <a:pt x="73" y="4"/>
                      </a:cubicBezTo>
                      <a:cubicBezTo>
                        <a:pt x="73" y="6"/>
                        <a:pt x="71" y="7"/>
                        <a:pt x="70" y="7"/>
                      </a:cubicBezTo>
                      <a:moveTo>
                        <a:pt x="67" y="113"/>
                      </a:moveTo>
                      <a:cubicBezTo>
                        <a:pt x="54" y="113"/>
                        <a:pt x="54" y="113"/>
                        <a:pt x="54" y="113"/>
                      </a:cubicBezTo>
                      <a:cubicBezTo>
                        <a:pt x="54" y="15"/>
                        <a:pt x="54" y="15"/>
                        <a:pt x="54" y="15"/>
                      </a:cubicBezTo>
                      <a:cubicBezTo>
                        <a:pt x="67" y="15"/>
                        <a:pt x="67" y="15"/>
                        <a:pt x="67" y="15"/>
                      </a:cubicBezTo>
                      <a:lnTo>
                        <a:pt x="67" y="113"/>
                      </a:lnTo>
                      <a:close/>
                    </a:path>
                  </a:pathLst>
                </a:custGeom>
                <a:solidFill>
                  <a:srgbClr val="5A5C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13">
                  <a:extLst>
                    <a:ext uri="{FF2B5EF4-FFF2-40B4-BE49-F238E27FC236}">
                      <a16:creationId xmlns:a16="http://schemas.microsoft.com/office/drawing/2014/main" id="{D07BE6BF-FE7C-C3E6-5C78-2927D4152D0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45869" y="2029455"/>
                  <a:ext cx="328613" cy="234950"/>
                </a:xfrm>
                <a:custGeom>
                  <a:avLst/>
                  <a:gdLst>
                    <a:gd name="T0" fmla="*/ 81 w 87"/>
                    <a:gd name="T1" fmla="*/ 17 h 62"/>
                    <a:gd name="T2" fmla="*/ 6 w 87"/>
                    <a:gd name="T3" fmla="*/ 17 h 62"/>
                    <a:gd name="T4" fmla="*/ 1 w 87"/>
                    <a:gd name="T5" fmla="*/ 15 h 62"/>
                    <a:gd name="T6" fmla="*/ 86 w 87"/>
                    <a:gd name="T7" fmla="*/ 15 h 62"/>
                    <a:gd name="T8" fmla="*/ 81 w 87"/>
                    <a:gd name="T9" fmla="*/ 17 h 62"/>
                    <a:gd name="T10" fmla="*/ 44 w 87"/>
                    <a:gd name="T11" fmla="*/ 0 h 62"/>
                    <a:gd name="T12" fmla="*/ 0 w 87"/>
                    <a:gd name="T13" fmla="*/ 5 h 62"/>
                    <a:gd name="T14" fmla="*/ 0 w 87"/>
                    <a:gd name="T15" fmla="*/ 62 h 62"/>
                    <a:gd name="T16" fmla="*/ 87 w 87"/>
                    <a:gd name="T17" fmla="*/ 62 h 62"/>
                    <a:gd name="T18" fmla="*/ 87 w 87"/>
                    <a:gd name="T19" fmla="*/ 5 h 62"/>
                    <a:gd name="T20" fmla="*/ 44 w 87"/>
                    <a:gd name="T21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62">
                      <a:moveTo>
                        <a:pt x="81" y="17"/>
                      </a:move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86" y="15"/>
                        <a:pt x="86" y="15"/>
                        <a:pt x="86" y="15"/>
                      </a:cubicBezTo>
                      <a:lnTo>
                        <a:pt x="81" y="17"/>
                      </a:lnTo>
                      <a:close/>
                      <a:moveTo>
                        <a:pt x="44" y="0"/>
                      </a:moveTo>
                      <a:cubicBezTo>
                        <a:pt x="25" y="0"/>
                        <a:pt x="0" y="5"/>
                        <a:pt x="0" y="5"/>
                      </a:cubicBezTo>
                      <a:cubicBezTo>
                        <a:pt x="0" y="62"/>
                        <a:pt x="0" y="62"/>
                        <a:pt x="0" y="62"/>
                      </a:cubicBezTo>
                      <a:cubicBezTo>
                        <a:pt x="87" y="62"/>
                        <a:pt x="87" y="62"/>
                        <a:pt x="87" y="62"/>
                      </a:cubicBezTo>
                      <a:cubicBezTo>
                        <a:pt x="87" y="5"/>
                        <a:pt x="87" y="5"/>
                        <a:pt x="87" y="5"/>
                      </a:cubicBezTo>
                      <a:cubicBezTo>
                        <a:pt x="87" y="5"/>
                        <a:pt x="62" y="0"/>
                        <a:pt x="44" y="0"/>
                      </a:cubicBezTo>
                    </a:path>
                  </a:pathLst>
                </a:custGeom>
                <a:solidFill>
                  <a:srgbClr val="F6C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Rectangle 14">
                  <a:extLst>
                    <a:ext uri="{FF2B5EF4-FFF2-40B4-BE49-F238E27FC236}">
                      <a16:creationId xmlns:a16="http://schemas.microsoft.com/office/drawing/2014/main" id="{306FE2F7-DC6D-DBC8-036A-12B541BEE6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76056" y="2078667"/>
                  <a:ext cx="38100" cy="793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15">
                  <a:extLst>
                    <a:ext uri="{FF2B5EF4-FFF2-40B4-BE49-F238E27FC236}">
                      <a16:creationId xmlns:a16="http://schemas.microsoft.com/office/drawing/2014/main" id="{5CFC99D6-A158-8DB6-7842-32AC37BAD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6519" y="2135817"/>
                  <a:ext cx="90488" cy="49212"/>
                </a:xfrm>
                <a:custGeom>
                  <a:avLst/>
                  <a:gdLst>
                    <a:gd name="T0" fmla="*/ 21 w 24"/>
                    <a:gd name="T1" fmla="*/ 13 h 13"/>
                    <a:gd name="T2" fmla="*/ 2 w 24"/>
                    <a:gd name="T3" fmla="*/ 13 h 13"/>
                    <a:gd name="T4" fmla="*/ 0 w 24"/>
                    <a:gd name="T5" fmla="*/ 12 h 13"/>
                    <a:gd name="T6" fmla="*/ 0 w 24"/>
                    <a:gd name="T7" fmla="*/ 1 h 13"/>
                    <a:gd name="T8" fmla="*/ 1 w 24"/>
                    <a:gd name="T9" fmla="*/ 0 h 13"/>
                    <a:gd name="T10" fmla="*/ 22 w 24"/>
                    <a:gd name="T11" fmla="*/ 0 h 13"/>
                    <a:gd name="T12" fmla="*/ 24 w 24"/>
                    <a:gd name="T13" fmla="*/ 1 h 13"/>
                    <a:gd name="T14" fmla="*/ 23 w 24"/>
                    <a:gd name="T15" fmla="*/ 12 h 13"/>
                    <a:gd name="T16" fmla="*/ 21 w 24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13">
                      <a:moveTo>
                        <a:pt x="21" y="13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1" y="13"/>
                        <a:pt x="0" y="13"/>
                        <a:pt x="0" y="12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3" y="0"/>
                        <a:pt x="24" y="0"/>
                        <a:pt x="24" y="1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3" y="13"/>
                        <a:pt x="22" y="13"/>
                        <a:pt x="21" y="13"/>
                      </a:cubicBezTo>
                    </a:path>
                  </a:pathLst>
                </a:custGeom>
                <a:solidFill>
                  <a:srgbClr val="E1E1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16">
                  <a:extLst>
                    <a:ext uri="{FF2B5EF4-FFF2-40B4-BE49-F238E27FC236}">
                      <a16:creationId xmlns:a16="http://schemas.microsoft.com/office/drawing/2014/main" id="{E49D545F-5010-6476-C8CA-F5AE4D987A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10944" y="1983417"/>
                  <a:ext cx="396875" cy="327025"/>
                </a:xfrm>
                <a:custGeom>
                  <a:avLst/>
                  <a:gdLst>
                    <a:gd name="T0" fmla="*/ 3 w 105"/>
                    <a:gd name="T1" fmla="*/ 76 h 86"/>
                    <a:gd name="T2" fmla="*/ 3 w 105"/>
                    <a:gd name="T3" fmla="*/ 3 h 86"/>
                    <a:gd name="T4" fmla="*/ 102 w 105"/>
                    <a:gd name="T5" fmla="*/ 3 h 86"/>
                    <a:gd name="T6" fmla="*/ 102 w 105"/>
                    <a:gd name="T7" fmla="*/ 76 h 86"/>
                    <a:gd name="T8" fmla="*/ 3 w 105"/>
                    <a:gd name="T9" fmla="*/ 76 h 86"/>
                    <a:gd name="T10" fmla="*/ 104 w 105"/>
                    <a:gd name="T11" fmla="*/ 0 h 86"/>
                    <a:gd name="T12" fmla="*/ 104 w 105"/>
                    <a:gd name="T13" fmla="*/ 0 h 86"/>
                    <a:gd name="T14" fmla="*/ 2 w 105"/>
                    <a:gd name="T15" fmla="*/ 0 h 86"/>
                    <a:gd name="T16" fmla="*/ 2 w 105"/>
                    <a:gd name="T17" fmla="*/ 0 h 86"/>
                    <a:gd name="T18" fmla="*/ 0 w 105"/>
                    <a:gd name="T19" fmla="*/ 2 h 86"/>
                    <a:gd name="T20" fmla="*/ 0 w 105"/>
                    <a:gd name="T21" fmla="*/ 86 h 86"/>
                    <a:gd name="T22" fmla="*/ 3 w 105"/>
                    <a:gd name="T23" fmla="*/ 86 h 86"/>
                    <a:gd name="T24" fmla="*/ 3 w 105"/>
                    <a:gd name="T25" fmla="*/ 79 h 86"/>
                    <a:gd name="T26" fmla="*/ 102 w 105"/>
                    <a:gd name="T27" fmla="*/ 79 h 86"/>
                    <a:gd name="T28" fmla="*/ 102 w 105"/>
                    <a:gd name="T29" fmla="*/ 86 h 86"/>
                    <a:gd name="T30" fmla="*/ 105 w 105"/>
                    <a:gd name="T31" fmla="*/ 86 h 86"/>
                    <a:gd name="T32" fmla="*/ 105 w 105"/>
                    <a:gd name="T33" fmla="*/ 2 h 86"/>
                    <a:gd name="T34" fmla="*/ 104 w 105"/>
                    <a:gd name="T35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05" h="86">
                      <a:moveTo>
                        <a:pt x="3" y="76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102" y="3"/>
                        <a:pt x="102" y="3"/>
                        <a:pt x="102" y="3"/>
                      </a:cubicBezTo>
                      <a:cubicBezTo>
                        <a:pt x="102" y="76"/>
                        <a:pt x="102" y="76"/>
                        <a:pt x="102" y="76"/>
                      </a:cubicBezTo>
                      <a:lnTo>
                        <a:pt x="3" y="76"/>
                      </a:lnTo>
                      <a:close/>
                      <a:moveTo>
                        <a:pt x="104" y="0"/>
                      </a:moveTo>
                      <a:cubicBezTo>
                        <a:pt x="104" y="0"/>
                        <a:pt x="104" y="0"/>
                        <a:pt x="104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86"/>
                        <a:pt x="0" y="86"/>
                        <a:pt x="0" y="86"/>
                      </a:cubicBezTo>
                      <a:cubicBezTo>
                        <a:pt x="3" y="86"/>
                        <a:pt x="3" y="86"/>
                        <a:pt x="3" y="86"/>
                      </a:cubicBezTo>
                      <a:cubicBezTo>
                        <a:pt x="3" y="79"/>
                        <a:pt x="3" y="79"/>
                        <a:pt x="3" y="79"/>
                      </a:cubicBezTo>
                      <a:cubicBezTo>
                        <a:pt x="102" y="79"/>
                        <a:pt x="102" y="79"/>
                        <a:pt x="102" y="79"/>
                      </a:cubicBezTo>
                      <a:cubicBezTo>
                        <a:pt x="102" y="86"/>
                        <a:pt x="102" y="86"/>
                        <a:pt x="102" y="86"/>
                      </a:cubicBezTo>
                      <a:cubicBezTo>
                        <a:pt x="105" y="86"/>
                        <a:pt x="105" y="86"/>
                        <a:pt x="105" y="86"/>
                      </a:cubicBezTo>
                      <a:cubicBezTo>
                        <a:pt x="105" y="2"/>
                        <a:pt x="105" y="2"/>
                        <a:pt x="105" y="2"/>
                      </a:cubicBezTo>
                      <a:cubicBezTo>
                        <a:pt x="105" y="1"/>
                        <a:pt x="104" y="1"/>
                        <a:pt x="104" y="0"/>
                      </a:cubicBezTo>
                    </a:path>
                  </a:pathLst>
                </a:cu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45" name="Grafik 344">
              <a:extLst>
                <a:ext uri="{FF2B5EF4-FFF2-40B4-BE49-F238E27FC236}">
                  <a16:creationId xmlns:a16="http://schemas.microsoft.com/office/drawing/2014/main" id="{8957BD29-CFFD-DB61-13E5-376D9D87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6640" y="1872207"/>
              <a:ext cx="227446" cy="227446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65C5E9E-E08B-47D7-4971-C910142D1A11}"/>
              </a:ext>
            </a:extLst>
          </p:cNvPr>
          <p:cNvGrpSpPr/>
          <p:nvPr/>
        </p:nvGrpSpPr>
        <p:grpSpPr>
          <a:xfrm>
            <a:off x="8442419" y="3090426"/>
            <a:ext cx="1254403" cy="878561"/>
            <a:chOff x="3868473" y="1258537"/>
            <a:chExt cx="1822364" cy="1276350"/>
          </a:xfrm>
        </p:grpSpPr>
        <p:grpSp>
          <p:nvGrpSpPr>
            <p:cNvPr id="10" name="Grafik 6">
              <a:extLst>
                <a:ext uri="{FF2B5EF4-FFF2-40B4-BE49-F238E27FC236}">
                  <a16:creationId xmlns:a16="http://schemas.microsoft.com/office/drawing/2014/main" id="{3115BEE9-B00C-3FA7-047A-C410A3B0E644}"/>
                </a:ext>
              </a:extLst>
            </p:cNvPr>
            <p:cNvGrpSpPr/>
            <p:nvPr/>
          </p:nvGrpSpPr>
          <p:grpSpPr>
            <a:xfrm>
              <a:off x="3942955" y="1258537"/>
              <a:ext cx="1747882" cy="1276350"/>
              <a:chOff x="3942955" y="1258537"/>
              <a:chExt cx="1747882" cy="1276350"/>
            </a:xfrm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6F453391-763E-EA2F-D337-ACFA5381B2A4}"/>
                  </a:ext>
                </a:extLst>
              </p:cNvPr>
              <p:cNvSpPr/>
              <p:nvPr/>
            </p:nvSpPr>
            <p:spPr>
              <a:xfrm>
                <a:off x="4091626" y="1958443"/>
                <a:ext cx="1599210" cy="559349"/>
              </a:xfrm>
              <a:custGeom>
                <a:avLst/>
                <a:gdLst>
                  <a:gd name="connsiteX0" fmla="*/ 1226739 w 1599210"/>
                  <a:gd name="connsiteY0" fmla="*/ 226876 h 559349"/>
                  <a:gd name="connsiteX1" fmla="*/ 1251504 w 1599210"/>
                  <a:gd name="connsiteY1" fmla="*/ 213540 h 559349"/>
                  <a:gd name="connsiteX2" fmla="*/ 1364851 w 1599210"/>
                  <a:gd name="connsiteY2" fmla="*/ 143056 h 559349"/>
                  <a:gd name="connsiteX3" fmla="*/ 1368661 w 1599210"/>
                  <a:gd name="connsiteY3" fmla="*/ 129721 h 559349"/>
                  <a:gd name="connsiteX4" fmla="*/ 1321036 w 1599210"/>
                  <a:gd name="connsiteY4" fmla="*/ 117338 h 559349"/>
                  <a:gd name="connsiteX5" fmla="*/ 1301986 w 1599210"/>
                  <a:gd name="connsiteY5" fmla="*/ 110671 h 559349"/>
                  <a:gd name="connsiteX6" fmla="*/ 1509631 w 1599210"/>
                  <a:gd name="connsiteY6" fmla="*/ 64951 h 559349"/>
                  <a:gd name="connsiteX7" fmla="*/ 1521061 w 1599210"/>
                  <a:gd name="connsiteY7" fmla="*/ 60188 h 559349"/>
                  <a:gd name="connsiteX8" fmla="*/ 1529634 w 1599210"/>
                  <a:gd name="connsiteY8" fmla="*/ 60188 h 559349"/>
                  <a:gd name="connsiteX9" fmla="*/ 1553446 w 1599210"/>
                  <a:gd name="connsiteY9" fmla="*/ 55426 h 559349"/>
                  <a:gd name="connsiteX10" fmla="*/ 1558209 w 1599210"/>
                  <a:gd name="connsiteY10" fmla="*/ 53521 h 559349"/>
                  <a:gd name="connsiteX11" fmla="*/ 1559161 w 1599210"/>
                  <a:gd name="connsiteY11" fmla="*/ 48758 h 559349"/>
                  <a:gd name="connsiteX12" fmla="*/ 1554399 w 1599210"/>
                  <a:gd name="connsiteY12" fmla="*/ 48758 h 559349"/>
                  <a:gd name="connsiteX13" fmla="*/ 1599166 w 1599210"/>
                  <a:gd name="connsiteY13" fmla="*/ 17326 h 559349"/>
                  <a:gd name="connsiteX14" fmla="*/ 1599166 w 1599210"/>
                  <a:gd name="connsiteY14" fmla="*/ 16373 h 559349"/>
                  <a:gd name="connsiteX15" fmla="*/ 1599166 w 1599210"/>
                  <a:gd name="connsiteY15" fmla="*/ 15421 h 559349"/>
                  <a:gd name="connsiteX16" fmla="*/ 1555351 w 1599210"/>
                  <a:gd name="connsiteY16" fmla="*/ 181 h 559349"/>
                  <a:gd name="connsiteX17" fmla="*/ 1465816 w 1599210"/>
                  <a:gd name="connsiteY17" fmla="*/ 7801 h 559349"/>
                  <a:gd name="connsiteX18" fmla="*/ 1313416 w 1599210"/>
                  <a:gd name="connsiteY18" fmla="*/ 43996 h 559349"/>
                  <a:gd name="connsiteX19" fmla="*/ 1308654 w 1599210"/>
                  <a:gd name="connsiteY19" fmla="*/ 43996 h 559349"/>
                  <a:gd name="connsiteX20" fmla="*/ 1284841 w 1599210"/>
                  <a:gd name="connsiteY20" fmla="*/ 48758 h 559349"/>
                  <a:gd name="connsiteX21" fmla="*/ 1280079 w 1599210"/>
                  <a:gd name="connsiteY21" fmla="*/ 50663 h 559349"/>
                  <a:gd name="connsiteX22" fmla="*/ 1280079 w 1599210"/>
                  <a:gd name="connsiteY22" fmla="*/ 55426 h 559349"/>
                  <a:gd name="connsiteX23" fmla="*/ 1289604 w 1599210"/>
                  <a:gd name="connsiteY23" fmla="*/ 55426 h 559349"/>
                  <a:gd name="connsiteX24" fmla="*/ 1276269 w 1599210"/>
                  <a:gd name="connsiteY24" fmla="*/ 60188 h 559349"/>
                  <a:gd name="connsiteX25" fmla="*/ 1234359 w 1599210"/>
                  <a:gd name="connsiteY25" fmla="*/ 109718 h 559349"/>
                  <a:gd name="connsiteX26" fmla="*/ 1181971 w 1599210"/>
                  <a:gd name="connsiteY26" fmla="*/ 115433 h 559349"/>
                  <a:gd name="connsiteX27" fmla="*/ 1081006 w 1599210"/>
                  <a:gd name="connsiteY27" fmla="*/ 124006 h 559349"/>
                  <a:gd name="connsiteX28" fmla="*/ 1020999 w 1599210"/>
                  <a:gd name="connsiteY28" fmla="*/ 135435 h 559349"/>
                  <a:gd name="connsiteX29" fmla="*/ 773349 w 1599210"/>
                  <a:gd name="connsiteY29" fmla="*/ 203063 h 559349"/>
                  <a:gd name="connsiteX30" fmla="*/ 732391 w 1599210"/>
                  <a:gd name="connsiteY30" fmla="*/ 215446 h 559349"/>
                  <a:gd name="connsiteX31" fmla="*/ 495219 w 1599210"/>
                  <a:gd name="connsiteY31" fmla="*/ 300218 h 559349"/>
                  <a:gd name="connsiteX32" fmla="*/ 491409 w 1599210"/>
                  <a:gd name="connsiteY32" fmla="*/ 306886 h 559349"/>
                  <a:gd name="connsiteX33" fmla="*/ 525699 w 1599210"/>
                  <a:gd name="connsiteY33" fmla="*/ 308790 h 559349"/>
                  <a:gd name="connsiteX34" fmla="*/ 527603 w 1599210"/>
                  <a:gd name="connsiteY34" fmla="*/ 308790 h 559349"/>
                  <a:gd name="connsiteX35" fmla="*/ 555226 w 1599210"/>
                  <a:gd name="connsiteY35" fmla="*/ 304028 h 559349"/>
                  <a:gd name="connsiteX36" fmla="*/ 801924 w 1599210"/>
                  <a:gd name="connsiteY36" fmla="*/ 220208 h 559349"/>
                  <a:gd name="connsiteX37" fmla="*/ 903841 w 1599210"/>
                  <a:gd name="connsiteY37" fmla="*/ 193538 h 559349"/>
                  <a:gd name="connsiteX38" fmla="*/ 618091 w 1599210"/>
                  <a:gd name="connsiteY38" fmla="*/ 297361 h 559349"/>
                  <a:gd name="connsiteX39" fmla="*/ 599994 w 1599210"/>
                  <a:gd name="connsiteY39" fmla="*/ 307838 h 559349"/>
                  <a:gd name="connsiteX40" fmla="*/ 33256 w 1599210"/>
                  <a:gd name="connsiteY40" fmla="*/ 525961 h 559349"/>
                  <a:gd name="connsiteX41" fmla="*/ 25636 w 1599210"/>
                  <a:gd name="connsiteY41" fmla="*/ 556440 h 559349"/>
                  <a:gd name="connsiteX42" fmla="*/ 150414 w 1599210"/>
                  <a:gd name="connsiteY42" fmla="*/ 528818 h 559349"/>
                  <a:gd name="connsiteX43" fmla="*/ 724771 w 1599210"/>
                  <a:gd name="connsiteY43" fmla="*/ 321173 h 559349"/>
                  <a:gd name="connsiteX44" fmla="*/ 731439 w 1599210"/>
                  <a:gd name="connsiteY44" fmla="*/ 321173 h 559349"/>
                  <a:gd name="connsiteX45" fmla="*/ 208516 w 1599210"/>
                  <a:gd name="connsiteY45" fmla="*/ 529771 h 559349"/>
                  <a:gd name="connsiteX46" fmla="*/ 184703 w 1599210"/>
                  <a:gd name="connsiteY46" fmla="*/ 559298 h 559349"/>
                  <a:gd name="connsiteX47" fmla="*/ 325673 w 1599210"/>
                  <a:gd name="connsiteY47" fmla="*/ 532628 h 559349"/>
                  <a:gd name="connsiteX48" fmla="*/ 896221 w 1599210"/>
                  <a:gd name="connsiteY48" fmla="*/ 313553 h 559349"/>
                  <a:gd name="connsiteX49" fmla="*/ 925749 w 1599210"/>
                  <a:gd name="connsiteY49" fmla="*/ 304981 h 559349"/>
                  <a:gd name="connsiteX50" fmla="*/ 1181019 w 1599210"/>
                  <a:gd name="connsiteY50" fmla="*/ 202110 h 559349"/>
                  <a:gd name="connsiteX51" fmla="*/ 1178161 w 1599210"/>
                  <a:gd name="connsiteY51" fmla="*/ 204015 h 559349"/>
                  <a:gd name="connsiteX52" fmla="*/ 1174351 w 1599210"/>
                  <a:gd name="connsiteY52" fmla="*/ 205921 h 559349"/>
                  <a:gd name="connsiteX53" fmla="*/ 1178161 w 1599210"/>
                  <a:gd name="connsiteY53" fmla="*/ 204968 h 559349"/>
                  <a:gd name="connsiteX54" fmla="*/ 1143871 w 1599210"/>
                  <a:gd name="connsiteY54" fmla="*/ 229733 h 559349"/>
                  <a:gd name="connsiteX55" fmla="*/ 951466 w 1599210"/>
                  <a:gd name="connsiteY55" fmla="*/ 314506 h 559349"/>
                  <a:gd name="connsiteX56" fmla="*/ 952419 w 1599210"/>
                  <a:gd name="connsiteY56" fmla="*/ 320221 h 559349"/>
                  <a:gd name="connsiteX57" fmla="*/ 954324 w 1599210"/>
                  <a:gd name="connsiteY57" fmla="*/ 320221 h 559349"/>
                  <a:gd name="connsiteX58" fmla="*/ 996234 w 1599210"/>
                  <a:gd name="connsiteY58" fmla="*/ 319268 h 559349"/>
                  <a:gd name="connsiteX59" fmla="*/ 1025761 w 1599210"/>
                  <a:gd name="connsiteY59" fmla="*/ 312600 h 559349"/>
                  <a:gd name="connsiteX60" fmla="*/ 1226739 w 1599210"/>
                  <a:gd name="connsiteY60" fmla="*/ 226876 h 55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599210" h="559349">
                    <a:moveTo>
                      <a:pt x="1226739" y="226876"/>
                    </a:moveTo>
                    <a:cubicBezTo>
                      <a:pt x="1237216" y="222113"/>
                      <a:pt x="1245788" y="218303"/>
                      <a:pt x="1251504" y="213540"/>
                    </a:cubicBezTo>
                    <a:lnTo>
                      <a:pt x="1364851" y="143056"/>
                    </a:lnTo>
                    <a:cubicBezTo>
                      <a:pt x="1375329" y="137340"/>
                      <a:pt x="1380091" y="133531"/>
                      <a:pt x="1368661" y="129721"/>
                    </a:cubicBezTo>
                    <a:cubicBezTo>
                      <a:pt x="1357231" y="126863"/>
                      <a:pt x="1321036" y="117338"/>
                      <a:pt x="1321036" y="117338"/>
                    </a:cubicBezTo>
                    <a:lnTo>
                      <a:pt x="1301986" y="110671"/>
                    </a:lnTo>
                    <a:cubicBezTo>
                      <a:pt x="1365804" y="105908"/>
                      <a:pt x="1450576" y="87810"/>
                      <a:pt x="1509631" y="64951"/>
                    </a:cubicBezTo>
                    <a:cubicBezTo>
                      <a:pt x="1513441" y="63046"/>
                      <a:pt x="1517251" y="62093"/>
                      <a:pt x="1521061" y="60188"/>
                    </a:cubicBezTo>
                    <a:lnTo>
                      <a:pt x="1529634" y="60188"/>
                    </a:lnTo>
                    <a:cubicBezTo>
                      <a:pt x="1536301" y="60188"/>
                      <a:pt x="1545826" y="58283"/>
                      <a:pt x="1553446" y="55426"/>
                    </a:cubicBezTo>
                    <a:lnTo>
                      <a:pt x="1558209" y="53521"/>
                    </a:lnTo>
                    <a:cubicBezTo>
                      <a:pt x="1564876" y="50663"/>
                      <a:pt x="1565829" y="48758"/>
                      <a:pt x="1559161" y="48758"/>
                    </a:cubicBezTo>
                    <a:lnTo>
                      <a:pt x="1554399" y="48758"/>
                    </a:lnTo>
                    <a:cubicBezTo>
                      <a:pt x="1582974" y="36376"/>
                      <a:pt x="1597261" y="25898"/>
                      <a:pt x="1599166" y="17326"/>
                    </a:cubicBezTo>
                    <a:cubicBezTo>
                      <a:pt x="1599166" y="17326"/>
                      <a:pt x="1599166" y="16373"/>
                      <a:pt x="1599166" y="16373"/>
                    </a:cubicBezTo>
                    <a:cubicBezTo>
                      <a:pt x="1599166" y="16373"/>
                      <a:pt x="1599166" y="16373"/>
                      <a:pt x="1599166" y="15421"/>
                    </a:cubicBezTo>
                    <a:cubicBezTo>
                      <a:pt x="1600119" y="6848"/>
                      <a:pt x="1585831" y="181"/>
                      <a:pt x="1555351" y="181"/>
                    </a:cubicBezTo>
                    <a:cubicBezTo>
                      <a:pt x="1530586" y="-772"/>
                      <a:pt x="1499154" y="2085"/>
                      <a:pt x="1465816" y="7801"/>
                    </a:cubicBezTo>
                    <a:cubicBezTo>
                      <a:pt x="1415334" y="15421"/>
                      <a:pt x="1359136" y="27803"/>
                      <a:pt x="1313416" y="43996"/>
                    </a:cubicBezTo>
                    <a:lnTo>
                      <a:pt x="1308654" y="43996"/>
                    </a:lnTo>
                    <a:cubicBezTo>
                      <a:pt x="1302938" y="43996"/>
                      <a:pt x="1292461" y="45901"/>
                      <a:pt x="1284841" y="48758"/>
                    </a:cubicBezTo>
                    <a:lnTo>
                      <a:pt x="1280079" y="50663"/>
                    </a:lnTo>
                    <a:cubicBezTo>
                      <a:pt x="1275316" y="53521"/>
                      <a:pt x="1274363" y="55426"/>
                      <a:pt x="1280079" y="55426"/>
                    </a:cubicBezTo>
                    <a:lnTo>
                      <a:pt x="1289604" y="55426"/>
                    </a:lnTo>
                    <a:cubicBezTo>
                      <a:pt x="1284841" y="57331"/>
                      <a:pt x="1280079" y="58283"/>
                      <a:pt x="1276269" y="60188"/>
                    </a:cubicBezTo>
                    <a:cubicBezTo>
                      <a:pt x="1218166" y="83048"/>
                      <a:pt x="1202926" y="103051"/>
                      <a:pt x="1234359" y="109718"/>
                    </a:cubicBezTo>
                    <a:cubicBezTo>
                      <a:pt x="1234359" y="109718"/>
                      <a:pt x="1181971" y="116385"/>
                      <a:pt x="1181971" y="115433"/>
                    </a:cubicBezTo>
                    <a:cubicBezTo>
                      <a:pt x="1181971" y="115433"/>
                      <a:pt x="1099104" y="122101"/>
                      <a:pt x="1081006" y="124006"/>
                    </a:cubicBezTo>
                    <a:cubicBezTo>
                      <a:pt x="1062909" y="125910"/>
                      <a:pt x="1041001" y="129721"/>
                      <a:pt x="1020999" y="135435"/>
                    </a:cubicBezTo>
                    <a:lnTo>
                      <a:pt x="773349" y="203063"/>
                    </a:lnTo>
                    <a:cubicBezTo>
                      <a:pt x="759061" y="206873"/>
                      <a:pt x="744774" y="210683"/>
                      <a:pt x="732391" y="215446"/>
                    </a:cubicBezTo>
                    <a:lnTo>
                      <a:pt x="495219" y="300218"/>
                    </a:lnTo>
                    <a:cubicBezTo>
                      <a:pt x="485694" y="304028"/>
                      <a:pt x="484741" y="306886"/>
                      <a:pt x="491409" y="306886"/>
                    </a:cubicBezTo>
                    <a:lnTo>
                      <a:pt x="525699" y="308790"/>
                    </a:lnTo>
                    <a:cubicBezTo>
                      <a:pt x="526651" y="308790"/>
                      <a:pt x="526651" y="308790"/>
                      <a:pt x="527603" y="308790"/>
                    </a:cubicBezTo>
                    <a:cubicBezTo>
                      <a:pt x="535224" y="308790"/>
                      <a:pt x="546653" y="306886"/>
                      <a:pt x="555226" y="304028"/>
                    </a:cubicBezTo>
                    <a:lnTo>
                      <a:pt x="801924" y="220208"/>
                    </a:lnTo>
                    <a:lnTo>
                      <a:pt x="903841" y="193538"/>
                    </a:lnTo>
                    <a:cubicBezTo>
                      <a:pt x="794303" y="236401"/>
                      <a:pt x="629521" y="292598"/>
                      <a:pt x="618091" y="297361"/>
                    </a:cubicBezTo>
                    <a:cubicBezTo>
                      <a:pt x="605709" y="302123"/>
                      <a:pt x="599994" y="305933"/>
                      <a:pt x="599994" y="307838"/>
                    </a:cubicBezTo>
                    <a:lnTo>
                      <a:pt x="33256" y="525961"/>
                    </a:lnTo>
                    <a:cubicBezTo>
                      <a:pt x="-7702" y="542153"/>
                      <a:pt x="-11511" y="555488"/>
                      <a:pt x="25636" y="556440"/>
                    </a:cubicBezTo>
                    <a:cubicBezTo>
                      <a:pt x="62784" y="557393"/>
                      <a:pt x="108503" y="545011"/>
                      <a:pt x="150414" y="528818"/>
                    </a:cubicBezTo>
                    <a:lnTo>
                      <a:pt x="724771" y="321173"/>
                    </a:lnTo>
                    <a:lnTo>
                      <a:pt x="731439" y="321173"/>
                    </a:lnTo>
                    <a:lnTo>
                      <a:pt x="208516" y="529771"/>
                    </a:lnTo>
                    <a:cubicBezTo>
                      <a:pt x="167559" y="545963"/>
                      <a:pt x="147556" y="558346"/>
                      <a:pt x="184703" y="559298"/>
                    </a:cubicBezTo>
                    <a:cubicBezTo>
                      <a:pt x="221851" y="560250"/>
                      <a:pt x="284716" y="547868"/>
                      <a:pt x="325673" y="532628"/>
                    </a:cubicBezTo>
                    <a:lnTo>
                      <a:pt x="896221" y="313553"/>
                    </a:lnTo>
                    <a:cubicBezTo>
                      <a:pt x="904794" y="311648"/>
                      <a:pt x="914319" y="308790"/>
                      <a:pt x="925749" y="304981"/>
                    </a:cubicBezTo>
                    <a:cubicBezTo>
                      <a:pt x="939084" y="300218"/>
                      <a:pt x="1069576" y="244021"/>
                      <a:pt x="1181019" y="202110"/>
                    </a:cubicBezTo>
                    <a:lnTo>
                      <a:pt x="1178161" y="204015"/>
                    </a:lnTo>
                    <a:lnTo>
                      <a:pt x="1174351" y="205921"/>
                    </a:lnTo>
                    <a:cubicBezTo>
                      <a:pt x="1175304" y="205921"/>
                      <a:pt x="1176256" y="204968"/>
                      <a:pt x="1178161" y="204968"/>
                    </a:cubicBezTo>
                    <a:lnTo>
                      <a:pt x="1143871" y="229733"/>
                    </a:lnTo>
                    <a:lnTo>
                      <a:pt x="951466" y="314506"/>
                    </a:lnTo>
                    <a:cubicBezTo>
                      <a:pt x="943846" y="317363"/>
                      <a:pt x="944799" y="320221"/>
                      <a:pt x="952419" y="320221"/>
                    </a:cubicBezTo>
                    <a:cubicBezTo>
                      <a:pt x="953371" y="320221"/>
                      <a:pt x="953371" y="320221"/>
                      <a:pt x="954324" y="320221"/>
                    </a:cubicBezTo>
                    <a:lnTo>
                      <a:pt x="996234" y="319268"/>
                    </a:lnTo>
                    <a:cubicBezTo>
                      <a:pt x="1004806" y="319268"/>
                      <a:pt x="1019094" y="316411"/>
                      <a:pt x="1025761" y="312600"/>
                    </a:cubicBezTo>
                    <a:lnTo>
                      <a:pt x="1226739" y="226876"/>
                    </a:lnTo>
                    <a:close/>
                  </a:path>
                </a:pathLst>
              </a:custGeom>
              <a:solidFill>
                <a:srgbClr val="A5BAC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grpSp>
            <p:nvGrpSpPr>
              <p:cNvPr id="13" name="Grafik 6">
                <a:extLst>
                  <a:ext uri="{FF2B5EF4-FFF2-40B4-BE49-F238E27FC236}">
                    <a16:creationId xmlns:a16="http://schemas.microsoft.com/office/drawing/2014/main" id="{67CCC4DE-E9F3-AC3A-433F-517A500DBF3F}"/>
                  </a:ext>
                </a:extLst>
              </p:cNvPr>
              <p:cNvGrpSpPr/>
              <p:nvPr/>
            </p:nvGrpSpPr>
            <p:grpSpPr>
              <a:xfrm>
                <a:off x="3942955" y="1258537"/>
                <a:ext cx="513397" cy="1276350"/>
                <a:chOff x="3942955" y="1258537"/>
                <a:chExt cx="513397" cy="1276350"/>
              </a:xfrm>
            </p:grpSpPr>
            <p:grpSp>
              <p:nvGrpSpPr>
                <p:cNvPr id="14" name="Grafik 6">
                  <a:extLst>
                    <a:ext uri="{FF2B5EF4-FFF2-40B4-BE49-F238E27FC236}">
                      <a16:creationId xmlns:a16="http://schemas.microsoft.com/office/drawing/2014/main" id="{9E156B33-9B6B-3989-9316-E605CF211781}"/>
                    </a:ext>
                  </a:extLst>
                </p:cNvPr>
                <p:cNvGrpSpPr/>
                <p:nvPr/>
              </p:nvGrpSpPr>
              <p:grpSpPr>
                <a:xfrm>
                  <a:off x="3942955" y="1258537"/>
                  <a:ext cx="513397" cy="1276350"/>
                  <a:chOff x="3942955" y="1258537"/>
                  <a:chExt cx="513397" cy="1276350"/>
                </a:xfrm>
              </p:grpSpPr>
              <p:sp>
                <p:nvSpPr>
                  <p:cNvPr id="15" name="Freihandform: Form 14">
                    <a:extLst>
                      <a:ext uri="{FF2B5EF4-FFF2-40B4-BE49-F238E27FC236}">
                        <a16:creationId xmlns:a16="http://schemas.microsoft.com/office/drawing/2014/main" id="{74186968-5E9B-5B79-33A3-B87D15001DEF}"/>
                      </a:ext>
                    </a:extLst>
                  </p:cNvPr>
                  <p:cNvSpPr/>
                  <p:nvPr/>
                </p:nvSpPr>
                <p:spPr>
                  <a:xfrm>
                    <a:off x="4056303" y="1576671"/>
                    <a:ext cx="278129" cy="365760"/>
                  </a:xfrm>
                  <a:custGeom>
                    <a:avLst/>
                    <a:gdLst>
                      <a:gd name="connsiteX0" fmla="*/ 20955 w 278129"/>
                      <a:gd name="connsiteY0" fmla="*/ 1905 h 365760"/>
                      <a:gd name="connsiteX1" fmla="*/ 56197 w 278129"/>
                      <a:gd name="connsiteY1" fmla="*/ 0 h 365760"/>
                      <a:gd name="connsiteX2" fmla="*/ 110490 w 278129"/>
                      <a:gd name="connsiteY2" fmla="*/ 85725 h 365760"/>
                      <a:gd name="connsiteX3" fmla="*/ 154305 w 278129"/>
                      <a:gd name="connsiteY3" fmla="*/ 90488 h 365760"/>
                      <a:gd name="connsiteX4" fmla="*/ 200025 w 278129"/>
                      <a:gd name="connsiteY4" fmla="*/ 24765 h 365760"/>
                      <a:gd name="connsiteX5" fmla="*/ 227647 w 278129"/>
                      <a:gd name="connsiteY5" fmla="*/ 0 h 365760"/>
                      <a:gd name="connsiteX6" fmla="*/ 261938 w 278129"/>
                      <a:gd name="connsiteY6" fmla="*/ 1905 h 365760"/>
                      <a:gd name="connsiteX7" fmla="*/ 262890 w 278129"/>
                      <a:gd name="connsiteY7" fmla="*/ 85725 h 365760"/>
                      <a:gd name="connsiteX8" fmla="*/ 275272 w 278129"/>
                      <a:gd name="connsiteY8" fmla="*/ 251460 h 365760"/>
                      <a:gd name="connsiteX9" fmla="*/ 278130 w 278129"/>
                      <a:gd name="connsiteY9" fmla="*/ 365760 h 365760"/>
                      <a:gd name="connsiteX10" fmla="*/ 0 w 278129"/>
                      <a:gd name="connsiteY10" fmla="*/ 365760 h 365760"/>
                      <a:gd name="connsiteX11" fmla="*/ 0 w 278129"/>
                      <a:gd name="connsiteY11" fmla="*/ 250508 h 365760"/>
                      <a:gd name="connsiteX12" fmla="*/ 28575 w 278129"/>
                      <a:gd name="connsiteY12" fmla="*/ 86678 h 365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78129" h="365760">
                        <a:moveTo>
                          <a:pt x="20955" y="1905"/>
                        </a:moveTo>
                        <a:lnTo>
                          <a:pt x="56197" y="0"/>
                        </a:lnTo>
                        <a:lnTo>
                          <a:pt x="110490" y="85725"/>
                        </a:lnTo>
                        <a:lnTo>
                          <a:pt x="154305" y="90488"/>
                        </a:lnTo>
                        <a:lnTo>
                          <a:pt x="200025" y="24765"/>
                        </a:lnTo>
                        <a:lnTo>
                          <a:pt x="227647" y="0"/>
                        </a:lnTo>
                        <a:lnTo>
                          <a:pt x="261938" y="1905"/>
                        </a:lnTo>
                        <a:lnTo>
                          <a:pt x="262890" y="85725"/>
                        </a:lnTo>
                        <a:lnTo>
                          <a:pt x="275272" y="251460"/>
                        </a:lnTo>
                        <a:lnTo>
                          <a:pt x="278130" y="365760"/>
                        </a:lnTo>
                        <a:lnTo>
                          <a:pt x="0" y="365760"/>
                        </a:lnTo>
                        <a:lnTo>
                          <a:pt x="0" y="250508"/>
                        </a:lnTo>
                        <a:lnTo>
                          <a:pt x="28575" y="86678"/>
                        </a:lnTo>
                        <a:close/>
                      </a:path>
                    </a:pathLst>
                  </a:custGeom>
                  <a:solidFill>
                    <a:srgbClr val="FDC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865"/>
                      </a:solidFill>
                      <a:effectLst/>
                      <a:uLnTx/>
                      <a:uFillTx/>
                      <a:latin typeface="Roboto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" name="Grafik 6">
                    <a:extLst>
                      <a:ext uri="{FF2B5EF4-FFF2-40B4-BE49-F238E27FC236}">
                        <a16:creationId xmlns:a16="http://schemas.microsoft.com/office/drawing/2014/main" id="{2A909994-9AB9-7738-7AA9-52832BF97569}"/>
                      </a:ext>
                    </a:extLst>
                  </p:cNvPr>
                  <p:cNvGrpSpPr/>
                  <p:nvPr/>
                </p:nvGrpSpPr>
                <p:grpSpPr>
                  <a:xfrm>
                    <a:off x="3942955" y="1258537"/>
                    <a:ext cx="513397" cy="1276350"/>
                    <a:chOff x="3942955" y="1258537"/>
                    <a:chExt cx="513397" cy="1276350"/>
                  </a:xfrm>
                </p:grpSpPr>
                <p:sp>
                  <p:nvSpPr>
                    <p:cNvPr id="17" name="Freihandform: Form 16">
                      <a:extLst>
                        <a:ext uri="{FF2B5EF4-FFF2-40B4-BE49-F238E27FC236}">
                          <a16:creationId xmlns:a16="http://schemas.microsoft.com/office/drawing/2014/main" id="{DE7432C4-8457-C8E3-3265-5B93500A3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59160" y="1942432"/>
                      <a:ext cx="278130" cy="592454"/>
                    </a:xfrm>
                    <a:custGeom>
                      <a:avLst/>
                      <a:gdLst>
                        <a:gd name="connsiteX0" fmla="*/ 0 w 278130"/>
                        <a:gd name="connsiteY0" fmla="*/ 0 h 592454"/>
                        <a:gd name="connsiteX1" fmla="*/ 0 w 278130"/>
                        <a:gd name="connsiteY1" fmla="*/ 528637 h 592454"/>
                        <a:gd name="connsiteX2" fmla="*/ 63818 w 278130"/>
                        <a:gd name="connsiteY2" fmla="*/ 592455 h 592454"/>
                        <a:gd name="connsiteX3" fmla="*/ 111443 w 278130"/>
                        <a:gd name="connsiteY3" fmla="*/ 528637 h 592454"/>
                        <a:gd name="connsiteX4" fmla="*/ 141923 w 278130"/>
                        <a:gd name="connsiteY4" fmla="*/ 64770 h 592454"/>
                        <a:gd name="connsiteX5" fmla="*/ 147638 w 278130"/>
                        <a:gd name="connsiteY5" fmla="*/ 64770 h 592454"/>
                        <a:gd name="connsiteX6" fmla="*/ 166688 w 278130"/>
                        <a:gd name="connsiteY6" fmla="*/ 528637 h 592454"/>
                        <a:gd name="connsiteX7" fmla="*/ 214313 w 278130"/>
                        <a:gd name="connsiteY7" fmla="*/ 592455 h 592454"/>
                        <a:gd name="connsiteX8" fmla="*/ 278130 w 278130"/>
                        <a:gd name="connsiteY8" fmla="*/ 528637 h 592454"/>
                        <a:gd name="connsiteX9" fmla="*/ 278130 w 278130"/>
                        <a:gd name="connsiteY9" fmla="*/ 0 h 592454"/>
                        <a:gd name="connsiteX10" fmla="*/ 0 w 278130"/>
                        <a:gd name="connsiteY10" fmla="*/ 0 h 5924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278130" h="592454">
                          <a:moveTo>
                            <a:pt x="0" y="0"/>
                          </a:moveTo>
                          <a:lnTo>
                            <a:pt x="0" y="528637"/>
                          </a:lnTo>
                          <a:cubicBezTo>
                            <a:pt x="0" y="563880"/>
                            <a:pt x="28575" y="592455"/>
                            <a:pt x="63818" y="592455"/>
                          </a:cubicBezTo>
                          <a:cubicBezTo>
                            <a:pt x="99060" y="592455"/>
                            <a:pt x="111443" y="563880"/>
                            <a:pt x="111443" y="528637"/>
                          </a:cubicBezTo>
                          <a:lnTo>
                            <a:pt x="141923" y="64770"/>
                          </a:lnTo>
                          <a:lnTo>
                            <a:pt x="147638" y="64770"/>
                          </a:lnTo>
                          <a:lnTo>
                            <a:pt x="166688" y="528637"/>
                          </a:lnTo>
                          <a:cubicBezTo>
                            <a:pt x="166688" y="563880"/>
                            <a:pt x="179070" y="592455"/>
                            <a:pt x="214313" y="592455"/>
                          </a:cubicBezTo>
                          <a:cubicBezTo>
                            <a:pt x="249555" y="592455"/>
                            <a:pt x="278130" y="563880"/>
                            <a:pt x="278130" y="528637"/>
                          </a:cubicBezTo>
                          <a:lnTo>
                            <a:pt x="27813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A5C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" name="Freihandform: Form 17">
                      <a:extLst>
                        <a:ext uri="{FF2B5EF4-FFF2-40B4-BE49-F238E27FC236}">
                          <a16:creationId xmlns:a16="http://schemas.microsoft.com/office/drawing/2014/main" id="{E5E4A059-19DB-0352-76EC-0435D9C83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42955" y="1578577"/>
                      <a:ext cx="146513" cy="489584"/>
                    </a:xfrm>
                    <a:custGeom>
                      <a:avLst/>
                      <a:gdLst>
                        <a:gd name="connsiteX0" fmla="*/ 42863 w 146513"/>
                        <a:gd name="connsiteY0" fmla="*/ 489585 h 489584"/>
                        <a:gd name="connsiteX1" fmla="*/ 45720 w 146513"/>
                        <a:gd name="connsiteY1" fmla="*/ 489585 h 489584"/>
                        <a:gd name="connsiteX2" fmla="*/ 84773 w 146513"/>
                        <a:gd name="connsiteY2" fmla="*/ 445770 h 489584"/>
                        <a:gd name="connsiteX3" fmla="*/ 81915 w 146513"/>
                        <a:gd name="connsiteY3" fmla="*/ 352425 h 489584"/>
                        <a:gd name="connsiteX4" fmla="*/ 118110 w 146513"/>
                        <a:gd name="connsiteY4" fmla="*/ 121920 h 489584"/>
                        <a:gd name="connsiteX5" fmla="*/ 118110 w 146513"/>
                        <a:gd name="connsiteY5" fmla="*/ 255270 h 489584"/>
                        <a:gd name="connsiteX6" fmla="*/ 139065 w 146513"/>
                        <a:gd name="connsiteY6" fmla="*/ 0 h 489584"/>
                        <a:gd name="connsiteX7" fmla="*/ 113348 w 146513"/>
                        <a:gd name="connsiteY7" fmla="*/ 8572 h 489584"/>
                        <a:gd name="connsiteX8" fmla="*/ 35242 w 146513"/>
                        <a:gd name="connsiteY8" fmla="*/ 105727 h 489584"/>
                        <a:gd name="connsiteX9" fmla="*/ 0 w 146513"/>
                        <a:gd name="connsiteY9" fmla="*/ 352425 h 489584"/>
                        <a:gd name="connsiteX10" fmla="*/ 2857 w 146513"/>
                        <a:gd name="connsiteY10" fmla="*/ 450532 h 489584"/>
                        <a:gd name="connsiteX11" fmla="*/ 42863 w 146513"/>
                        <a:gd name="connsiteY11" fmla="*/ 489585 h 489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46513" h="489584">
                          <a:moveTo>
                            <a:pt x="42863" y="489585"/>
                          </a:moveTo>
                          <a:cubicBezTo>
                            <a:pt x="43815" y="489585"/>
                            <a:pt x="44767" y="489585"/>
                            <a:pt x="45720" y="489585"/>
                          </a:cubicBezTo>
                          <a:cubicBezTo>
                            <a:pt x="68580" y="488632"/>
                            <a:pt x="85725" y="468630"/>
                            <a:pt x="84773" y="445770"/>
                          </a:cubicBezTo>
                          <a:cubicBezTo>
                            <a:pt x="82867" y="411480"/>
                            <a:pt x="81915" y="380047"/>
                            <a:pt x="81915" y="352425"/>
                          </a:cubicBezTo>
                          <a:cubicBezTo>
                            <a:pt x="81915" y="227647"/>
                            <a:pt x="100013" y="158115"/>
                            <a:pt x="118110" y="121920"/>
                          </a:cubicBezTo>
                          <a:lnTo>
                            <a:pt x="118110" y="255270"/>
                          </a:lnTo>
                          <a:cubicBezTo>
                            <a:pt x="160020" y="170497"/>
                            <a:pt x="144780" y="38100"/>
                            <a:pt x="139065" y="0"/>
                          </a:cubicBezTo>
                          <a:cubicBezTo>
                            <a:pt x="131445" y="1905"/>
                            <a:pt x="122873" y="4763"/>
                            <a:pt x="113348" y="8572"/>
                          </a:cubicBezTo>
                          <a:cubicBezTo>
                            <a:pt x="85725" y="21907"/>
                            <a:pt x="56198" y="52388"/>
                            <a:pt x="35242" y="105727"/>
                          </a:cubicBezTo>
                          <a:cubicBezTo>
                            <a:pt x="14288" y="159067"/>
                            <a:pt x="0" y="236220"/>
                            <a:pt x="0" y="352425"/>
                          </a:cubicBezTo>
                          <a:cubicBezTo>
                            <a:pt x="0" y="382905"/>
                            <a:pt x="952" y="415290"/>
                            <a:pt x="2857" y="450532"/>
                          </a:cubicBezTo>
                          <a:cubicBezTo>
                            <a:pt x="2857" y="472440"/>
                            <a:pt x="20955" y="489585"/>
                            <a:pt x="42863" y="489585"/>
                          </a:cubicBezTo>
                          <a:close/>
                        </a:path>
                      </a:pathLst>
                    </a:custGeom>
                    <a:solidFill>
                      <a:srgbClr val="5A5C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" name="Freihandform: Form 18">
                      <a:extLst>
                        <a:ext uri="{FF2B5EF4-FFF2-40B4-BE49-F238E27FC236}">
                          <a16:creationId xmlns:a16="http://schemas.microsoft.com/office/drawing/2014/main" id="{C4DDE5A4-1F76-5FCE-2BE5-574FC7946D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8887" y="1578577"/>
                      <a:ext cx="147465" cy="489584"/>
                    </a:xfrm>
                    <a:custGeom>
                      <a:avLst/>
                      <a:gdLst>
                        <a:gd name="connsiteX0" fmla="*/ 28403 w 147465"/>
                        <a:gd name="connsiteY0" fmla="*/ 255270 h 489584"/>
                        <a:gd name="connsiteX1" fmla="*/ 28403 w 147465"/>
                        <a:gd name="connsiteY1" fmla="*/ 121920 h 489584"/>
                        <a:gd name="connsiteX2" fmla="*/ 37928 w 147465"/>
                        <a:gd name="connsiteY2" fmla="*/ 143827 h 489584"/>
                        <a:gd name="connsiteX3" fmla="*/ 64598 w 147465"/>
                        <a:gd name="connsiteY3" fmla="*/ 352425 h 489584"/>
                        <a:gd name="connsiteX4" fmla="*/ 61741 w 147465"/>
                        <a:gd name="connsiteY4" fmla="*/ 445770 h 489584"/>
                        <a:gd name="connsiteX5" fmla="*/ 100793 w 147465"/>
                        <a:gd name="connsiteY5" fmla="*/ 489585 h 489584"/>
                        <a:gd name="connsiteX6" fmla="*/ 103651 w 147465"/>
                        <a:gd name="connsiteY6" fmla="*/ 489585 h 489584"/>
                        <a:gd name="connsiteX7" fmla="*/ 144608 w 147465"/>
                        <a:gd name="connsiteY7" fmla="*/ 450532 h 489584"/>
                        <a:gd name="connsiteX8" fmla="*/ 147466 w 147465"/>
                        <a:gd name="connsiteY8" fmla="*/ 352425 h 489584"/>
                        <a:gd name="connsiteX9" fmla="*/ 88411 w 147465"/>
                        <a:gd name="connsiteY9" fmla="*/ 60007 h 489584"/>
                        <a:gd name="connsiteX10" fmla="*/ 33166 w 147465"/>
                        <a:gd name="connsiteY10" fmla="*/ 8572 h 489584"/>
                        <a:gd name="connsiteX11" fmla="*/ 7448 w 147465"/>
                        <a:gd name="connsiteY11" fmla="*/ 0 h 489584"/>
                        <a:gd name="connsiteX12" fmla="*/ 28403 w 147465"/>
                        <a:gd name="connsiteY12" fmla="*/ 255270 h 4895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47465" h="489584">
                          <a:moveTo>
                            <a:pt x="28403" y="255270"/>
                          </a:moveTo>
                          <a:lnTo>
                            <a:pt x="28403" y="121920"/>
                          </a:lnTo>
                          <a:cubicBezTo>
                            <a:pt x="31261" y="128588"/>
                            <a:pt x="34118" y="135255"/>
                            <a:pt x="37928" y="143827"/>
                          </a:cubicBezTo>
                          <a:cubicBezTo>
                            <a:pt x="52216" y="183832"/>
                            <a:pt x="64598" y="249555"/>
                            <a:pt x="64598" y="352425"/>
                          </a:cubicBezTo>
                          <a:cubicBezTo>
                            <a:pt x="64598" y="381000"/>
                            <a:pt x="63646" y="411480"/>
                            <a:pt x="61741" y="445770"/>
                          </a:cubicBezTo>
                          <a:cubicBezTo>
                            <a:pt x="60788" y="468630"/>
                            <a:pt x="77933" y="487680"/>
                            <a:pt x="100793" y="489585"/>
                          </a:cubicBezTo>
                          <a:cubicBezTo>
                            <a:pt x="101746" y="489585"/>
                            <a:pt x="102698" y="489585"/>
                            <a:pt x="103651" y="489585"/>
                          </a:cubicBezTo>
                          <a:cubicBezTo>
                            <a:pt x="125558" y="489585"/>
                            <a:pt x="143656" y="472440"/>
                            <a:pt x="144608" y="450532"/>
                          </a:cubicBezTo>
                          <a:cubicBezTo>
                            <a:pt x="146513" y="415290"/>
                            <a:pt x="147466" y="381952"/>
                            <a:pt x="147466" y="352425"/>
                          </a:cubicBezTo>
                          <a:cubicBezTo>
                            <a:pt x="147466" y="197167"/>
                            <a:pt x="122701" y="111442"/>
                            <a:pt x="88411" y="60007"/>
                          </a:cubicBezTo>
                          <a:cubicBezTo>
                            <a:pt x="71266" y="34290"/>
                            <a:pt x="52216" y="18097"/>
                            <a:pt x="33166" y="8572"/>
                          </a:cubicBezTo>
                          <a:cubicBezTo>
                            <a:pt x="23641" y="3810"/>
                            <a:pt x="15068" y="952"/>
                            <a:pt x="7448" y="0"/>
                          </a:cubicBezTo>
                          <a:cubicBezTo>
                            <a:pt x="1733" y="38100"/>
                            <a:pt x="-13507" y="170497"/>
                            <a:pt x="28403" y="255270"/>
                          </a:cubicBezTo>
                          <a:close/>
                        </a:path>
                      </a:pathLst>
                    </a:custGeom>
                    <a:solidFill>
                      <a:srgbClr val="5A5C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" name="Freihandform: Form 19">
                      <a:extLst>
                        <a:ext uri="{FF2B5EF4-FFF2-40B4-BE49-F238E27FC236}">
                          <a16:creationId xmlns:a16="http://schemas.microsoft.com/office/drawing/2014/main" id="{24A46669-AF9B-5239-368F-A905D5C48A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9643" y="1576671"/>
                      <a:ext cx="177164" cy="109537"/>
                    </a:xfrm>
                    <a:custGeom>
                      <a:avLst/>
                      <a:gdLst>
                        <a:gd name="connsiteX0" fmla="*/ 88582 w 177164"/>
                        <a:gd name="connsiteY0" fmla="*/ 109538 h 109537"/>
                        <a:gd name="connsiteX1" fmla="*/ 177165 w 177164"/>
                        <a:gd name="connsiteY1" fmla="*/ 0 h 109537"/>
                        <a:gd name="connsiteX2" fmla="*/ 0 w 177164"/>
                        <a:gd name="connsiteY2" fmla="*/ 0 h 109537"/>
                        <a:gd name="connsiteX3" fmla="*/ 88582 w 177164"/>
                        <a:gd name="connsiteY3" fmla="*/ 109538 h 10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77164" h="109537">
                          <a:moveTo>
                            <a:pt x="88582" y="109538"/>
                          </a:moveTo>
                          <a:cubicBezTo>
                            <a:pt x="135255" y="109538"/>
                            <a:pt x="167640" y="28575"/>
                            <a:pt x="177165" y="0"/>
                          </a:cubicBezTo>
                          <a:lnTo>
                            <a:pt x="0" y="0"/>
                          </a:lnTo>
                          <a:cubicBezTo>
                            <a:pt x="9525" y="27623"/>
                            <a:pt x="41910" y="109538"/>
                            <a:pt x="88582" y="109538"/>
                          </a:cubicBezTo>
                          <a:close/>
                        </a:path>
                      </a:pathLst>
                    </a:custGeom>
                    <a:solidFill>
                      <a:srgbClr val="5A5C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" name="Freihandform: Form 20">
                      <a:extLst>
                        <a:ext uri="{FF2B5EF4-FFF2-40B4-BE49-F238E27FC236}">
                          <a16:creationId xmlns:a16="http://schemas.microsoft.com/office/drawing/2014/main" id="{F26558A6-598D-61CA-1553-BDBF57C9FF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83925" y="1415699"/>
                      <a:ext cx="230504" cy="132397"/>
                    </a:xfrm>
                    <a:custGeom>
                      <a:avLst/>
                      <a:gdLst>
                        <a:gd name="connsiteX0" fmla="*/ 133350 w 230504"/>
                        <a:gd name="connsiteY0" fmla="*/ 130492 h 132397"/>
                        <a:gd name="connsiteX1" fmla="*/ 230505 w 230504"/>
                        <a:gd name="connsiteY1" fmla="*/ 16192 h 132397"/>
                        <a:gd name="connsiteX2" fmla="*/ 229553 w 230504"/>
                        <a:gd name="connsiteY2" fmla="*/ 0 h 132397"/>
                        <a:gd name="connsiteX3" fmla="*/ 953 w 230504"/>
                        <a:gd name="connsiteY3" fmla="*/ 0 h 132397"/>
                        <a:gd name="connsiteX4" fmla="*/ 0 w 230504"/>
                        <a:gd name="connsiteY4" fmla="*/ 16192 h 132397"/>
                        <a:gd name="connsiteX5" fmla="*/ 97155 w 230504"/>
                        <a:gd name="connsiteY5" fmla="*/ 130492 h 132397"/>
                        <a:gd name="connsiteX6" fmla="*/ 116205 w 230504"/>
                        <a:gd name="connsiteY6" fmla="*/ 132397 h 132397"/>
                        <a:gd name="connsiteX7" fmla="*/ 133350 w 230504"/>
                        <a:gd name="connsiteY7" fmla="*/ 130492 h 1323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0504" h="132397">
                          <a:moveTo>
                            <a:pt x="133350" y="130492"/>
                          </a:moveTo>
                          <a:cubicBezTo>
                            <a:pt x="188595" y="121920"/>
                            <a:pt x="230505" y="74295"/>
                            <a:pt x="230505" y="16192"/>
                          </a:cubicBezTo>
                          <a:cubicBezTo>
                            <a:pt x="230505" y="10478"/>
                            <a:pt x="230505" y="4763"/>
                            <a:pt x="229553" y="0"/>
                          </a:cubicBezTo>
                          <a:lnTo>
                            <a:pt x="953" y="0"/>
                          </a:lnTo>
                          <a:cubicBezTo>
                            <a:pt x="0" y="5715"/>
                            <a:pt x="0" y="10478"/>
                            <a:pt x="0" y="16192"/>
                          </a:cubicBezTo>
                          <a:cubicBezTo>
                            <a:pt x="0" y="73342"/>
                            <a:pt x="41910" y="120967"/>
                            <a:pt x="97155" y="130492"/>
                          </a:cubicBezTo>
                          <a:cubicBezTo>
                            <a:pt x="102870" y="131445"/>
                            <a:pt x="109538" y="132397"/>
                            <a:pt x="116205" y="132397"/>
                          </a:cubicBezTo>
                          <a:cubicBezTo>
                            <a:pt x="120967" y="131445"/>
                            <a:pt x="126683" y="131445"/>
                            <a:pt x="133350" y="130492"/>
                          </a:cubicBezTo>
                          <a:close/>
                        </a:path>
                      </a:pathLst>
                    </a:custGeom>
                    <a:solidFill>
                      <a:srgbClr val="5A5C6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Freihandform: Form 24">
                      <a:extLst>
                        <a:ext uri="{FF2B5EF4-FFF2-40B4-BE49-F238E27FC236}">
                          <a16:creationId xmlns:a16="http://schemas.microsoft.com/office/drawing/2014/main" id="{CC67F3F4-0C3B-DE11-F58F-C18B54DCEA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62018" y="1258537"/>
                      <a:ext cx="271462" cy="145732"/>
                    </a:xfrm>
                    <a:custGeom>
                      <a:avLst/>
                      <a:gdLst>
                        <a:gd name="connsiteX0" fmla="*/ 15240 w 271462"/>
                        <a:gd name="connsiteY0" fmla="*/ 115253 h 145732"/>
                        <a:gd name="connsiteX1" fmla="*/ 0 w 271462"/>
                        <a:gd name="connsiteY1" fmla="*/ 130492 h 145732"/>
                        <a:gd name="connsiteX2" fmla="*/ 15240 w 271462"/>
                        <a:gd name="connsiteY2" fmla="*/ 145733 h 145732"/>
                        <a:gd name="connsiteX3" fmla="*/ 17145 w 271462"/>
                        <a:gd name="connsiteY3" fmla="*/ 145733 h 145732"/>
                        <a:gd name="connsiteX4" fmla="*/ 254318 w 271462"/>
                        <a:gd name="connsiteY4" fmla="*/ 145733 h 145732"/>
                        <a:gd name="connsiteX5" fmla="*/ 256223 w 271462"/>
                        <a:gd name="connsiteY5" fmla="*/ 145733 h 145732"/>
                        <a:gd name="connsiteX6" fmla="*/ 271462 w 271462"/>
                        <a:gd name="connsiteY6" fmla="*/ 130492 h 145732"/>
                        <a:gd name="connsiteX7" fmla="*/ 256223 w 271462"/>
                        <a:gd name="connsiteY7" fmla="*/ 115253 h 145732"/>
                        <a:gd name="connsiteX8" fmla="*/ 254318 w 271462"/>
                        <a:gd name="connsiteY8" fmla="*/ 115253 h 145732"/>
                        <a:gd name="connsiteX9" fmla="*/ 253365 w 271462"/>
                        <a:gd name="connsiteY9" fmla="*/ 104775 h 145732"/>
                        <a:gd name="connsiteX10" fmla="*/ 201930 w 271462"/>
                        <a:gd name="connsiteY10" fmla="*/ 20003 h 145732"/>
                        <a:gd name="connsiteX11" fmla="*/ 201930 w 271462"/>
                        <a:gd name="connsiteY11" fmla="*/ 29528 h 145732"/>
                        <a:gd name="connsiteX12" fmla="*/ 189548 w 271462"/>
                        <a:gd name="connsiteY12" fmla="*/ 41910 h 145732"/>
                        <a:gd name="connsiteX13" fmla="*/ 177165 w 271462"/>
                        <a:gd name="connsiteY13" fmla="*/ 29528 h 145732"/>
                        <a:gd name="connsiteX14" fmla="*/ 177165 w 271462"/>
                        <a:gd name="connsiteY14" fmla="*/ 7620 h 145732"/>
                        <a:gd name="connsiteX15" fmla="*/ 146685 w 271462"/>
                        <a:gd name="connsiteY15" fmla="*/ 0 h 145732"/>
                        <a:gd name="connsiteX16" fmla="*/ 146685 w 271462"/>
                        <a:gd name="connsiteY16" fmla="*/ 29528 h 145732"/>
                        <a:gd name="connsiteX17" fmla="*/ 134302 w 271462"/>
                        <a:gd name="connsiteY17" fmla="*/ 41910 h 145732"/>
                        <a:gd name="connsiteX18" fmla="*/ 121920 w 271462"/>
                        <a:gd name="connsiteY18" fmla="*/ 29528 h 145732"/>
                        <a:gd name="connsiteX19" fmla="*/ 121920 w 271462"/>
                        <a:gd name="connsiteY19" fmla="*/ 0 h 145732"/>
                        <a:gd name="connsiteX20" fmla="*/ 91440 w 271462"/>
                        <a:gd name="connsiteY20" fmla="*/ 7620 h 145732"/>
                        <a:gd name="connsiteX21" fmla="*/ 91440 w 271462"/>
                        <a:gd name="connsiteY21" fmla="*/ 29528 h 145732"/>
                        <a:gd name="connsiteX22" fmla="*/ 79057 w 271462"/>
                        <a:gd name="connsiteY22" fmla="*/ 41910 h 145732"/>
                        <a:gd name="connsiteX23" fmla="*/ 66675 w 271462"/>
                        <a:gd name="connsiteY23" fmla="*/ 29528 h 145732"/>
                        <a:gd name="connsiteX24" fmla="*/ 66675 w 271462"/>
                        <a:gd name="connsiteY24" fmla="*/ 20003 h 145732"/>
                        <a:gd name="connsiteX25" fmla="*/ 15240 w 271462"/>
                        <a:gd name="connsiteY25" fmla="*/ 104775 h 145732"/>
                        <a:gd name="connsiteX26" fmla="*/ 14288 w 271462"/>
                        <a:gd name="connsiteY26" fmla="*/ 115253 h 145732"/>
                        <a:gd name="connsiteX27" fmla="*/ 15240 w 271462"/>
                        <a:gd name="connsiteY27" fmla="*/ 115253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71462" h="145732">
                          <a:moveTo>
                            <a:pt x="15240" y="115253"/>
                          </a:moveTo>
                          <a:cubicBezTo>
                            <a:pt x="6667" y="115253"/>
                            <a:pt x="0" y="121920"/>
                            <a:pt x="0" y="130492"/>
                          </a:cubicBezTo>
                          <a:cubicBezTo>
                            <a:pt x="0" y="139065"/>
                            <a:pt x="6667" y="145733"/>
                            <a:pt x="15240" y="145733"/>
                          </a:cubicBezTo>
                          <a:lnTo>
                            <a:pt x="17145" y="145733"/>
                          </a:lnTo>
                          <a:lnTo>
                            <a:pt x="254318" y="145733"/>
                          </a:lnTo>
                          <a:lnTo>
                            <a:pt x="256223" y="145733"/>
                          </a:lnTo>
                          <a:cubicBezTo>
                            <a:pt x="264795" y="145733"/>
                            <a:pt x="271462" y="139065"/>
                            <a:pt x="271462" y="130492"/>
                          </a:cubicBezTo>
                          <a:cubicBezTo>
                            <a:pt x="271462" y="121920"/>
                            <a:pt x="264795" y="115253"/>
                            <a:pt x="256223" y="115253"/>
                          </a:cubicBezTo>
                          <a:lnTo>
                            <a:pt x="254318" y="115253"/>
                          </a:lnTo>
                          <a:cubicBezTo>
                            <a:pt x="254318" y="111442"/>
                            <a:pt x="254318" y="108585"/>
                            <a:pt x="253365" y="104775"/>
                          </a:cubicBezTo>
                          <a:cubicBezTo>
                            <a:pt x="249555" y="69533"/>
                            <a:pt x="230505" y="39053"/>
                            <a:pt x="201930" y="20003"/>
                          </a:cubicBezTo>
                          <a:lnTo>
                            <a:pt x="201930" y="29528"/>
                          </a:lnTo>
                          <a:cubicBezTo>
                            <a:pt x="201930" y="36195"/>
                            <a:pt x="196215" y="41910"/>
                            <a:pt x="189548" y="41910"/>
                          </a:cubicBezTo>
                          <a:cubicBezTo>
                            <a:pt x="182880" y="41910"/>
                            <a:pt x="177165" y="36195"/>
                            <a:pt x="177165" y="29528"/>
                          </a:cubicBezTo>
                          <a:lnTo>
                            <a:pt x="177165" y="7620"/>
                          </a:lnTo>
                          <a:cubicBezTo>
                            <a:pt x="167640" y="3810"/>
                            <a:pt x="157162" y="1905"/>
                            <a:pt x="146685" y="0"/>
                          </a:cubicBezTo>
                          <a:lnTo>
                            <a:pt x="146685" y="29528"/>
                          </a:lnTo>
                          <a:cubicBezTo>
                            <a:pt x="146685" y="36195"/>
                            <a:pt x="140970" y="41910"/>
                            <a:pt x="134302" y="41910"/>
                          </a:cubicBezTo>
                          <a:cubicBezTo>
                            <a:pt x="127635" y="41910"/>
                            <a:pt x="121920" y="36195"/>
                            <a:pt x="121920" y="29528"/>
                          </a:cubicBezTo>
                          <a:lnTo>
                            <a:pt x="121920" y="0"/>
                          </a:lnTo>
                          <a:cubicBezTo>
                            <a:pt x="111443" y="953"/>
                            <a:pt x="100965" y="3810"/>
                            <a:pt x="91440" y="7620"/>
                          </a:cubicBezTo>
                          <a:lnTo>
                            <a:pt x="91440" y="29528"/>
                          </a:lnTo>
                          <a:cubicBezTo>
                            <a:pt x="91440" y="36195"/>
                            <a:pt x="85725" y="41910"/>
                            <a:pt x="79057" y="41910"/>
                          </a:cubicBezTo>
                          <a:cubicBezTo>
                            <a:pt x="72390" y="41910"/>
                            <a:pt x="66675" y="36195"/>
                            <a:pt x="66675" y="29528"/>
                          </a:cubicBezTo>
                          <a:lnTo>
                            <a:pt x="66675" y="20003"/>
                          </a:lnTo>
                          <a:cubicBezTo>
                            <a:pt x="39052" y="39053"/>
                            <a:pt x="20002" y="69533"/>
                            <a:pt x="15240" y="104775"/>
                          </a:cubicBezTo>
                          <a:cubicBezTo>
                            <a:pt x="15240" y="108585"/>
                            <a:pt x="14288" y="111442"/>
                            <a:pt x="14288" y="115253"/>
                          </a:cubicBezTo>
                          <a:lnTo>
                            <a:pt x="15240" y="115253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865"/>
                        </a:solidFill>
                        <a:effectLst/>
                        <a:uLnTx/>
                        <a:uFillTx/>
                        <a:latin typeface="Roboto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6" name="Grafik 6">
                  <a:extLst>
                    <a:ext uri="{FF2B5EF4-FFF2-40B4-BE49-F238E27FC236}">
                      <a16:creationId xmlns:a16="http://schemas.microsoft.com/office/drawing/2014/main" id="{0D6A1714-9AB3-BE41-61B8-14DA6C2310F2}"/>
                    </a:ext>
                  </a:extLst>
                </p:cNvPr>
                <p:cNvGrpSpPr/>
                <p:nvPr/>
              </p:nvGrpSpPr>
              <p:grpSpPr>
                <a:xfrm>
                  <a:off x="4045825" y="1412841"/>
                  <a:ext cx="305752" cy="122872"/>
                  <a:chOff x="4045825" y="1412841"/>
                  <a:chExt cx="305752" cy="122872"/>
                </a:xfrm>
              </p:grpSpPr>
              <p:sp>
                <p:nvSpPr>
                  <p:cNvPr id="28" name="Freihandform: Form 27">
                    <a:extLst>
                      <a:ext uri="{FF2B5EF4-FFF2-40B4-BE49-F238E27FC236}">
                        <a16:creationId xmlns:a16="http://schemas.microsoft.com/office/drawing/2014/main" id="{28DA3F07-39C9-9FA1-D276-79E4A20BD85B}"/>
                      </a:ext>
                    </a:extLst>
                  </p:cNvPr>
                  <p:cNvSpPr/>
                  <p:nvPr/>
                </p:nvSpPr>
                <p:spPr>
                  <a:xfrm>
                    <a:off x="4323955" y="1412841"/>
                    <a:ext cx="27622" cy="85725"/>
                  </a:xfrm>
                  <a:custGeom>
                    <a:avLst/>
                    <a:gdLst>
                      <a:gd name="connsiteX0" fmla="*/ 0 w 27622"/>
                      <a:gd name="connsiteY0" fmla="*/ 85725 h 85725"/>
                      <a:gd name="connsiteX1" fmla="*/ 2858 w 27622"/>
                      <a:gd name="connsiteY1" fmla="*/ 85725 h 85725"/>
                      <a:gd name="connsiteX2" fmla="*/ 27623 w 27622"/>
                      <a:gd name="connsiteY2" fmla="*/ 42863 h 85725"/>
                      <a:gd name="connsiteX3" fmla="*/ 2858 w 27622"/>
                      <a:gd name="connsiteY3" fmla="*/ 0 h 85725"/>
                      <a:gd name="connsiteX4" fmla="*/ 0 w 27622"/>
                      <a:gd name="connsiteY4" fmla="*/ 0 h 85725"/>
                      <a:gd name="connsiteX5" fmla="*/ 0 w 27622"/>
                      <a:gd name="connsiteY5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622" h="85725">
                        <a:moveTo>
                          <a:pt x="0" y="85725"/>
                        </a:moveTo>
                        <a:cubicBezTo>
                          <a:pt x="953" y="85725"/>
                          <a:pt x="1905" y="85725"/>
                          <a:pt x="2858" y="85725"/>
                        </a:cubicBezTo>
                        <a:cubicBezTo>
                          <a:pt x="16193" y="85725"/>
                          <a:pt x="27623" y="66675"/>
                          <a:pt x="27623" y="42863"/>
                        </a:cubicBezTo>
                        <a:cubicBezTo>
                          <a:pt x="27623" y="19050"/>
                          <a:pt x="16193" y="0"/>
                          <a:pt x="2858" y="0"/>
                        </a:cubicBezTo>
                        <a:cubicBezTo>
                          <a:pt x="1905" y="0"/>
                          <a:pt x="953" y="0"/>
                          <a:pt x="0" y="0"/>
                        </a:cubicBez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865"/>
                      </a:solidFill>
                      <a:effectLst/>
                      <a:uLnTx/>
                      <a:uFillTx/>
                      <a:latin typeface="Robot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ihandform: Form 28">
                    <a:extLst>
                      <a:ext uri="{FF2B5EF4-FFF2-40B4-BE49-F238E27FC236}">
                        <a16:creationId xmlns:a16="http://schemas.microsoft.com/office/drawing/2014/main" id="{DBBFB8DD-97DB-3892-87A7-917523E3DA2A}"/>
                      </a:ext>
                    </a:extLst>
                  </p:cNvPr>
                  <p:cNvSpPr/>
                  <p:nvPr/>
                </p:nvSpPr>
                <p:spPr>
                  <a:xfrm>
                    <a:off x="4045825" y="1412841"/>
                    <a:ext cx="27622" cy="85725"/>
                  </a:xfrm>
                  <a:custGeom>
                    <a:avLst/>
                    <a:gdLst>
                      <a:gd name="connsiteX0" fmla="*/ 27623 w 27622"/>
                      <a:gd name="connsiteY0" fmla="*/ 85725 h 85725"/>
                      <a:gd name="connsiteX1" fmla="*/ 24765 w 27622"/>
                      <a:gd name="connsiteY1" fmla="*/ 85725 h 85725"/>
                      <a:gd name="connsiteX2" fmla="*/ 0 w 27622"/>
                      <a:gd name="connsiteY2" fmla="*/ 42863 h 85725"/>
                      <a:gd name="connsiteX3" fmla="*/ 24765 w 27622"/>
                      <a:gd name="connsiteY3" fmla="*/ 0 h 85725"/>
                      <a:gd name="connsiteX4" fmla="*/ 27623 w 27622"/>
                      <a:gd name="connsiteY4" fmla="*/ 0 h 85725"/>
                      <a:gd name="connsiteX5" fmla="*/ 27623 w 27622"/>
                      <a:gd name="connsiteY5" fmla="*/ 8572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622" h="85725">
                        <a:moveTo>
                          <a:pt x="27623" y="85725"/>
                        </a:moveTo>
                        <a:cubicBezTo>
                          <a:pt x="26670" y="85725"/>
                          <a:pt x="25718" y="85725"/>
                          <a:pt x="24765" y="85725"/>
                        </a:cubicBezTo>
                        <a:cubicBezTo>
                          <a:pt x="11430" y="85725"/>
                          <a:pt x="0" y="66675"/>
                          <a:pt x="0" y="42863"/>
                        </a:cubicBezTo>
                        <a:cubicBezTo>
                          <a:pt x="0" y="19050"/>
                          <a:pt x="11430" y="0"/>
                          <a:pt x="24765" y="0"/>
                        </a:cubicBezTo>
                        <a:cubicBezTo>
                          <a:pt x="25718" y="0"/>
                          <a:pt x="26670" y="0"/>
                          <a:pt x="27623" y="0"/>
                        </a:cubicBezTo>
                        <a:lnTo>
                          <a:pt x="27623" y="8572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865"/>
                      </a:solidFill>
                      <a:effectLst/>
                      <a:uLnTx/>
                      <a:uFillTx/>
                      <a:latin typeface="Robot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ihandform: Form 31">
                    <a:extLst>
                      <a:ext uri="{FF2B5EF4-FFF2-40B4-BE49-F238E27FC236}">
                        <a16:creationId xmlns:a16="http://schemas.microsoft.com/office/drawing/2014/main" id="{E3870B13-9206-A3DE-A297-930ABCAC99C8}"/>
                      </a:ext>
                    </a:extLst>
                  </p:cNvPr>
                  <p:cNvSpPr/>
                  <p:nvPr/>
                </p:nvSpPr>
                <p:spPr>
                  <a:xfrm>
                    <a:off x="4189653" y="1467134"/>
                    <a:ext cx="148589" cy="65722"/>
                  </a:xfrm>
                  <a:custGeom>
                    <a:avLst/>
                    <a:gdLst>
                      <a:gd name="connsiteX0" fmla="*/ 136208 w 148589"/>
                      <a:gd name="connsiteY0" fmla="*/ 0 h 65722"/>
                      <a:gd name="connsiteX1" fmla="*/ 139065 w 148589"/>
                      <a:gd name="connsiteY1" fmla="*/ 13335 h 65722"/>
                      <a:gd name="connsiteX2" fmla="*/ 100965 w 148589"/>
                      <a:gd name="connsiteY2" fmla="*/ 51435 h 65722"/>
                      <a:gd name="connsiteX3" fmla="*/ 25717 w 148589"/>
                      <a:gd name="connsiteY3" fmla="*/ 51435 h 65722"/>
                      <a:gd name="connsiteX4" fmla="*/ 0 w 148589"/>
                      <a:gd name="connsiteY4" fmla="*/ 40958 h 65722"/>
                      <a:gd name="connsiteX5" fmla="*/ 35242 w 148589"/>
                      <a:gd name="connsiteY5" fmla="*/ 65723 h 65722"/>
                      <a:gd name="connsiteX6" fmla="*/ 110490 w 148589"/>
                      <a:gd name="connsiteY6" fmla="*/ 65723 h 65722"/>
                      <a:gd name="connsiteX7" fmla="*/ 148590 w 148589"/>
                      <a:gd name="connsiteY7" fmla="*/ 27623 h 65722"/>
                      <a:gd name="connsiteX8" fmla="*/ 136208 w 148589"/>
                      <a:gd name="connsiteY8" fmla="*/ 0 h 65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8589" h="65722">
                        <a:moveTo>
                          <a:pt x="136208" y="0"/>
                        </a:moveTo>
                        <a:cubicBezTo>
                          <a:pt x="138113" y="3810"/>
                          <a:pt x="139065" y="8573"/>
                          <a:pt x="139065" y="13335"/>
                        </a:cubicBezTo>
                        <a:cubicBezTo>
                          <a:pt x="139065" y="34290"/>
                          <a:pt x="121920" y="51435"/>
                          <a:pt x="100965" y="51435"/>
                        </a:cubicBezTo>
                        <a:lnTo>
                          <a:pt x="25717" y="51435"/>
                        </a:lnTo>
                        <a:cubicBezTo>
                          <a:pt x="15240" y="51435"/>
                          <a:pt x="6667" y="47625"/>
                          <a:pt x="0" y="40958"/>
                        </a:cubicBezTo>
                        <a:cubicBezTo>
                          <a:pt x="5715" y="55245"/>
                          <a:pt x="19050" y="65723"/>
                          <a:pt x="35242" y="65723"/>
                        </a:cubicBezTo>
                        <a:lnTo>
                          <a:pt x="110490" y="65723"/>
                        </a:lnTo>
                        <a:cubicBezTo>
                          <a:pt x="131445" y="65723"/>
                          <a:pt x="148590" y="48578"/>
                          <a:pt x="148590" y="27623"/>
                        </a:cubicBezTo>
                        <a:cubicBezTo>
                          <a:pt x="148590" y="16193"/>
                          <a:pt x="143827" y="6668"/>
                          <a:pt x="136208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865"/>
                      </a:solidFill>
                      <a:effectLst/>
                      <a:uLnTx/>
                      <a:uFillTx/>
                      <a:latin typeface="Roboto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ihandform: Form 32">
                    <a:extLst>
                      <a:ext uri="{FF2B5EF4-FFF2-40B4-BE49-F238E27FC236}">
                        <a16:creationId xmlns:a16="http://schemas.microsoft.com/office/drawing/2014/main" id="{6C571AF2-8831-7C01-9237-D7F146063FD9}"/>
                      </a:ext>
                    </a:extLst>
                  </p:cNvPr>
                  <p:cNvSpPr/>
                  <p:nvPr/>
                </p:nvSpPr>
                <p:spPr>
                  <a:xfrm>
                    <a:off x="4193462" y="1510949"/>
                    <a:ext cx="60007" cy="24765"/>
                  </a:xfrm>
                  <a:custGeom>
                    <a:avLst/>
                    <a:gdLst>
                      <a:gd name="connsiteX0" fmla="*/ 56198 w 60007"/>
                      <a:gd name="connsiteY0" fmla="*/ 24765 h 24765"/>
                      <a:gd name="connsiteX1" fmla="*/ 3810 w 60007"/>
                      <a:gd name="connsiteY1" fmla="*/ 24765 h 24765"/>
                      <a:gd name="connsiteX2" fmla="*/ 0 w 60007"/>
                      <a:gd name="connsiteY2" fmla="*/ 20955 h 24765"/>
                      <a:gd name="connsiteX3" fmla="*/ 0 w 60007"/>
                      <a:gd name="connsiteY3" fmla="*/ 3810 h 24765"/>
                      <a:gd name="connsiteX4" fmla="*/ 3810 w 60007"/>
                      <a:gd name="connsiteY4" fmla="*/ 0 h 24765"/>
                      <a:gd name="connsiteX5" fmla="*/ 56198 w 60007"/>
                      <a:gd name="connsiteY5" fmla="*/ 0 h 24765"/>
                      <a:gd name="connsiteX6" fmla="*/ 60008 w 60007"/>
                      <a:gd name="connsiteY6" fmla="*/ 3810 h 24765"/>
                      <a:gd name="connsiteX7" fmla="*/ 60008 w 60007"/>
                      <a:gd name="connsiteY7" fmla="*/ 20955 h 24765"/>
                      <a:gd name="connsiteX8" fmla="*/ 56198 w 60007"/>
                      <a:gd name="connsiteY8" fmla="*/ 24765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0007" h="24765">
                        <a:moveTo>
                          <a:pt x="56198" y="24765"/>
                        </a:moveTo>
                        <a:lnTo>
                          <a:pt x="3810" y="24765"/>
                        </a:lnTo>
                        <a:cubicBezTo>
                          <a:pt x="1905" y="24765"/>
                          <a:pt x="0" y="22860"/>
                          <a:pt x="0" y="20955"/>
                        </a:cubicBezTo>
                        <a:lnTo>
                          <a:pt x="0" y="3810"/>
                        </a:lnTo>
                        <a:cubicBezTo>
                          <a:pt x="0" y="1905"/>
                          <a:pt x="1905" y="0"/>
                          <a:pt x="3810" y="0"/>
                        </a:cubicBezTo>
                        <a:lnTo>
                          <a:pt x="56198" y="0"/>
                        </a:lnTo>
                        <a:cubicBezTo>
                          <a:pt x="58103" y="0"/>
                          <a:pt x="60008" y="1905"/>
                          <a:pt x="60008" y="3810"/>
                        </a:cubicBezTo>
                        <a:lnTo>
                          <a:pt x="60008" y="20955"/>
                        </a:lnTo>
                        <a:cubicBezTo>
                          <a:pt x="59055" y="22860"/>
                          <a:pt x="58103" y="24765"/>
                          <a:pt x="56198" y="247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3865"/>
                      </a:solidFill>
                      <a:effectLst/>
                      <a:uLnTx/>
                      <a:uFillTx/>
                      <a:latin typeface="Roboto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4" name="Grafik 6">
              <a:extLst>
                <a:ext uri="{FF2B5EF4-FFF2-40B4-BE49-F238E27FC236}">
                  <a16:creationId xmlns:a16="http://schemas.microsoft.com/office/drawing/2014/main" id="{A805C668-E874-B149-9A2C-B0A3D5A97BB7}"/>
                </a:ext>
              </a:extLst>
            </p:cNvPr>
            <p:cNvGrpSpPr/>
            <p:nvPr/>
          </p:nvGrpSpPr>
          <p:grpSpPr>
            <a:xfrm>
              <a:off x="3868473" y="1711301"/>
              <a:ext cx="156396" cy="383953"/>
              <a:chOff x="3868473" y="1711301"/>
              <a:chExt cx="156396" cy="383953"/>
            </a:xfrm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8C2A06EE-4575-B473-67C0-490646A69E4B}"/>
                  </a:ext>
                </a:extLst>
              </p:cNvPr>
              <p:cNvSpPr/>
              <p:nvPr/>
            </p:nvSpPr>
            <p:spPr>
              <a:xfrm>
                <a:off x="3887710" y="1829084"/>
                <a:ext cx="128587" cy="249555"/>
              </a:xfrm>
              <a:custGeom>
                <a:avLst/>
                <a:gdLst>
                  <a:gd name="connsiteX0" fmla="*/ 0 w 128587"/>
                  <a:gd name="connsiteY0" fmla="*/ 18098 h 249555"/>
                  <a:gd name="connsiteX1" fmla="*/ 31433 w 128587"/>
                  <a:gd name="connsiteY1" fmla="*/ 4763 h 249555"/>
                  <a:gd name="connsiteX2" fmla="*/ 79058 w 128587"/>
                  <a:gd name="connsiteY2" fmla="*/ 0 h 249555"/>
                  <a:gd name="connsiteX3" fmla="*/ 100965 w 128587"/>
                  <a:gd name="connsiteY3" fmla="*/ 0 h 249555"/>
                  <a:gd name="connsiteX4" fmla="*/ 110490 w 128587"/>
                  <a:gd name="connsiteY4" fmla="*/ 68580 h 249555"/>
                  <a:gd name="connsiteX5" fmla="*/ 128588 w 128587"/>
                  <a:gd name="connsiteY5" fmla="*/ 215265 h 249555"/>
                  <a:gd name="connsiteX6" fmla="*/ 114300 w 128587"/>
                  <a:gd name="connsiteY6" fmla="*/ 241935 h 249555"/>
                  <a:gd name="connsiteX7" fmla="*/ 86677 w 128587"/>
                  <a:gd name="connsiteY7" fmla="*/ 249555 h 249555"/>
                  <a:gd name="connsiteX8" fmla="*/ 59055 w 128587"/>
                  <a:gd name="connsiteY8" fmla="*/ 240983 h 249555"/>
                  <a:gd name="connsiteX9" fmla="*/ 35243 w 128587"/>
                  <a:gd name="connsiteY9" fmla="*/ 175260 h 249555"/>
                  <a:gd name="connsiteX10" fmla="*/ 6668 w 128587"/>
                  <a:gd name="connsiteY10" fmla="*/ 42863 h 24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587" h="249555">
                    <a:moveTo>
                      <a:pt x="0" y="18098"/>
                    </a:moveTo>
                    <a:lnTo>
                      <a:pt x="31433" y="4763"/>
                    </a:lnTo>
                    <a:lnTo>
                      <a:pt x="79058" y="0"/>
                    </a:lnTo>
                    <a:lnTo>
                      <a:pt x="100965" y="0"/>
                    </a:lnTo>
                    <a:lnTo>
                      <a:pt x="110490" y="68580"/>
                    </a:lnTo>
                    <a:lnTo>
                      <a:pt x="128588" y="215265"/>
                    </a:lnTo>
                    <a:lnTo>
                      <a:pt x="114300" y="241935"/>
                    </a:lnTo>
                    <a:lnTo>
                      <a:pt x="86677" y="249555"/>
                    </a:lnTo>
                    <a:lnTo>
                      <a:pt x="59055" y="240983"/>
                    </a:lnTo>
                    <a:lnTo>
                      <a:pt x="35243" y="175260"/>
                    </a:lnTo>
                    <a:lnTo>
                      <a:pt x="6668" y="42863"/>
                    </a:lnTo>
                    <a:close/>
                  </a:path>
                </a:pathLst>
              </a:custGeom>
              <a:solidFill>
                <a:srgbClr val="E9EAE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grpSp>
            <p:nvGrpSpPr>
              <p:cNvPr id="36" name="Grafik 6">
                <a:extLst>
                  <a:ext uri="{FF2B5EF4-FFF2-40B4-BE49-F238E27FC236}">
                    <a16:creationId xmlns:a16="http://schemas.microsoft.com/office/drawing/2014/main" id="{9FE3D693-559D-A5E2-7163-BB0AC46D57F9}"/>
                  </a:ext>
                </a:extLst>
              </p:cNvPr>
              <p:cNvGrpSpPr/>
              <p:nvPr/>
            </p:nvGrpSpPr>
            <p:grpSpPr>
              <a:xfrm>
                <a:off x="3868473" y="1711301"/>
                <a:ext cx="156396" cy="383953"/>
                <a:chOff x="3868473" y="1711301"/>
                <a:chExt cx="156396" cy="383953"/>
              </a:xfrm>
              <a:solidFill>
                <a:srgbClr val="FDC400"/>
              </a:solidFill>
            </p:grpSpPr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8FEDE930-FB77-31A3-5E91-02DB02A82DD1}"/>
                    </a:ext>
                  </a:extLst>
                </p:cNvPr>
                <p:cNvSpPr/>
                <p:nvPr/>
              </p:nvSpPr>
              <p:spPr>
                <a:xfrm>
                  <a:off x="3868473" y="1746071"/>
                  <a:ext cx="156396" cy="349184"/>
                </a:xfrm>
                <a:custGeom>
                  <a:avLst/>
                  <a:gdLst>
                    <a:gd name="connsiteX0" fmla="*/ 146872 w 156396"/>
                    <a:gd name="connsiteY0" fmla="*/ 339236 h 349184"/>
                    <a:gd name="connsiteX1" fmla="*/ 151634 w 156396"/>
                    <a:gd name="connsiteY1" fmla="*/ 337331 h 349184"/>
                    <a:gd name="connsiteX2" fmla="*/ 150682 w 156396"/>
                    <a:gd name="connsiteY2" fmla="*/ 334473 h 349184"/>
                    <a:gd name="connsiteX3" fmla="*/ 151634 w 156396"/>
                    <a:gd name="connsiteY3" fmla="*/ 333521 h 349184"/>
                    <a:gd name="connsiteX4" fmla="*/ 151634 w 156396"/>
                    <a:gd name="connsiteY4" fmla="*/ 333521 h 349184"/>
                    <a:gd name="connsiteX5" fmla="*/ 150682 w 156396"/>
                    <a:gd name="connsiteY5" fmla="*/ 329711 h 349184"/>
                    <a:gd name="connsiteX6" fmla="*/ 156397 w 156396"/>
                    <a:gd name="connsiteY6" fmla="*/ 323043 h 349184"/>
                    <a:gd name="connsiteX7" fmla="*/ 139252 w 156396"/>
                    <a:gd name="connsiteY7" fmla="*/ 174453 h 349184"/>
                    <a:gd name="connsiteX8" fmla="*/ 138299 w 156396"/>
                    <a:gd name="connsiteY8" fmla="*/ 169691 h 349184"/>
                    <a:gd name="connsiteX9" fmla="*/ 135442 w 156396"/>
                    <a:gd name="connsiteY9" fmla="*/ 154451 h 349184"/>
                    <a:gd name="connsiteX10" fmla="*/ 137347 w 156396"/>
                    <a:gd name="connsiteY10" fmla="*/ 151593 h 349184"/>
                    <a:gd name="connsiteX11" fmla="*/ 143062 w 156396"/>
                    <a:gd name="connsiteY11" fmla="*/ 138258 h 349184"/>
                    <a:gd name="connsiteX12" fmla="*/ 131632 w 156396"/>
                    <a:gd name="connsiteY12" fmla="*/ 72536 h 349184"/>
                    <a:gd name="connsiteX13" fmla="*/ 124964 w 156396"/>
                    <a:gd name="connsiteY13" fmla="*/ 66821 h 349184"/>
                    <a:gd name="connsiteX14" fmla="*/ 114487 w 156396"/>
                    <a:gd name="connsiteY14" fmla="*/ 67773 h 349184"/>
                    <a:gd name="connsiteX15" fmla="*/ 114487 w 156396"/>
                    <a:gd name="connsiteY15" fmla="*/ 67773 h 349184"/>
                    <a:gd name="connsiteX16" fmla="*/ 114487 w 156396"/>
                    <a:gd name="connsiteY16" fmla="*/ 66821 h 349184"/>
                    <a:gd name="connsiteX17" fmla="*/ 114487 w 156396"/>
                    <a:gd name="connsiteY17" fmla="*/ 65868 h 349184"/>
                    <a:gd name="connsiteX18" fmla="*/ 114487 w 156396"/>
                    <a:gd name="connsiteY18" fmla="*/ 64916 h 349184"/>
                    <a:gd name="connsiteX19" fmla="*/ 113534 w 156396"/>
                    <a:gd name="connsiteY19" fmla="*/ 64916 h 349184"/>
                    <a:gd name="connsiteX20" fmla="*/ 108772 w 156396"/>
                    <a:gd name="connsiteY20" fmla="*/ 65868 h 349184"/>
                    <a:gd name="connsiteX21" fmla="*/ 103057 w 156396"/>
                    <a:gd name="connsiteY21" fmla="*/ 66821 h 349184"/>
                    <a:gd name="connsiteX22" fmla="*/ 94484 w 156396"/>
                    <a:gd name="connsiteY22" fmla="*/ 19196 h 349184"/>
                    <a:gd name="connsiteX23" fmla="*/ 97342 w 156396"/>
                    <a:gd name="connsiteY23" fmla="*/ 8718 h 349184"/>
                    <a:gd name="connsiteX24" fmla="*/ 85912 w 156396"/>
                    <a:gd name="connsiteY24" fmla="*/ 146 h 349184"/>
                    <a:gd name="connsiteX25" fmla="*/ 77339 w 156396"/>
                    <a:gd name="connsiteY25" fmla="*/ 11576 h 349184"/>
                    <a:gd name="connsiteX26" fmla="*/ 84007 w 156396"/>
                    <a:gd name="connsiteY26" fmla="*/ 20148 h 349184"/>
                    <a:gd name="connsiteX27" fmla="*/ 92579 w 156396"/>
                    <a:gd name="connsiteY27" fmla="*/ 67773 h 349184"/>
                    <a:gd name="connsiteX28" fmla="*/ 86864 w 156396"/>
                    <a:gd name="connsiteY28" fmla="*/ 68726 h 349184"/>
                    <a:gd name="connsiteX29" fmla="*/ 81149 w 156396"/>
                    <a:gd name="connsiteY29" fmla="*/ 69678 h 349184"/>
                    <a:gd name="connsiteX30" fmla="*/ 81149 w 156396"/>
                    <a:gd name="connsiteY30" fmla="*/ 70631 h 349184"/>
                    <a:gd name="connsiteX31" fmla="*/ 81149 w 156396"/>
                    <a:gd name="connsiteY31" fmla="*/ 71583 h 349184"/>
                    <a:gd name="connsiteX32" fmla="*/ 81149 w 156396"/>
                    <a:gd name="connsiteY32" fmla="*/ 71583 h 349184"/>
                    <a:gd name="connsiteX33" fmla="*/ 48764 w 156396"/>
                    <a:gd name="connsiteY33" fmla="*/ 77298 h 349184"/>
                    <a:gd name="connsiteX34" fmla="*/ 48764 w 156396"/>
                    <a:gd name="connsiteY34" fmla="*/ 76346 h 349184"/>
                    <a:gd name="connsiteX35" fmla="*/ 44002 w 156396"/>
                    <a:gd name="connsiteY35" fmla="*/ 77298 h 349184"/>
                    <a:gd name="connsiteX36" fmla="*/ 44002 w 156396"/>
                    <a:gd name="connsiteY36" fmla="*/ 76346 h 349184"/>
                    <a:gd name="connsiteX37" fmla="*/ 44002 w 156396"/>
                    <a:gd name="connsiteY37" fmla="*/ 75393 h 349184"/>
                    <a:gd name="connsiteX38" fmla="*/ 32572 w 156396"/>
                    <a:gd name="connsiteY38" fmla="*/ 74441 h 349184"/>
                    <a:gd name="connsiteX39" fmla="*/ 31619 w 156396"/>
                    <a:gd name="connsiteY39" fmla="*/ 74441 h 349184"/>
                    <a:gd name="connsiteX40" fmla="*/ 20189 w 156396"/>
                    <a:gd name="connsiteY40" fmla="*/ 79203 h 349184"/>
                    <a:gd name="connsiteX41" fmla="*/ 20189 w 156396"/>
                    <a:gd name="connsiteY41" fmla="*/ 80156 h 349184"/>
                    <a:gd name="connsiteX42" fmla="*/ 20189 w 156396"/>
                    <a:gd name="connsiteY42" fmla="*/ 81108 h 349184"/>
                    <a:gd name="connsiteX43" fmla="*/ 15427 w 156396"/>
                    <a:gd name="connsiteY43" fmla="*/ 82061 h 349184"/>
                    <a:gd name="connsiteX44" fmla="*/ 15427 w 156396"/>
                    <a:gd name="connsiteY44" fmla="*/ 83013 h 349184"/>
                    <a:gd name="connsiteX45" fmla="*/ 15427 w 156396"/>
                    <a:gd name="connsiteY45" fmla="*/ 83966 h 349184"/>
                    <a:gd name="connsiteX46" fmla="*/ 4949 w 156396"/>
                    <a:gd name="connsiteY46" fmla="*/ 86823 h 349184"/>
                    <a:gd name="connsiteX47" fmla="*/ 187 w 156396"/>
                    <a:gd name="connsiteY47" fmla="*/ 94443 h 349184"/>
                    <a:gd name="connsiteX48" fmla="*/ 11617 w 156396"/>
                    <a:gd name="connsiteY48" fmla="*/ 160166 h 349184"/>
                    <a:gd name="connsiteX49" fmla="*/ 22094 w 156396"/>
                    <a:gd name="connsiteY49" fmla="*/ 170643 h 349184"/>
                    <a:gd name="connsiteX50" fmla="*/ 24952 w 156396"/>
                    <a:gd name="connsiteY50" fmla="*/ 173501 h 349184"/>
                    <a:gd name="connsiteX51" fmla="*/ 26857 w 156396"/>
                    <a:gd name="connsiteY51" fmla="*/ 188741 h 349184"/>
                    <a:gd name="connsiteX52" fmla="*/ 27809 w 156396"/>
                    <a:gd name="connsiteY52" fmla="*/ 193503 h 349184"/>
                    <a:gd name="connsiteX53" fmla="*/ 63052 w 156396"/>
                    <a:gd name="connsiteY53" fmla="*/ 338283 h 349184"/>
                    <a:gd name="connsiteX54" fmla="*/ 70672 w 156396"/>
                    <a:gd name="connsiteY54" fmla="*/ 343046 h 349184"/>
                    <a:gd name="connsiteX55" fmla="*/ 70672 w 156396"/>
                    <a:gd name="connsiteY55" fmla="*/ 343046 h 349184"/>
                    <a:gd name="connsiteX56" fmla="*/ 71624 w 156396"/>
                    <a:gd name="connsiteY56" fmla="*/ 345903 h 349184"/>
                    <a:gd name="connsiteX57" fmla="*/ 73529 w 156396"/>
                    <a:gd name="connsiteY57" fmla="*/ 345903 h 349184"/>
                    <a:gd name="connsiteX58" fmla="*/ 73529 w 156396"/>
                    <a:gd name="connsiteY58" fmla="*/ 345903 h 349184"/>
                    <a:gd name="connsiteX59" fmla="*/ 74482 w 156396"/>
                    <a:gd name="connsiteY59" fmla="*/ 348761 h 349184"/>
                    <a:gd name="connsiteX60" fmla="*/ 80197 w 156396"/>
                    <a:gd name="connsiteY60" fmla="*/ 348761 h 349184"/>
                    <a:gd name="connsiteX61" fmla="*/ 84959 w 156396"/>
                    <a:gd name="connsiteY61" fmla="*/ 346856 h 349184"/>
                    <a:gd name="connsiteX62" fmla="*/ 84007 w 156396"/>
                    <a:gd name="connsiteY62" fmla="*/ 343998 h 349184"/>
                    <a:gd name="connsiteX63" fmla="*/ 84007 w 156396"/>
                    <a:gd name="connsiteY63" fmla="*/ 343998 h 349184"/>
                    <a:gd name="connsiteX64" fmla="*/ 108772 w 156396"/>
                    <a:gd name="connsiteY64" fmla="*/ 339236 h 349184"/>
                    <a:gd name="connsiteX65" fmla="*/ 108772 w 156396"/>
                    <a:gd name="connsiteY65" fmla="*/ 339236 h 349184"/>
                    <a:gd name="connsiteX66" fmla="*/ 110677 w 156396"/>
                    <a:gd name="connsiteY66" fmla="*/ 345903 h 349184"/>
                    <a:gd name="connsiteX67" fmla="*/ 114487 w 156396"/>
                    <a:gd name="connsiteY67" fmla="*/ 344951 h 349184"/>
                    <a:gd name="connsiteX68" fmla="*/ 113534 w 156396"/>
                    <a:gd name="connsiteY68" fmla="*/ 338283 h 349184"/>
                    <a:gd name="connsiteX69" fmla="*/ 113534 w 156396"/>
                    <a:gd name="connsiteY69" fmla="*/ 338283 h 349184"/>
                    <a:gd name="connsiteX70" fmla="*/ 138299 w 156396"/>
                    <a:gd name="connsiteY70" fmla="*/ 333521 h 349184"/>
                    <a:gd name="connsiteX71" fmla="*/ 139252 w 156396"/>
                    <a:gd name="connsiteY71" fmla="*/ 336378 h 349184"/>
                    <a:gd name="connsiteX72" fmla="*/ 146872 w 156396"/>
                    <a:gd name="connsiteY72" fmla="*/ 339236 h 349184"/>
                    <a:gd name="connsiteX73" fmla="*/ 130679 w 156396"/>
                    <a:gd name="connsiteY73" fmla="*/ 225888 h 349184"/>
                    <a:gd name="connsiteX74" fmla="*/ 129727 w 156396"/>
                    <a:gd name="connsiteY74" fmla="*/ 232556 h 349184"/>
                    <a:gd name="connsiteX75" fmla="*/ 114487 w 156396"/>
                    <a:gd name="connsiteY75" fmla="*/ 251606 h 349184"/>
                    <a:gd name="connsiteX76" fmla="*/ 113534 w 156396"/>
                    <a:gd name="connsiteY76" fmla="*/ 253511 h 349184"/>
                    <a:gd name="connsiteX77" fmla="*/ 113534 w 156396"/>
                    <a:gd name="connsiteY77" fmla="*/ 254463 h 349184"/>
                    <a:gd name="connsiteX78" fmla="*/ 119249 w 156396"/>
                    <a:gd name="connsiteY78" fmla="*/ 323043 h 349184"/>
                    <a:gd name="connsiteX79" fmla="*/ 117344 w 156396"/>
                    <a:gd name="connsiteY79" fmla="*/ 325901 h 349184"/>
                    <a:gd name="connsiteX80" fmla="*/ 103057 w 156396"/>
                    <a:gd name="connsiteY80" fmla="*/ 328758 h 349184"/>
                    <a:gd name="connsiteX81" fmla="*/ 102104 w 156396"/>
                    <a:gd name="connsiteY81" fmla="*/ 328758 h 349184"/>
                    <a:gd name="connsiteX82" fmla="*/ 101152 w 156396"/>
                    <a:gd name="connsiteY82" fmla="*/ 328758 h 349184"/>
                    <a:gd name="connsiteX83" fmla="*/ 100199 w 156396"/>
                    <a:gd name="connsiteY83" fmla="*/ 327806 h 349184"/>
                    <a:gd name="connsiteX84" fmla="*/ 100199 w 156396"/>
                    <a:gd name="connsiteY84" fmla="*/ 326853 h 349184"/>
                    <a:gd name="connsiteX85" fmla="*/ 82102 w 156396"/>
                    <a:gd name="connsiteY85" fmla="*/ 260178 h 349184"/>
                    <a:gd name="connsiteX86" fmla="*/ 81149 w 156396"/>
                    <a:gd name="connsiteY86" fmla="*/ 259226 h 349184"/>
                    <a:gd name="connsiteX87" fmla="*/ 80197 w 156396"/>
                    <a:gd name="connsiteY87" fmla="*/ 258273 h 349184"/>
                    <a:gd name="connsiteX88" fmla="*/ 59242 w 156396"/>
                    <a:gd name="connsiteY88" fmla="*/ 245891 h 349184"/>
                    <a:gd name="connsiteX89" fmla="*/ 56384 w 156396"/>
                    <a:gd name="connsiteY89" fmla="*/ 240176 h 349184"/>
                    <a:gd name="connsiteX90" fmla="*/ 43049 w 156396"/>
                    <a:gd name="connsiteY90" fmla="*/ 181121 h 349184"/>
                    <a:gd name="connsiteX91" fmla="*/ 44002 w 156396"/>
                    <a:gd name="connsiteY91" fmla="*/ 178263 h 349184"/>
                    <a:gd name="connsiteX92" fmla="*/ 51622 w 156396"/>
                    <a:gd name="connsiteY92" fmla="*/ 174453 h 349184"/>
                    <a:gd name="connsiteX93" fmla="*/ 68767 w 156396"/>
                    <a:gd name="connsiteY93" fmla="*/ 167786 h 349184"/>
                    <a:gd name="connsiteX94" fmla="*/ 120202 w 156396"/>
                    <a:gd name="connsiteY94" fmla="*/ 164928 h 349184"/>
                    <a:gd name="connsiteX95" fmla="*/ 120202 w 156396"/>
                    <a:gd name="connsiteY95" fmla="*/ 164928 h 349184"/>
                    <a:gd name="connsiteX96" fmla="*/ 122107 w 156396"/>
                    <a:gd name="connsiteY96" fmla="*/ 166833 h 349184"/>
                    <a:gd name="connsiteX97" fmla="*/ 130679 w 156396"/>
                    <a:gd name="connsiteY97" fmla="*/ 225888 h 349184"/>
                    <a:gd name="connsiteX98" fmla="*/ 120202 w 156396"/>
                    <a:gd name="connsiteY98" fmla="*/ 157308 h 349184"/>
                    <a:gd name="connsiteX99" fmla="*/ 44002 w 156396"/>
                    <a:gd name="connsiteY99" fmla="*/ 170643 h 349184"/>
                    <a:gd name="connsiteX100" fmla="*/ 42097 w 156396"/>
                    <a:gd name="connsiteY100" fmla="*/ 169691 h 349184"/>
                    <a:gd name="connsiteX101" fmla="*/ 32572 w 156396"/>
                    <a:gd name="connsiteY101" fmla="*/ 105873 h 349184"/>
                    <a:gd name="connsiteX102" fmla="*/ 34477 w 156396"/>
                    <a:gd name="connsiteY102" fmla="*/ 103016 h 349184"/>
                    <a:gd name="connsiteX103" fmla="*/ 106867 w 156396"/>
                    <a:gd name="connsiteY103" fmla="*/ 90633 h 349184"/>
                    <a:gd name="connsiteX104" fmla="*/ 108772 w 156396"/>
                    <a:gd name="connsiteY104" fmla="*/ 92538 h 349184"/>
                    <a:gd name="connsiteX105" fmla="*/ 122107 w 156396"/>
                    <a:gd name="connsiteY105" fmla="*/ 155403 h 349184"/>
                    <a:gd name="connsiteX106" fmla="*/ 120202 w 156396"/>
                    <a:gd name="connsiteY106" fmla="*/ 157308 h 349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156396" h="349184">
                      <a:moveTo>
                        <a:pt x="146872" y="339236"/>
                      </a:moveTo>
                      <a:cubicBezTo>
                        <a:pt x="149729" y="338283"/>
                        <a:pt x="151634" y="338283"/>
                        <a:pt x="151634" y="337331"/>
                      </a:cubicBezTo>
                      <a:lnTo>
                        <a:pt x="150682" y="334473"/>
                      </a:lnTo>
                      <a:cubicBezTo>
                        <a:pt x="151634" y="334473"/>
                        <a:pt x="151634" y="334473"/>
                        <a:pt x="151634" y="333521"/>
                      </a:cubicBezTo>
                      <a:cubicBezTo>
                        <a:pt x="151634" y="333521"/>
                        <a:pt x="151634" y="333521"/>
                        <a:pt x="151634" y="333521"/>
                      </a:cubicBezTo>
                      <a:lnTo>
                        <a:pt x="150682" y="329711"/>
                      </a:lnTo>
                      <a:cubicBezTo>
                        <a:pt x="154492" y="329711"/>
                        <a:pt x="156397" y="325901"/>
                        <a:pt x="156397" y="323043"/>
                      </a:cubicBezTo>
                      <a:cubicBezTo>
                        <a:pt x="153539" y="275418"/>
                        <a:pt x="147824" y="222078"/>
                        <a:pt x="139252" y="174453"/>
                      </a:cubicBezTo>
                      <a:lnTo>
                        <a:pt x="138299" y="169691"/>
                      </a:lnTo>
                      <a:cubicBezTo>
                        <a:pt x="137347" y="164928"/>
                        <a:pt x="136394" y="160166"/>
                        <a:pt x="135442" y="154451"/>
                      </a:cubicBezTo>
                      <a:cubicBezTo>
                        <a:pt x="135442" y="153498"/>
                        <a:pt x="136394" y="152546"/>
                        <a:pt x="137347" y="151593"/>
                      </a:cubicBezTo>
                      <a:cubicBezTo>
                        <a:pt x="142109" y="148736"/>
                        <a:pt x="144014" y="143021"/>
                        <a:pt x="143062" y="138258"/>
                      </a:cubicBezTo>
                      <a:lnTo>
                        <a:pt x="131632" y="72536"/>
                      </a:lnTo>
                      <a:cubicBezTo>
                        <a:pt x="130679" y="69678"/>
                        <a:pt x="127822" y="66821"/>
                        <a:pt x="124964" y="66821"/>
                      </a:cubicBezTo>
                      <a:cubicBezTo>
                        <a:pt x="121154" y="66821"/>
                        <a:pt x="118297" y="67773"/>
                        <a:pt x="114487" y="67773"/>
                      </a:cubicBezTo>
                      <a:cubicBezTo>
                        <a:pt x="114487" y="67773"/>
                        <a:pt x="114487" y="67773"/>
                        <a:pt x="114487" y="67773"/>
                      </a:cubicBezTo>
                      <a:lnTo>
                        <a:pt x="114487" y="66821"/>
                      </a:lnTo>
                      <a:lnTo>
                        <a:pt x="114487" y="65868"/>
                      </a:lnTo>
                      <a:lnTo>
                        <a:pt x="114487" y="64916"/>
                      </a:lnTo>
                      <a:cubicBezTo>
                        <a:pt x="114487" y="64916"/>
                        <a:pt x="114487" y="63963"/>
                        <a:pt x="113534" y="64916"/>
                      </a:cubicBezTo>
                      <a:lnTo>
                        <a:pt x="108772" y="65868"/>
                      </a:lnTo>
                      <a:lnTo>
                        <a:pt x="103057" y="66821"/>
                      </a:lnTo>
                      <a:lnTo>
                        <a:pt x="94484" y="19196"/>
                      </a:lnTo>
                      <a:cubicBezTo>
                        <a:pt x="96389" y="17291"/>
                        <a:pt x="98294" y="13481"/>
                        <a:pt x="97342" y="8718"/>
                      </a:cubicBezTo>
                      <a:cubicBezTo>
                        <a:pt x="96389" y="3003"/>
                        <a:pt x="90674" y="-807"/>
                        <a:pt x="85912" y="146"/>
                      </a:cubicBezTo>
                      <a:cubicBezTo>
                        <a:pt x="81149" y="1098"/>
                        <a:pt x="76387" y="6813"/>
                        <a:pt x="77339" y="11576"/>
                      </a:cubicBezTo>
                      <a:cubicBezTo>
                        <a:pt x="78292" y="16338"/>
                        <a:pt x="81149" y="19196"/>
                        <a:pt x="84007" y="20148"/>
                      </a:cubicBezTo>
                      <a:lnTo>
                        <a:pt x="92579" y="67773"/>
                      </a:lnTo>
                      <a:lnTo>
                        <a:pt x="86864" y="68726"/>
                      </a:lnTo>
                      <a:lnTo>
                        <a:pt x="81149" y="69678"/>
                      </a:lnTo>
                      <a:cubicBezTo>
                        <a:pt x="81149" y="69678"/>
                        <a:pt x="80197" y="69678"/>
                        <a:pt x="81149" y="70631"/>
                      </a:cubicBezTo>
                      <a:lnTo>
                        <a:pt x="81149" y="71583"/>
                      </a:lnTo>
                      <a:lnTo>
                        <a:pt x="81149" y="71583"/>
                      </a:lnTo>
                      <a:cubicBezTo>
                        <a:pt x="70672" y="73488"/>
                        <a:pt x="59242" y="75393"/>
                        <a:pt x="48764" y="77298"/>
                      </a:cubicBezTo>
                      <a:lnTo>
                        <a:pt x="48764" y="76346"/>
                      </a:lnTo>
                      <a:lnTo>
                        <a:pt x="44002" y="77298"/>
                      </a:lnTo>
                      <a:lnTo>
                        <a:pt x="44002" y="76346"/>
                      </a:lnTo>
                      <a:lnTo>
                        <a:pt x="44002" y="75393"/>
                      </a:lnTo>
                      <a:cubicBezTo>
                        <a:pt x="40192" y="74441"/>
                        <a:pt x="36382" y="74441"/>
                        <a:pt x="32572" y="74441"/>
                      </a:cubicBezTo>
                      <a:cubicBezTo>
                        <a:pt x="32572" y="74441"/>
                        <a:pt x="31619" y="74441"/>
                        <a:pt x="31619" y="74441"/>
                      </a:cubicBezTo>
                      <a:cubicBezTo>
                        <a:pt x="28762" y="75393"/>
                        <a:pt x="23999" y="77298"/>
                        <a:pt x="20189" y="79203"/>
                      </a:cubicBezTo>
                      <a:lnTo>
                        <a:pt x="20189" y="80156"/>
                      </a:lnTo>
                      <a:lnTo>
                        <a:pt x="20189" y="81108"/>
                      </a:lnTo>
                      <a:lnTo>
                        <a:pt x="15427" y="82061"/>
                      </a:lnTo>
                      <a:lnTo>
                        <a:pt x="15427" y="83013"/>
                      </a:lnTo>
                      <a:lnTo>
                        <a:pt x="15427" y="83966"/>
                      </a:lnTo>
                      <a:cubicBezTo>
                        <a:pt x="12569" y="84918"/>
                        <a:pt x="8759" y="85871"/>
                        <a:pt x="4949" y="86823"/>
                      </a:cubicBezTo>
                      <a:cubicBezTo>
                        <a:pt x="2092" y="87776"/>
                        <a:pt x="-766" y="90633"/>
                        <a:pt x="187" y="94443"/>
                      </a:cubicBezTo>
                      <a:lnTo>
                        <a:pt x="11617" y="160166"/>
                      </a:lnTo>
                      <a:cubicBezTo>
                        <a:pt x="12569" y="164928"/>
                        <a:pt x="16379" y="169691"/>
                        <a:pt x="22094" y="170643"/>
                      </a:cubicBezTo>
                      <a:cubicBezTo>
                        <a:pt x="23047" y="170643"/>
                        <a:pt x="23999" y="172548"/>
                        <a:pt x="24952" y="173501"/>
                      </a:cubicBezTo>
                      <a:cubicBezTo>
                        <a:pt x="25904" y="178263"/>
                        <a:pt x="26857" y="183978"/>
                        <a:pt x="26857" y="188741"/>
                      </a:cubicBezTo>
                      <a:lnTo>
                        <a:pt x="27809" y="193503"/>
                      </a:lnTo>
                      <a:cubicBezTo>
                        <a:pt x="36382" y="240176"/>
                        <a:pt x="48764" y="292563"/>
                        <a:pt x="63052" y="338283"/>
                      </a:cubicBezTo>
                      <a:cubicBezTo>
                        <a:pt x="64004" y="341141"/>
                        <a:pt x="66862" y="343046"/>
                        <a:pt x="70672" y="343046"/>
                      </a:cubicBezTo>
                      <a:lnTo>
                        <a:pt x="70672" y="343046"/>
                      </a:lnTo>
                      <a:lnTo>
                        <a:pt x="71624" y="345903"/>
                      </a:lnTo>
                      <a:cubicBezTo>
                        <a:pt x="71624" y="345903"/>
                        <a:pt x="71624" y="346856"/>
                        <a:pt x="73529" y="345903"/>
                      </a:cubicBezTo>
                      <a:cubicBezTo>
                        <a:pt x="73529" y="345903"/>
                        <a:pt x="73529" y="345903"/>
                        <a:pt x="73529" y="345903"/>
                      </a:cubicBezTo>
                      <a:lnTo>
                        <a:pt x="74482" y="348761"/>
                      </a:lnTo>
                      <a:cubicBezTo>
                        <a:pt x="74482" y="349713"/>
                        <a:pt x="77339" y="348761"/>
                        <a:pt x="80197" y="348761"/>
                      </a:cubicBezTo>
                      <a:cubicBezTo>
                        <a:pt x="83054" y="347808"/>
                        <a:pt x="84959" y="347808"/>
                        <a:pt x="84959" y="346856"/>
                      </a:cubicBezTo>
                      <a:lnTo>
                        <a:pt x="84007" y="343998"/>
                      </a:lnTo>
                      <a:cubicBezTo>
                        <a:pt x="84007" y="343998"/>
                        <a:pt x="84007" y="343998"/>
                        <a:pt x="84007" y="343998"/>
                      </a:cubicBezTo>
                      <a:lnTo>
                        <a:pt x="108772" y="339236"/>
                      </a:lnTo>
                      <a:lnTo>
                        <a:pt x="108772" y="339236"/>
                      </a:lnTo>
                      <a:cubicBezTo>
                        <a:pt x="109724" y="341141"/>
                        <a:pt x="109724" y="343998"/>
                        <a:pt x="110677" y="345903"/>
                      </a:cubicBezTo>
                      <a:lnTo>
                        <a:pt x="114487" y="344951"/>
                      </a:lnTo>
                      <a:cubicBezTo>
                        <a:pt x="114487" y="343046"/>
                        <a:pt x="114487" y="340188"/>
                        <a:pt x="113534" y="338283"/>
                      </a:cubicBezTo>
                      <a:lnTo>
                        <a:pt x="113534" y="338283"/>
                      </a:lnTo>
                      <a:lnTo>
                        <a:pt x="138299" y="333521"/>
                      </a:lnTo>
                      <a:lnTo>
                        <a:pt x="139252" y="336378"/>
                      </a:lnTo>
                      <a:cubicBezTo>
                        <a:pt x="141157" y="340188"/>
                        <a:pt x="144014" y="340188"/>
                        <a:pt x="146872" y="339236"/>
                      </a:cubicBezTo>
                      <a:close/>
                      <a:moveTo>
                        <a:pt x="130679" y="225888"/>
                      </a:moveTo>
                      <a:cubicBezTo>
                        <a:pt x="130679" y="227793"/>
                        <a:pt x="130679" y="229698"/>
                        <a:pt x="129727" y="232556"/>
                      </a:cubicBezTo>
                      <a:cubicBezTo>
                        <a:pt x="126869" y="240176"/>
                        <a:pt x="121154" y="246843"/>
                        <a:pt x="114487" y="251606"/>
                      </a:cubicBezTo>
                      <a:cubicBezTo>
                        <a:pt x="114487" y="251606"/>
                        <a:pt x="113534" y="252558"/>
                        <a:pt x="113534" y="253511"/>
                      </a:cubicBezTo>
                      <a:cubicBezTo>
                        <a:pt x="113534" y="253511"/>
                        <a:pt x="113534" y="254463"/>
                        <a:pt x="113534" y="254463"/>
                      </a:cubicBezTo>
                      <a:lnTo>
                        <a:pt x="119249" y="323043"/>
                      </a:lnTo>
                      <a:cubicBezTo>
                        <a:pt x="119249" y="323996"/>
                        <a:pt x="118297" y="325901"/>
                        <a:pt x="117344" y="325901"/>
                      </a:cubicBezTo>
                      <a:lnTo>
                        <a:pt x="103057" y="328758"/>
                      </a:lnTo>
                      <a:cubicBezTo>
                        <a:pt x="103057" y="328758"/>
                        <a:pt x="102104" y="328758"/>
                        <a:pt x="102104" y="328758"/>
                      </a:cubicBezTo>
                      <a:lnTo>
                        <a:pt x="101152" y="328758"/>
                      </a:lnTo>
                      <a:lnTo>
                        <a:pt x="100199" y="327806"/>
                      </a:lnTo>
                      <a:cubicBezTo>
                        <a:pt x="100199" y="327806"/>
                        <a:pt x="100199" y="326853"/>
                        <a:pt x="100199" y="326853"/>
                      </a:cubicBezTo>
                      <a:lnTo>
                        <a:pt x="82102" y="260178"/>
                      </a:lnTo>
                      <a:cubicBezTo>
                        <a:pt x="82102" y="260178"/>
                        <a:pt x="82102" y="259226"/>
                        <a:pt x="81149" y="259226"/>
                      </a:cubicBezTo>
                      <a:cubicBezTo>
                        <a:pt x="81149" y="258273"/>
                        <a:pt x="80197" y="258273"/>
                        <a:pt x="80197" y="258273"/>
                      </a:cubicBezTo>
                      <a:cubicBezTo>
                        <a:pt x="72577" y="256368"/>
                        <a:pt x="64957" y="251606"/>
                        <a:pt x="59242" y="245891"/>
                      </a:cubicBezTo>
                      <a:cubicBezTo>
                        <a:pt x="58289" y="244938"/>
                        <a:pt x="56384" y="241128"/>
                        <a:pt x="56384" y="240176"/>
                      </a:cubicBezTo>
                      <a:cubicBezTo>
                        <a:pt x="52574" y="222078"/>
                        <a:pt x="46859" y="198266"/>
                        <a:pt x="43049" y="181121"/>
                      </a:cubicBezTo>
                      <a:cubicBezTo>
                        <a:pt x="43049" y="180168"/>
                        <a:pt x="44002" y="179216"/>
                        <a:pt x="44002" y="178263"/>
                      </a:cubicBezTo>
                      <a:cubicBezTo>
                        <a:pt x="46859" y="176358"/>
                        <a:pt x="48764" y="175406"/>
                        <a:pt x="51622" y="174453"/>
                      </a:cubicBezTo>
                      <a:cubicBezTo>
                        <a:pt x="57337" y="171596"/>
                        <a:pt x="63052" y="169691"/>
                        <a:pt x="68767" y="167786"/>
                      </a:cubicBezTo>
                      <a:cubicBezTo>
                        <a:pt x="84959" y="163023"/>
                        <a:pt x="103057" y="162071"/>
                        <a:pt x="120202" y="164928"/>
                      </a:cubicBezTo>
                      <a:cubicBezTo>
                        <a:pt x="120202" y="164928"/>
                        <a:pt x="120202" y="164928"/>
                        <a:pt x="120202" y="164928"/>
                      </a:cubicBezTo>
                      <a:cubicBezTo>
                        <a:pt x="121154" y="164928"/>
                        <a:pt x="122107" y="165881"/>
                        <a:pt x="122107" y="166833"/>
                      </a:cubicBezTo>
                      <a:cubicBezTo>
                        <a:pt x="125917" y="183026"/>
                        <a:pt x="128774" y="207791"/>
                        <a:pt x="130679" y="225888"/>
                      </a:cubicBezTo>
                      <a:close/>
                      <a:moveTo>
                        <a:pt x="120202" y="157308"/>
                      </a:moveTo>
                      <a:cubicBezTo>
                        <a:pt x="94484" y="153498"/>
                        <a:pt x="66862" y="158261"/>
                        <a:pt x="44002" y="170643"/>
                      </a:cubicBezTo>
                      <a:cubicBezTo>
                        <a:pt x="43049" y="171596"/>
                        <a:pt x="42097" y="170643"/>
                        <a:pt x="42097" y="169691"/>
                      </a:cubicBezTo>
                      <a:cubicBezTo>
                        <a:pt x="39239" y="153498"/>
                        <a:pt x="34477" y="122066"/>
                        <a:pt x="32572" y="105873"/>
                      </a:cubicBezTo>
                      <a:cubicBezTo>
                        <a:pt x="32572" y="104921"/>
                        <a:pt x="32572" y="103968"/>
                        <a:pt x="34477" y="103016"/>
                      </a:cubicBezTo>
                      <a:cubicBezTo>
                        <a:pt x="56384" y="91586"/>
                        <a:pt x="82102" y="86823"/>
                        <a:pt x="106867" y="90633"/>
                      </a:cubicBezTo>
                      <a:cubicBezTo>
                        <a:pt x="107819" y="90633"/>
                        <a:pt x="108772" y="91586"/>
                        <a:pt x="108772" y="92538"/>
                      </a:cubicBezTo>
                      <a:cubicBezTo>
                        <a:pt x="112582" y="108731"/>
                        <a:pt x="119249" y="140163"/>
                        <a:pt x="122107" y="155403"/>
                      </a:cubicBezTo>
                      <a:cubicBezTo>
                        <a:pt x="122107" y="157308"/>
                        <a:pt x="121154" y="158261"/>
                        <a:pt x="120202" y="157308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6315C659-98CD-46EB-7DF2-BDE9623C401E}"/>
                    </a:ext>
                  </a:extLst>
                </p:cNvPr>
                <p:cNvSpPr/>
                <p:nvPr/>
              </p:nvSpPr>
              <p:spPr>
                <a:xfrm>
                  <a:off x="3971857" y="1731303"/>
                  <a:ext cx="19913" cy="49203"/>
                </a:xfrm>
                <a:custGeom>
                  <a:avLst/>
                  <a:gdLst>
                    <a:gd name="connsiteX0" fmla="*/ 9198 w 19913"/>
                    <a:gd name="connsiteY0" fmla="*/ 48251 h 49203"/>
                    <a:gd name="connsiteX1" fmla="*/ 12056 w 19913"/>
                    <a:gd name="connsiteY1" fmla="*/ 49203 h 49203"/>
                    <a:gd name="connsiteX2" fmla="*/ 13961 w 19913"/>
                    <a:gd name="connsiteY2" fmla="*/ 48251 h 49203"/>
                    <a:gd name="connsiteX3" fmla="*/ 19676 w 19913"/>
                    <a:gd name="connsiteY3" fmla="*/ 22533 h 49203"/>
                    <a:gd name="connsiteX4" fmla="*/ 5388 w 19913"/>
                    <a:gd name="connsiteY4" fmla="*/ 626 h 49203"/>
                    <a:gd name="connsiteX5" fmla="*/ 626 w 19913"/>
                    <a:gd name="connsiteY5" fmla="*/ 1578 h 49203"/>
                    <a:gd name="connsiteX6" fmla="*/ 1578 w 19913"/>
                    <a:gd name="connsiteY6" fmla="*/ 6341 h 49203"/>
                    <a:gd name="connsiteX7" fmla="*/ 13008 w 19913"/>
                    <a:gd name="connsiteY7" fmla="*/ 23486 h 49203"/>
                    <a:gd name="connsiteX8" fmla="*/ 8246 w 19913"/>
                    <a:gd name="connsiteY8" fmla="*/ 43488 h 49203"/>
                    <a:gd name="connsiteX9" fmla="*/ 9198 w 19913"/>
                    <a:gd name="connsiteY9" fmla="*/ 48251 h 49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13" h="49203">
                      <a:moveTo>
                        <a:pt x="9198" y="48251"/>
                      </a:moveTo>
                      <a:cubicBezTo>
                        <a:pt x="10151" y="49203"/>
                        <a:pt x="11103" y="49203"/>
                        <a:pt x="12056" y="49203"/>
                      </a:cubicBezTo>
                      <a:cubicBezTo>
                        <a:pt x="13008" y="49203"/>
                        <a:pt x="13961" y="48251"/>
                        <a:pt x="13961" y="48251"/>
                      </a:cubicBezTo>
                      <a:cubicBezTo>
                        <a:pt x="18723" y="40631"/>
                        <a:pt x="20628" y="32058"/>
                        <a:pt x="19676" y="22533"/>
                      </a:cubicBezTo>
                      <a:cubicBezTo>
                        <a:pt x="17771" y="13961"/>
                        <a:pt x="13008" y="6341"/>
                        <a:pt x="5388" y="626"/>
                      </a:cubicBezTo>
                      <a:cubicBezTo>
                        <a:pt x="3483" y="-327"/>
                        <a:pt x="1578" y="-327"/>
                        <a:pt x="626" y="1578"/>
                      </a:cubicBezTo>
                      <a:cubicBezTo>
                        <a:pt x="-327" y="3483"/>
                        <a:pt x="-327" y="5388"/>
                        <a:pt x="1578" y="6341"/>
                      </a:cubicBezTo>
                      <a:cubicBezTo>
                        <a:pt x="7293" y="10151"/>
                        <a:pt x="11103" y="16818"/>
                        <a:pt x="13008" y="23486"/>
                      </a:cubicBezTo>
                      <a:cubicBezTo>
                        <a:pt x="13961" y="30153"/>
                        <a:pt x="13008" y="37773"/>
                        <a:pt x="8246" y="43488"/>
                      </a:cubicBezTo>
                      <a:cubicBezTo>
                        <a:pt x="6341" y="44441"/>
                        <a:pt x="7293" y="47298"/>
                        <a:pt x="9198" y="48251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ihandform: Form 38">
                  <a:extLst>
                    <a:ext uri="{FF2B5EF4-FFF2-40B4-BE49-F238E27FC236}">
                      <a16:creationId xmlns:a16="http://schemas.microsoft.com/office/drawing/2014/main" id="{2E100723-C573-EFF5-2452-3803DB51CA97}"/>
                    </a:ext>
                  </a:extLst>
                </p:cNvPr>
                <p:cNvSpPr/>
                <p:nvPr/>
              </p:nvSpPr>
              <p:spPr>
                <a:xfrm>
                  <a:off x="3900107" y="1725588"/>
                  <a:ext cx="30138" cy="81588"/>
                </a:xfrm>
                <a:custGeom>
                  <a:avLst/>
                  <a:gdLst>
                    <a:gd name="connsiteX0" fmla="*/ 27608 w 30138"/>
                    <a:gd name="connsiteY0" fmla="*/ 81588 h 81588"/>
                    <a:gd name="connsiteX1" fmla="*/ 29513 w 30138"/>
                    <a:gd name="connsiteY1" fmla="*/ 80636 h 81588"/>
                    <a:gd name="connsiteX2" fmla="*/ 28561 w 30138"/>
                    <a:gd name="connsiteY2" fmla="*/ 75873 h 81588"/>
                    <a:gd name="connsiteX3" fmla="*/ 7606 w 30138"/>
                    <a:gd name="connsiteY3" fmla="*/ 43488 h 81588"/>
                    <a:gd name="connsiteX4" fmla="*/ 16178 w 30138"/>
                    <a:gd name="connsiteY4" fmla="*/ 5388 h 81588"/>
                    <a:gd name="connsiteX5" fmla="*/ 15226 w 30138"/>
                    <a:gd name="connsiteY5" fmla="*/ 626 h 81588"/>
                    <a:gd name="connsiteX6" fmla="*/ 10463 w 30138"/>
                    <a:gd name="connsiteY6" fmla="*/ 1578 h 81588"/>
                    <a:gd name="connsiteX7" fmla="*/ 938 w 30138"/>
                    <a:gd name="connsiteY7" fmla="*/ 44441 h 81588"/>
                    <a:gd name="connsiteX8" fmla="*/ 24751 w 30138"/>
                    <a:gd name="connsiteY8" fmla="*/ 81588 h 81588"/>
                    <a:gd name="connsiteX9" fmla="*/ 27608 w 30138"/>
                    <a:gd name="connsiteY9" fmla="*/ 81588 h 81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38" h="81588">
                      <a:moveTo>
                        <a:pt x="27608" y="81588"/>
                      </a:moveTo>
                      <a:cubicBezTo>
                        <a:pt x="28561" y="81588"/>
                        <a:pt x="29513" y="80636"/>
                        <a:pt x="29513" y="80636"/>
                      </a:cubicBezTo>
                      <a:cubicBezTo>
                        <a:pt x="30466" y="78731"/>
                        <a:pt x="30466" y="76826"/>
                        <a:pt x="28561" y="75873"/>
                      </a:cubicBezTo>
                      <a:cubicBezTo>
                        <a:pt x="17131" y="68253"/>
                        <a:pt x="9511" y="56823"/>
                        <a:pt x="7606" y="43488"/>
                      </a:cubicBezTo>
                      <a:cubicBezTo>
                        <a:pt x="4748" y="30153"/>
                        <a:pt x="7606" y="16818"/>
                        <a:pt x="16178" y="5388"/>
                      </a:cubicBezTo>
                      <a:cubicBezTo>
                        <a:pt x="17131" y="3483"/>
                        <a:pt x="17131" y="1578"/>
                        <a:pt x="15226" y="626"/>
                      </a:cubicBezTo>
                      <a:cubicBezTo>
                        <a:pt x="13321" y="-327"/>
                        <a:pt x="11416" y="-327"/>
                        <a:pt x="10463" y="1578"/>
                      </a:cubicBezTo>
                      <a:cubicBezTo>
                        <a:pt x="1891" y="13961"/>
                        <a:pt x="-1919" y="29201"/>
                        <a:pt x="938" y="44441"/>
                      </a:cubicBezTo>
                      <a:cubicBezTo>
                        <a:pt x="3796" y="59681"/>
                        <a:pt x="12368" y="73016"/>
                        <a:pt x="24751" y="81588"/>
                      </a:cubicBezTo>
                      <a:cubicBezTo>
                        <a:pt x="25703" y="81588"/>
                        <a:pt x="26656" y="81588"/>
                        <a:pt x="27608" y="81588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ihandform: Form 39">
                  <a:extLst>
                    <a:ext uri="{FF2B5EF4-FFF2-40B4-BE49-F238E27FC236}">
                      <a16:creationId xmlns:a16="http://schemas.microsoft.com/office/drawing/2014/main" id="{3E1AB470-0BC3-C9FD-F769-99AC7CF48CF1}"/>
                    </a:ext>
                  </a:extLst>
                </p:cNvPr>
                <p:cNvSpPr/>
                <p:nvPr/>
              </p:nvSpPr>
              <p:spPr>
                <a:xfrm>
                  <a:off x="3985192" y="1711301"/>
                  <a:ext cx="30138" cy="82540"/>
                </a:xfrm>
                <a:custGeom>
                  <a:avLst/>
                  <a:gdLst>
                    <a:gd name="connsiteX0" fmla="*/ 5388 w 30138"/>
                    <a:gd name="connsiteY0" fmla="*/ 626 h 82540"/>
                    <a:gd name="connsiteX1" fmla="*/ 626 w 30138"/>
                    <a:gd name="connsiteY1" fmla="*/ 1578 h 82540"/>
                    <a:gd name="connsiteX2" fmla="*/ 1578 w 30138"/>
                    <a:gd name="connsiteY2" fmla="*/ 6341 h 82540"/>
                    <a:gd name="connsiteX3" fmla="*/ 22533 w 30138"/>
                    <a:gd name="connsiteY3" fmla="*/ 38726 h 82540"/>
                    <a:gd name="connsiteX4" fmla="*/ 13961 w 30138"/>
                    <a:gd name="connsiteY4" fmla="*/ 76826 h 82540"/>
                    <a:gd name="connsiteX5" fmla="*/ 14913 w 30138"/>
                    <a:gd name="connsiteY5" fmla="*/ 81588 h 82540"/>
                    <a:gd name="connsiteX6" fmla="*/ 17771 w 30138"/>
                    <a:gd name="connsiteY6" fmla="*/ 82541 h 82540"/>
                    <a:gd name="connsiteX7" fmla="*/ 19676 w 30138"/>
                    <a:gd name="connsiteY7" fmla="*/ 81588 h 82540"/>
                    <a:gd name="connsiteX8" fmla="*/ 29201 w 30138"/>
                    <a:gd name="connsiteY8" fmla="*/ 38726 h 82540"/>
                    <a:gd name="connsiteX9" fmla="*/ 5388 w 30138"/>
                    <a:gd name="connsiteY9" fmla="*/ 626 h 82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38" h="82540">
                      <a:moveTo>
                        <a:pt x="5388" y="626"/>
                      </a:moveTo>
                      <a:cubicBezTo>
                        <a:pt x="3483" y="-327"/>
                        <a:pt x="1578" y="-327"/>
                        <a:pt x="626" y="1578"/>
                      </a:cubicBezTo>
                      <a:cubicBezTo>
                        <a:pt x="-327" y="3483"/>
                        <a:pt x="-327" y="5388"/>
                        <a:pt x="1578" y="6341"/>
                      </a:cubicBezTo>
                      <a:cubicBezTo>
                        <a:pt x="13008" y="13961"/>
                        <a:pt x="20628" y="25391"/>
                        <a:pt x="22533" y="38726"/>
                      </a:cubicBezTo>
                      <a:cubicBezTo>
                        <a:pt x="25391" y="52061"/>
                        <a:pt x="22533" y="65396"/>
                        <a:pt x="13961" y="76826"/>
                      </a:cubicBezTo>
                      <a:cubicBezTo>
                        <a:pt x="13008" y="78731"/>
                        <a:pt x="13008" y="80636"/>
                        <a:pt x="14913" y="81588"/>
                      </a:cubicBezTo>
                      <a:cubicBezTo>
                        <a:pt x="15866" y="82541"/>
                        <a:pt x="16818" y="82541"/>
                        <a:pt x="17771" y="82541"/>
                      </a:cubicBezTo>
                      <a:cubicBezTo>
                        <a:pt x="18723" y="82541"/>
                        <a:pt x="19676" y="81588"/>
                        <a:pt x="19676" y="81588"/>
                      </a:cubicBezTo>
                      <a:cubicBezTo>
                        <a:pt x="28248" y="69206"/>
                        <a:pt x="32058" y="53966"/>
                        <a:pt x="29201" y="38726"/>
                      </a:cubicBezTo>
                      <a:cubicBezTo>
                        <a:pt x="26343" y="23486"/>
                        <a:pt x="17771" y="9198"/>
                        <a:pt x="5388" y="626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ihandform: Form 40">
                  <a:extLst>
                    <a:ext uri="{FF2B5EF4-FFF2-40B4-BE49-F238E27FC236}">
                      <a16:creationId xmlns:a16="http://schemas.microsoft.com/office/drawing/2014/main" id="{AAF7C81F-DF37-15C8-9B9F-16F149171981}"/>
                    </a:ext>
                  </a:extLst>
                </p:cNvPr>
                <p:cNvSpPr/>
                <p:nvPr/>
              </p:nvSpPr>
              <p:spPr>
                <a:xfrm>
                  <a:off x="3923667" y="1738923"/>
                  <a:ext cx="19913" cy="49203"/>
                </a:xfrm>
                <a:custGeom>
                  <a:avLst/>
                  <a:gdLst>
                    <a:gd name="connsiteX0" fmla="*/ 17383 w 19913"/>
                    <a:gd name="connsiteY0" fmla="*/ 48251 h 49203"/>
                    <a:gd name="connsiteX1" fmla="*/ 19288 w 19913"/>
                    <a:gd name="connsiteY1" fmla="*/ 47298 h 49203"/>
                    <a:gd name="connsiteX2" fmla="*/ 18336 w 19913"/>
                    <a:gd name="connsiteY2" fmla="*/ 42536 h 49203"/>
                    <a:gd name="connsiteX3" fmla="*/ 6906 w 19913"/>
                    <a:gd name="connsiteY3" fmla="*/ 25391 h 49203"/>
                    <a:gd name="connsiteX4" fmla="*/ 11668 w 19913"/>
                    <a:gd name="connsiteY4" fmla="*/ 5388 h 49203"/>
                    <a:gd name="connsiteX5" fmla="*/ 10716 w 19913"/>
                    <a:gd name="connsiteY5" fmla="*/ 626 h 49203"/>
                    <a:gd name="connsiteX6" fmla="*/ 5953 w 19913"/>
                    <a:gd name="connsiteY6" fmla="*/ 1578 h 49203"/>
                    <a:gd name="connsiteX7" fmla="*/ 238 w 19913"/>
                    <a:gd name="connsiteY7" fmla="*/ 27296 h 49203"/>
                    <a:gd name="connsiteX8" fmla="*/ 14526 w 19913"/>
                    <a:gd name="connsiteY8" fmla="*/ 49203 h 49203"/>
                    <a:gd name="connsiteX9" fmla="*/ 17383 w 19913"/>
                    <a:gd name="connsiteY9" fmla="*/ 48251 h 49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13" h="49203">
                      <a:moveTo>
                        <a:pt x="17383" y="48251"/>
                      </a:moveTo>
                      <a:cubicBezTo>
                        <a:pt x="18336" y="48251"/>
                        <a:pt x="19288" y="47298"/>
                        <a:pt x="19288" y="47298"/>
                      </a:cubicBezTo>
                      <a:cubicBezTo>
                        <a:pt x="20241" y="45393"/>
                        <a:pt x="20241" y="43488"/>
                        <a:pt x="18336" y="42536"/>
                      </a:cubicBezTo>
                      <a:cubicBezTo>
                        <a:pt x="12621" y="38726"/>
                        <a:pt x="8811" y="32058"/>
                        <a:pt x="6906" y="25391"/>
                      </a:cubicBezTo>
                      <a:cubicBezTo>
                        <a:pt x="5953" y="18723"/>
                        <a:pt x="6906" y="11103"/>
                        <a:pt x="11668" y="5388"/>
                      </a:cubicBezTo>
                      <a:cubicBezTo>
                        <a:pt x="12621" y="3483"/>
                        <a:pt x="12621" y="1578"/>
                        <a:pt x="10716" y="626"/>
                      </a:cubicBezTo>
                      <a:cubicBezTo>
                        <a:pt x="8811" y="-327"/>
                        <a:pt x="6906" y="-327"/>
                        <a:pt x="5953" y="1578"/>
                      </a:cubicBezTo>
                      <a:cubicBezTo>
                        <a:pt x="1191" y="9198"/>
                        <a:pt x="-714" y="17771"/>
                        <a:pt x="238" y="27296"/>
                      </a:cubicBezTo>
                      <a:cubicBezTo>
                        <a:pt x="1191" y="36821"/>
                        <a:pt x="6906" y="43488"/>
                        <a:pt x="14526" y="49203"/>
                      </a:cubicBezTo>
                      <a:cubicBezTo>
                        <a:pt x="15478" y="48251"/>
                        <a:pt x="16431" y="49203"/>
                        <a:pt x="17383" y="48251"/>
                      </a:cubicBezTo>
                      <a:close/>
                    </a:path>
                  </a:pathLst>
                </a:custGeom>
                <a:solidFill>
                  <a:srgbClr val="FD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18FA7DCE-2A61-9570-2DEA-0ADCF63F0093}"/>
              </a:ext>
            </a:extLst>
          </p:cNvPr>
          <p:cNvSpPr>
            <a:spLocks/>
          </p:cNvSpPr>
          <p:nvPr/>
        </p:nvSpPr>
        <p:spPr bwMode="auto">
          <a:xfrm>
            <a:off x="5117517" y="4180641"/>
            <a:ext cx="508000" cy="161924"/>
          </a:xfrm>
          <a:custGeom>
            <a:avLst/>
            <a:gdLst>
              <a:gd name="T0" fmla="*/ 242 w 242"/>
              <a:gd name="T1" fmla="*/ 55 h 76"/>
              <a:gd name="T2" fmla="*/ 121 w 242"/>
              <a:gd name="T3" fmla="*/ 76 h 76"/>
              <a:gd name="T4" fmla="*/ 0 w 242"/>
              <a:gd name="T5" fmla="*/ 55 h 76"/>
              <a:gd name="T6" fmla="*/ 0 w 242"/>
              <a:gd name="T7" fmla="*/ 0 h 76"/>
              <a:gd name="T8" fmla="*/ 242 w 242"/>
              <a:gd name="T9" fmla="*/ 0 h 76"/>
              <a:gd name="T10" fmla="*/ 242 w 242"/>
              <a:gd name="T11" fmla="*/ 55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76">
                <a:moveTo>
                  <a:pt x="242" y="55"/>
                </a:moveTo>
                <a:cubicBezTo>
                  <a:pt x="242" y="55"/>
                  <a:pt x="182" y="76"/>
                  <a:pt x="121" y="76"/>
                </a:cubicBezTo>
                <a:cubicBezTo>
                  <a:pt x="61" y="76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242" y="0"/>
                  <a:pt x="242" y="0"/>
                  <a:pt x="242" y="0"/>
                </a:cubicBezTo>
                <a:lnTo>
                  <a:pt x="242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515440A-FA38-5EBA-7258-3799E4A1C9B7}"/>
              </a:ext>
            </a:extLst>
          </p:cNvPr>
          <p:cNvSpPr txBox="1">
            <a:spLocks/>
          </p:cNvSpPr>
          <p:nvPr/>
        </p:nvSpPr>
        <p:spPr>
          <a:xfrm>
            <a:off x="4361996" y="4180641"/>
            <a:ext cx="1224627" cy="31669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162000" indent="-1620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Superbalise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ira Light" panose="00000400000000000000" pitchFamily="2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52F2CA-E2FE-DD18-9F0D-C9D720EDFC64}"/>
              </a:ext>
            </a:extLst>
          </p:cNvPr>
          <p:cNvGrpSpPr/>
          <p:nvPr/>
        </p:nvGrpSpPr>
        <p:grpSpPr>
          <a:xfrm>
            <a:off x="5678143" y="3292839"/>
            <a:ext cx="1503363" cy="730250"/>
            <a:chOff x="4974431" y="1983417"/>
            <a:chExt cx="1503363" cy="73025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2660CE15-0DA9-FC34-9BFD-DA3985D71BD7}"/>
                </a:ext>
              </a:extLst>
            </p:cNvPr>
            <p:cNvGrpSpPr/>
            <p:nvPr/>
          </p:nvGrpSpPr>
          <p:grpSpPr>
            <a:xfrm>
              <a:off x="4974431" y="2356480"/>
              <a:ext cx="1503363" cy="354012"/>
              <a:chOff x="4974431" y="2356480"/>
              <a:chExt cx="1503363" cy="354012"/>
            </a:xfrm>
            <a:solidFill>
              <a:srgbClr val="A5BACA"/>
            </a:solidFill>
          </p:grpSpPr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AA93DD72-BDF8-C7B4-3668-614F5F8EC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8744" y="2527930"/>
                <a:ext cx="590550" cy="182562"/>
              </a:xfrm>
              <a:custGeom>
                <a:avLst/>
                <a:gdLst>
                  <a:gd name="T0" fmla="*/ 372 w 372"/>
                  <a:gd name="T1" fmla="*/ 0 h 115"/>
                  <a:gd name="T2" fmla="*/ 338 w 372"/>
                  <a:gd name="T3" fmla="*/ 0 h 115"/>
                  <a:gd name="T4" fmla="*/ 0 w 372"/>
                  <a:gd name="T5" fmla="*/ 115 h 115"/>
                  <a:gd name="T6" fmla="*/ 31 w 372"/>
                  <a:gd name="T7" fmla="*/ 115 h 115"/>
                  <a:gd name="T8" fmla="*/ 372 w 372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2" h="115">
                    <a:moveTo>
                      <a:pt x="372" y="0"/>
                    </a:moveTo>
                    <a:lnTo>
                      <a:pt x="338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1" name="Freeform 6">
                <a:extLst>
                  <a:ext uri="{FF2B5EF4-FFF2-40B4-BE49-F238E27FC236}">
                    <a16:creationId xmlns:a16="http://schemas.microsoft.com/office/drawing/2014/main" id="{27AD888B-2F1A-4819-E14F-1E163B8A4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8744" y="2527930"/>
                <a:ext cx="590550" cy="182562"/>
              </a:xfrm>
              <a:custGeom>
                <a:avLst/>
                <a:gdLst>
                  <a:gd name="T0" fmla="*/ 372 w 372"/>
                  <a:gd name="T1" fmla="*/ 0 h 115"/>
                  <a:gd name="T2" fmla="*/ 338 w 372"/>
                  <a:gd name="T3" fmla="*/ 0 h 115"/>
                  <a:gd name="T4" fmla="*/ 0 w 372"/>
                  <a:gd name="T5" fmla="*/ 115 h 115"/>
                  <a:gd name="T6" fmla="*/ 31 w 372"/>
                  <a:gd name="T7" fmla="*/ 115 h 115"/>
                  <a:gd name="T8" fmla="*/ 372 w 372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2" h="115">
                    <a:moveTo>
                      <a:pt x="372" y="0"/>
                    </a:moveTo>
                    <a:lnTo>
                      <a:pt x="338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37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7A8F8592-83A1-6EFC-3677-198FF7713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819" y="2527930"/>
                <a:ext cx="404813" cy="182562"/>
              </a:xfrm>
              <a:custGeom>
                <a:avLst/>
                <a:gdLst>
                  <a:gd name="T0" fmla="*/ 107 w 107"/>
                  <a:gd name="T1" fmla="*/ 0 h 48"/>
                  <a:gd name="T2" fmla="*/ 105 w 107"/>
                  <a:gd name="T3" fmla="*/ 0 h 48"/>
                  <a:gd name="T4" fmla="*/ 72 w 107"/>
                  <a:gd name="T5" fmla="*/ 11 h 48"/>
                  <a:gd name="T6" fmla="*/ 0 w 107"/>
                  <a:gd name="T7" fmla="*/ 48 h 48"/>
                  <a:gd name="T8" fmla="*/ 12 w 107"/>
                  <a:gd name="T9" fmla="*/ 48 h 48"/>
                  <a:gd name="T10" fmla="*/ 107 w 107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48">
                    <a:moveTo>
                      <a:pt x="107" y="0"/>
                    </a:moveTo>
                    <a:cubicBezTo>
                      <a:pt x="107" y="0"/>
                      <a:pt x="106" y="0"/>
                      <a:pt x="105" y="0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07" y="0"/>
                      <a:pt x="107" y="0"/>
                      <a:pt x="10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3" name="Freeform 8">
                <a:extLst>
                  <a:ext uri="{FF2B5EF4-FFF2-40B4-BE49-F238E27FC236}">
                    <a16:creationId xmlns:a16="http://schemas.microsoft.com/office/drawing/2014/main" id="{52ABD779-B28E-472E-A746-F71B5CF787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85619" y="2356480"/>
                <a:ext cx="892175" cy="158750"/>
              </a:xfrm>
              <a:custGeom>
                <a:avLst/>
                <a:gdLst>
                  <a:gd name="T0" fmla="*/ 18 w 236"/>
                  <a:gd name="T1" fmla="*/ 36 h 42"/>
                  <a:gd name="T2" fmla="*/ 124 w 236"/>
                  <a:gd name="T3" fmla="*/ 1 h 42"/>
                  <a:gd name="T4" fmla="*/ 229 w 236"/>
                  <a:gd name="T5" fmla="*/ 1 h 42"/>
                  <a:gd name="T6" fmla="*/ 123 w 236"/>
                  <a:gd name="T7" fmla="*/ 36 h 42"/>
                  <a:gd name="T8" fmla="*/ 18 w 236"/>
                  <a:gd name="T9" fmla="*/ 36 h 42"/>
                  <a:gd name="T10" fmla="*/ 236 w 236"/>
                  <a:gd name="T11" fmla="*/ 0 h 42"/>
                  <a:gd name="T12" fmla="*/ 127 w 236"/>
                  <a:gd name="T13" fmla="*/ 0 h 42"/>
                  <a:gd name="T14" fmla="*/ 127 w 236"/>
                  <a:gd name="T15" fmla="*/ 0 h 42"/>
                  <a:gd name="T16" fmla="*/ 123 w 236"/>
                  <a:gd name="T17" fmla="*/ 0 h 42"/>
                  <a:gd name="T18" fmla="*/ 0 w 236"/>
                  <a:gd name="T19" fmla="*/ 41 h 42"/>
                  <a:gd name="T20" fmla="*/ 3 w 236"/>
                  <a:gd name="T21" fmla="*/ 41 h 42"/>
                  <a:gd name="T22" fmla="*/ 14 w 236"/>
                  <a:gd name="T23" fmla="*/ 38 h 42"/>
                  <a:gd name="T24" fmla="*/ 52 w 236"/>
                  <a:gd name="T25" fmla="*/ 38 h 42"/>
                  <a:gd name="T26" fmla="*/ 47 w 236"/>
                  <a:gd name="T27" fmla="*/ 40 h 42"/>
                  <a:gd name="T28" fmla="*/ 45 w 236"/>
                  <a:gd name="T29" fmla="*/ 42 h 42"/>
                  <a:gd name="T30" fmla="*/ 65 w 236"/>
                  <a:gd name="T31" fmla="*/ 42 h 42"/>
                  <a:gd name="T32" fmla="*/ 74 w 236"/>
                  <a:gd name="T33" fmla="*/ 40 h 42"/>
                  <a:gd name="T34" fmla="*/ 79 w 236"/>
                  <a:gd name="T35" fmla="*/ 38 h 42"/>
                  <a:gd name="T36" fmla="*/ 119 w 236"/>
                  <a:gd name="T37" fmla="*/ 38 h 42"/>
                  <a:gd name="T38" fmla="*/ 108 w 236"/>
                  <a:gd name="T39" fmla="*/ 42 h 42"/>
                  <a:gd name="T40" fmla="*/ 111 w 236"/>
                  <a:gd name="T41" fmla="*/ 42 h 42"/>
                  <a:gd name="T42" fmla="*/ 234 w 236"/>
                  <a:gd name="T43" fmla="*/ 0 h 42"/>
                  <a:gd name="T44" fmla="*/ 235 w 236"/>
                  <a:gd name="T45" fmla="*/ 0 h 42"/>
                  <a:gd name="T46" fmla="*/ 236 w 236"/>
                  <a:gd name="T4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6" h="42">
                    <a:moveTo>
                      <a:pt x="18" y="36"/>
                    </a:moveTo>
                    <a:cubicBezTo>
                      <a:pt x="124" y="1"/>
                      <a:pt x="124" y="1"/>
                      <a:pt x="124" y="1"/>
                    </a:cubicBezTo>
                    <a:cubicBezTo>
                      <a:pt x="229" y="1"/>
                      <a:pt x="229" y="1"/>
                      <a:pt x="229" y="1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8" y="36"/>
                      <a:pt x="18" y="36"/>
                      <a:pt x="18" y="36"/>
                    </a:cubicBezTo>
                    <a:moveTo>
                      <a:pt x="236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6" y="0"/>
                      <a:pt x="124" y="0"/>
                      <a:pt x="123" y="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4" y="41"/>
                      <a:pt x="43" y="42"/>
                      <a:pt x="45" y="42"/>
                    </a:cubicBezTo>
                    <a:cubicBezTo>
                      <a:pt x="65" y="42"/>
                      <a:pt x="65" y="42"/>
                      <a:pt x="65" y="42"/>
                    </a:cubicBezTo>
                    <a:cubicBezTo>
                      <a:pt x="67" y="42"/>
                      <a:pt x="71" y="41"/>
                      <a:pt x="74" y="40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119" y="38"/>
                      <a:pt x="119" y="38"/>
                      <a:pt x="119" y="38"/>
                    </a:cubicBezTo>
                    <a:cubicBezTo>
                      <a:pt x="108" y="42"/>
                      <a:pt x="108" y="42"/>
                      <a:pt x="108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6" y="0"/>
                      <a:pt x="236" y="0"/>
                      <a:pt x="235" y="0"/>
                    </a:cubicBezTo>
                    <a:cubicBezTo>
                      <a:pt x="236" y="0"/>
                      <a:pt x="236" y="0"/>
                      <a:pt x="2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4" name="Freeform 9">
                <a:extLst>
                  <a:ext uri="{FF2B5EF4-FFF2-40B4-BE49-F238E27FC236}">
                    <a16:creationId xmlns:a16="http://schemas.microsoft.com/office/drawing/2014/main" id="{A51D79B9-D2FC-E10F-3CA1-615A8043A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4431" y="2527930"/>
                <a:ext cx="728663" cy="182562"/>
              </a:xfrm>
              <a:custGeom>
                <a:avLst/>
                <a:gdLst>
                  <a:gd name="T0" fmla="*/ 459 w 459"/>
                  <a:gd name="T1" fmla="*/ 0 h 115"/>
                  <a:gd name="T2" fmla="*/ 0 w 459"/>
                  <a:gd name="T3" fmla="*/ 115 h 115"/>
                  <a:gd name="T4" fmla="*/ 26 w 459"/>
                  <a:gd name="T5" fmla="*/ 115 h 115"/>
                  <a:gd name="T6" fmla="*/ 381 w 459"/>
                  <a:gd name="T7" fmla="*/ 26 h 115"/>
                  <a:gd name="T8" fmla="*/ 459 w 459"/>
                  <a:gd name="T9" fmla="*/ 0 h 115"/>
                  <a:gd name="T10" fmla="*/ 459 w 459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9" h="115">
                    <a:moveTo>
                      <a:pt x="459" y="0"/>
                    </a:moveTo>
                    <a:lnTo>
                      <a:pt x="0" y="115"/>
                    </a:lnTo>
                    <a:lnTo>
                      <a:pt x="26" y="115"/>
                    </a:lnTo>
                    <a:lnTo>
                      <a:pt x="381" y="26"/>
                    </a:lnTo>
                    <a:lnTo>
                      <a:pt x="459" y="0"/>
                    </a:lnTo>
                    <a:lnTo>
                      <a:pt x="4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57E14960-2978-E240-91E0-C89BC440A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4431" y="2527930"/>
                <a:ext cx="728663" cy="182562"/>
              </a:xfrm>
              <a:custGeom>
                <a:avLst/>
                <a:gdLst>
                  <a:gd name="T0" fmla="*/ 459 w 459"/>
                  <a:gd name="T1" fmla="*/ 0 h 115"/>
                  <a:gd name="T2" fmla="*/ 0 w 459"/>
                  <a:gd name="T3" fmla="*/ 115 h 115"/>
                  <a:gd name="T4" fmla="*/ 26 w 459"/>
                  <a:gd name="T5" fmla="*/ 115 h 115"/>
                  <a:gd name="T6" fmla="*/ 381 w 459"/>
                  <a:gd name="T7" fmla="*/ 26 h 115"/>
                  <a:gd name="T8" fmla="*/ 459 w 459"/>
                  <a:gd name="T9" fmla="*/ 0 h 115"/>
                  <a:gd name="T10" fmla="*/ 459 w 459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9" h="115">
                    <a:moveTo>
                      <a:pt x="459" y="0"/>
                    </a:moveTo>
                    <a:lnTo>
                      <a:pt x="0" y="115"/>
                    </a:lnTo>
                    <a:lnTo>
                      <a:pt x="26" y="115"/>
                    </a:lnTo>
                    <a:lnTo>
                      <a:pt x="381" y="26"/>
                    </a:lnTo>
                    <a:lnTo>
                      <a:pt x="459" y="0"/>
                    </a:lnTo>
                    <a:lnTo>
                      <a:pt x="45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D9747A4A-158F-CAE8-A05A-A61107D46F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1981" y="2375530"/>
                <a:ext cx="665163" cy="114300"/>
              </a:xfrm>
              <a:custGeom>
                <a:avLst/>
                <a:gdLst>
                  <a:gd name="T0" fmla="*/ 71 w 176"/>
                  <a:gd name="T1" fmla="*/ 9 h 30"/>
                  <a:gd name="T2" fmla="*/ 69 w 176"/>
                  <a:gd name="T3" fmla="*/ 8 h 30"/>
                  <a:gd name="T4" fmla="*/ 160 w 176"/>
                  <a:gd name="T5" fmla="*/ 8 h 30"/>
                  <a:gd name="T6" fmla="*/ 151 w 176"/>
                  <a:gd name="T7" fmla="*/ 9 h 30"/>
                  <a:gd name="T8" fmla="*/ 71 w 176"/>
                  <a:gd name="T9" fmla="*/ 9 h 30"/>
                  <a:gd name="T10" fmla="*/ 136 w 176"/>
                  <a:gd name="T11" fmla="*/ 0 h 30"/>
                  <a:gd name="T12" fmla="*/ 83 w 176"/>
                  <a:gd name="T13" fmla="*/ 3 h 30"/>
                  <a:gd name="T14" fmla="*/ 0 w 176"/>
                  <a:gd name="T15" fmla="*/ 30 h 30"/>
                  <a:gd name="T16" fmla="*/ 92 w 176"/>
                  <a:gd name="T17" fmla="*/ 30 h 30"/>
                  <a:gd name="T18" fmla="*/ 176 w 176"/>
                  <a:gd name="T19" fmla="*/ 3 h 30"/>
                  <a:gd name="T20" fmla="*/ 136 w 176"/>
                  <a:gd name="T2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6" h="30">
                    <a:moveTo>
                      <a:pt x="71" y="9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160" y="8"/>
                      <a:pt x="160" y="8"/>
                      <a:pt x="160" y="8"/>
                    </a:cubicBezTo>
                    <a:cubicBezTo>
                      <a:pt x="151" y="9"/>
                      <a:pt x="151" y="9"/>
                      <a:pt x="151" y="9"/>
                    </a:cubicBezTo>
                    <a:cubicBezTo>
                      <a:pt x="71" y="9"/>
                      <a:pt x="71" y="9"/>
                      <a:pt x="71" y="9"/>
                    </a:cubicBezTo>
                    <a:moveTo>
                      <a:pt x="136" y="0"/>
                    </a:moveTo>
                    <a:cubicBezTo>
                      <a:pt x="117" y="0"/>
                      <a:pt x="83" y="3"/>
                      <a:pt x="83" y="3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6" y="3"/>
                      <a:pt x="156" y="0"/>
                      <a:pt x="13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B471C03F-055E-25B5-4D70-2FEDAF236433}"/>
                </a:ext>
              </a:extLst>
            </p:cNvPr>
            <p:cNvGrpSpPr/>
            <p:nvPr/>
          </p:nvGrpSpPr>
          <p:grpSpPr>
            <a:xfrm>
              <a:off x="4980781" y="1983417"/>
              <a:ext cx="454025" cy="730250"/>
              <a:chOff x="4980781" y="1983417"/>
              <a:chExt cx="454025" cy="730250"/>
            </a:xfrm>
          </p:grpSpPr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BAFA33CC-9AC6-D91A-2A68-3BE60394D6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0781" y="2283455"/>
                <a:ext cx="454025" cy="430212"/>
              </a:xfrm>
              <a:custGeom>
                <a:avLst/>
                <a:gdLst>
                  <a:gd name="T0" fmla="*/ 73 w 120"/>
                  <a:gd name="T1" fmla="*/ 14 h 113"/>
                  <a:gd name="T2" fmla="*/ 74 w 120"/>
                  <a:gd name="T3" fmla="*/ 14 h 113"/>
                  <a:gd name="T4" fmla="*/ 120 w 120"/>
                  <a:gd name="T5" fmla="*/ 113 h 113"/>
                  <a:gd name="T6" fmla="*/ 109 w 120"/>
                  <a:gd name="T7" fmla="*/ 113 h 113"/>
                  <a:gd name="T8" fmla="*/ 73 w 120"/>
                  <a:gd name="T9" fmla="*/ 37 h 113"/>
                  <a:gd name="T10" fmla="*/ 73 w 120"/>
                  <a:gd name="T11" fmla="*/ 14 h 113"/>
                  <a:gd name="T12" fmla="*/ 11 w 120"/>
                  <a:gd name="T13" fmla="*/ 113 h 113"/>
                  <a:gd name="T14" fmla="*/ 0 w 120"/>
                  <a:gd name="T15" fmla="*/ 113 h 113"/>
                  <a:gd name="T16" fmla="*/ 46 w 120"/>
                  <a:gd name="T17" fmla="*/ 14 h 113"/>
                  <a:gd name="T18" fmla="*/ 47 w 120"/>
                  <a:gd name="T19" fmla="*/ 14 h 113"/>
                  <a:gd name="T20" fmla="*/ 47 w 120"/>
                  <a:gd name="T21" fmla="*/ 37 h 113"/>
                  <a:gd name="T22" fmla="*/ 11 w 120"/>
                  <a:gd name="T23" fmla="*/ 113 h 113"/>
                  <a:gd name="T24" fmla="*/ 70 w 120"/>
                  <a:gd name="T25" fmla="*/ 7 h 113"/>
                  <a:gd name="T26" fmla="*/ 51 w 120"/>
                  <a:gd name="T27" fmla="*/ 7 h 113"/>
                  <a:gd name="T28" fmla="*/ 47 w 120"/>
                  <a:gd name="T29" fmla="*/ 4 h 113"/>
                  <a:gd name="T30" fmla="*/ 47 w 120"/>
                  <a:gd name="T31" fmla="*/ 0 h 113"/>
                  <a:gd name="T32" fmla="*/ 73 w 120"/>
                  <a:gd name="T33" fmla="*/ 0 h 113"/>
                  <a:gd name="T34" fmla="*/ 73 w 120"/>
                  <a:gd name="T35" fmla="*/ 4 h 113"/>
                  <a:gd name="T36" fmla="*/ 70 w 120"/>
                  <a:gd name="T37" fmla="*/ 7 h 113"/>
                  <a:gd name="T38" fmla="*/ 67 w 120"/>
                  <a:gd name="T39" fmla="*/ 113 h 113"/>
                  <a:gd name="T40" fmla="*/ 54 w 120"/>
                  <a:gd name="T41" fmla="*/ 113 h 113"/>
                  <a:gd name="T42" fmla="*/ 54 w 120"/>
                  <a:gd name="T43" fmla="*/ 15 h 113"/>
                  <a:gd name="T44" fmla="*/ 67 w 120"/>
                  <a:gd name="T45" fmla="*/ 15 h 113"/>
                  <a:gd name="T46" fmla="*/ 67 w 120"/>
                  <a:gd name="T47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13">
                    <a:moveTo>
                      <a:pt x="73" y="14"/>
                    </a:moveTo>
                    <a:cubicBezTo>
                      <a:pt x="74" y="14"/>
                      <a:pt x="74" y="14"/>
                      <a:pt x="74" y="14"/>
                    </a:cubicBezTo>
                    <a:cubicBezTo>
                      <a:pt x="120" y="113"/>
                      <a:pt x="120" y="113"/>
                      <a:pt x="120" y="113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73" y="37"/>
                      <a:pt x="73" y="37"/>
                      <a:pt x="73" y="37"/>
                    </a:cubicBezTo>
                    <a:lnTo>
                      <a:pt x="73" y="14"/>
                    </a:lnTo>
                    <a:close/>
                    <a:moveTo>
                      <a:pt x="11" y="113"/>
                    </a:moveTo>
                    <a:cubicBezTo>
                      <a:pt x="0" y="113"/>
                      <a:pt x="0" y="113"/>
                      <a:pt x="0" y="113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37"/>
                      <a:pt x="47" y="37"/>
                      <a:pt x="47" y="37"/>
                    </a:cubicBezTo>
                    <a:lnTo>
                      <a:pt x="11" y="113"/>
                    </a:lnTo>
                    <a:close/>
                    <a:moveTo>
                      <a:pt x="70" y="7"/>
                    </a:moveTo>
                    <a:cubicBezTo>
                      <a:pt x="51" y="7"/>
                      <a:pt x="51" y="7"/>
                      <a:pt x="51" y="7"/>
                    </a:cubicBezTo>
                    <a:cubicBezTo>
                      <a:pt x="49" y="7"/>
                      <a:pt x="47" y="6"/>
                      <a:pt x="47" y="4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6"/>
                      <a:pt x="71" y="7"/>
                      <a:pt x="70" y="7"/>
                    </a:cubicBezTo>
                    <a:moveTo>
                      <a:pt x="67" y="113"/>
                    </a:moveTo>
                    <a:cubicBezTo>
                      <a:pt x="54" y="113"/>
                      <a:pt x="54" y="113"/>
                      <a:pt x="54" y="113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67" y="15"/>
                      <a:pt x="67" y="15"/>
                      <a:pt x="67" y="15"/>
                    </a:cubicBezTo>
                    <a:lnTo>
                      <a:pt x="67" y="113"/>
                    </a:lnTo>
                    <a:close/>
                  </a:path>
                </a:pathLst>
              </a:custGeom>
              <a:solidFill>
                <a:srgbClr val="5A5C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45143682-B6D5-DAE6-D466-EDB00774F1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5869" y="2029455"/>
                <a:ext cx="328613" cy="234950"/>
              </a:xfrm>
              <a:custGeom>
                <a:avLst/>
                <a:gdLst>
                  <a:gd name="T0" fmla="*/ 81 w 87"/>
                  <a:gd name="T1" fmla="*/ 17 h 62"/>
                  <a:gd name="T2" fmla="*/ 6 w 87"/>
                  <a:gd name="T3" fmla="*/ 17 h 62"/>
                  <a:gd name="T4" fmla="*/ 1 w 87"/>
                  <a:gd name="T5" fmla="*/ 15 h 62"/>
                  <a:gd name="T6" fmla="*/ 86 w 87"/>
                  <a:gd name="T7" fmla="*/ 15 h 62"/>
                  <a:gd name="T8" fmla="*/ 81 w 87"/>
                  <a:gd name="T9" fmla="*/ 17 h 62"/>
                  <a:gd name="T10" fmla="*/ 44 w 87"/>
                  <a:gd name="T11" fmla="*/ 0 h 62"/>
                  <a:gd name="T12" fmla="*/ 0 w 87"/>
                  <a:gd name="T13" fmla="*/ 5 h 62"/>
                  <a:gd name="T14" fmla="*/ 0 w 87"/>
                  <a:gd name="T15" fmla="*/ 62 h 62"/>
                  <a:gd name="T16" fmla="*/ 87 w 87"/>
                  <a:gd name="T17" fmla="*/ 62 h 62"/>
                  <a:gd name="T18" fmla="*/ 87 w 87"/>
                  <a:gd name="T19" fmla="*/ 5 h 62"/>
                  <a:gd name="T20" fmla="*/ 44 w 87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62">
                    <a:moveTo>
                      <a:pt x="81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86" y="15"/>
                      <a:pt x="86" y="15"/>
                      <a:pt x="86" y="15"/>
                    </a:cubicBezTo>
                    <a:lnTo>
                      <a:pt x="81" y="17"/>
                    </a:lnTo>
                    <a:close/>
                    <a:moveTo>
                      <a:pt x="44" y="0"/>
                    </a:moveTo>
                    <a:cubicBezTo>
                      <a:pt x="25" y="0"/>
                      <a:pt x="0" y="5"/>
                      <a:pt x="0" y="5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5"/>
                      <a:pt x="87" y="5"/>
                      <a:pt x="87" y="5"/>
                    </a:cubicBezTo>
                    <a:cubicBezTo>
                      <a:pt x="87" y="5"/>
                      <a:pt x="62" y="0"/>
                      <a:pt x="44" y="0"/>
                    </a:cubicBezTo>
                  </a:path>
                </a:pathLst>
              </a:custGeom>
              <a:solidFill>
                <a:srgbClr val="F6C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7" name="Rectangle 14">
                <a:extLst>
                  <a:ext uri="{FF2B5EF4-FFF2-40B4-BE49-F238E27FC236}">
                    <a16:creationId xmlns:a16="http://schemas.microsoft.com/office/drawing/2014/main" id="{FCEC5DD0-CD95-11E4-41D5-0CC5F9694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6056" y="2078667"/>
                <a:ext cx="38100" cy="79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919A7312-FDCC-801B-CB95-811406FFA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6519" y="2135817"/>
                <a:ext cx="90488" cy="49212"/>
              </a:xfrm>
              <a:custGeom>
                <a:avLst/>
                <a:gdLst>
                  <a:gd name="T0" fmla="*/ 21 w 24"/>
                  <a:gd name="T1" fmla="*/ 13 h 13"/>
                  <a:gd name="T2" fmla="*/ 2 w 24"/>
                  <a:gd name="T3" fmla="*/ 13 h 13"/>
                  <a:gd name="T4" fmla="*/ 0 w 24"/>
                  <a:gd name="T5" fmla="*/ 12 h 13"/>
                  <a:gd name="T6" fmla="*/ 0 w 24"/>
                  <a:gd name="T7" fmla="*/ 1 h 13"/>
                  <a:gd name="T8" fmla="*/ 1 w 24"/>
                  <a:gd name="T9" fmla="*/ 0 h 13"/>
                  <a:gd name="T10" fmla="*/ 22 w 24"/>
                  <a:gd name="T11" fmla="*/ 0 h 13"/>
                  <a:gd name="T12" fmla="*/ 24 w 24"/>
                  <a:gd name="T13" fmla="*/ 1 h 13"/>
                  <a:gd name="T14" fmla="*/ 23 w 24"/>
                  <a:gd name="T15" fmla="*/ 12 h 13"/>
                  <a:gd name="T16" fmla="*/ 21 w 24"/>
                  <a:gd name="T1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3">
                    <a:moveTo>
                      <a:pt x="21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0"/>
                      <a:pt x="24" y="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3"/>
                      <a:pt x="22" y="13"/>
                      <a:pt x="21" y="13"/>
                    </a:cubicBezTo>
                  </a:path>
                </a:pathLst>
              </a:custGeom>
              <a:solidFill>
                <a:srgbClr val="E1E1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FDEE6B33-F262-5FD8-C8F5-A86B5F2F60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10944" y="1983417"/>
                <a:ext cx="396875" cy="327025"/>
              </a:xfrm>
              <a:custGeom>
                <a:avLst/>
                <a:gdLst>
                  <a:gd name="T0" fmla="*/ 3 w 105"/>
                  <a:gd name="T1" fmla="*/ 76 h 86"/>
                  <a:gd name="T2" fmla="*/ 3 w 105"/>
                  <a:gd name="T3" fmla="*/ 3 h 86"/>
                  <a:gd name="T4" fmla="*/ 102 w 105"/>
                  <a:gd name="T5" fmla="*/ 3 h 86"/>
                  <a:gd name="T6" fmla="*/ 102 w 105"/>
                  <a:gd name="T7" fmla="*/ 76 h 86"/>
                  <a:gd name="T8" fmla="*/ 3 w 105"/>
                  <a:gd name="T9" fmla="*/ 76 h 86"/>
                  <a:gd name="T10" fmla="*/ 104 w 105"/>
                  <a:gd name="T11" fmla="*/ 0 h 86"/>
                  <a:gd name="T12" fmla="*/ 104 w 105"/>
                  <a:gd name="T13" fmla="*/ 0 h 86"/>
                  <a:gd name="T14" fmla="*/ 2 w 105"/>
                  <a:gd name="T15" fmla="*/ 0 h 86"/>
                  <a:gd name="T16" fmla="*/ 2 w 105"/>
                  <a:gd name="T17" fmla="*/ 0 h 86"/>
                  <a:gd name="T18" fmla="*/ 0 w 105"/>
                  <a:gd name="T19" fmla="*/ 2 h 86"/>
                  <a:gd name="T20" fmla="*/ 0 w 105"/>
                  <a:gd name="T21" fmla="*/ 86 h 86"/>
                  <a:gd name="T22" fmla="*/ 3 w 105"/>
                  <a:gd name="T23" fmla="*/ 86 h 86"/>
                  <a:gd name="T24" fmla="*/ 3 w 105"/>
                  <a:gd name="T25" fmla="*/ 79 h 86"/>
                  <a:gd name="T26" fmla="*/ 102 w 105"/>
                  <a:gd name="T27" fmla="*/ 79 h 86"/>
                  <a:gd name="T28" fmla="*/ 102 w 105"/>
                  <a:gd name="T29" fmla="*/ 86 h 86"/>
                  <a:gd name="T30" fmla="*/ 105 w 105"/>
                  <a:gd name="T31" fmla="*/ 86 h 86"/>
                  <a:gd name="T32" fmla="*/ 105 w 105"/>
                  <a:gd name="T33" fmla="*/ 2 h 86"/>
                  <a:gd name="T34" fmla="*/ 104 w 105"/>
                  <a:gd name="T3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5" h="86">
                    <a:moveTo>
                      <a:pt x="3" y="76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02" y="76"/>
                      <a:pt x="102" y="76"/>
                      <a:pt x="102" y="76"/>
                    </a:cubicBezTo>
                    <a:lnTo>
                      <a:pt x="3" y="76"/>
                    </a:lnTo>
                    <a:close/>
                    <a:moveTo>
                      <a:pt x="104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102" y="79"/>
                      <a:pt x="102" y="79"/>
                      <a:pt x="102" y="79"/>
                    </a:cubicBezTo>
                    <a:cubicBezTo>
                      <a:pt x="102" y="86"/>
                      <a:pt x="102" y="86"/>
                      <a:pt x="102" y="86"/>
                    </a:cubicBezTo>
                    <a:cubicBezTo>
                      <a:pt x="105" y="86"/>
                      <a:pt x="105" y="86"/>
                      <a:pt x="105" y="86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1"/>
                      <a:pt x="104" y="1"/>
                      <a:pt x="104" y="0"/>
                    </a:cubicBezTo>
                  </a:path>
                </a:pathLst>
              </a:cu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Textplatzhalter 4">
            <a:extLst>
              <a:ext uri="{FF2B5EF4-FFF2-40B4-BE49-F238E27FC236}">
                <a16:creationId xmlns:a16="http://schemas.microsoft.com/office/drawing/2014/main" id="{E9E8D446-F12B-088A-B9AE-4D6C80F0188F}"/>
              </a:ext>
            </a:extLst>
          </p:cNvPr>
          <p:cNvSpPr txBox="1">
            <a:spLocks/>
          </p:cNvSpPr>
          <p:nvPr/>
        </p:nvSpPr>
        <p:spPr>
          <a:xfrm>
            <a:off x="6278199" y="3289034"/>
            <a:ext cx="1224627" cy="31669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162000" indent="-1620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COBRA-R</a:t>
            </a: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37DF348D-4A77-6A32-F593-965377F7B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6830" y="3989751"/>
            <a:ext cx="1059701" cy="45719"/>
          </a:xfrm>
          <a:prstGeom prst="rect">
            <a:avLst/>
          </a:prstGeom>
        </p:spPr>
      </p:pic>
      <p:sp>
        <p:nvSpPr>
          <p:cNvPr id="59" name="Textplatzhalter 4">
            <a:extLst>
              <a:ext uri="{FF2B5EF4-FFF2-40B4-BE49-F238E27FC236}">
                <a16:creationId xmlns:a16="http://schemas.microsoft.com/office/drawing/2014/main" id="{BC907809-DEF8-DD38-3F9C-61B84F0E2ED2}"/>
              </a:ext>
            </a:extLst>
          </p:cNvPr>
          <p:cNvSpPr txBox="1">
            <a:spLocks/>
          </p:cNvSpPr>
          <p:nvPr/>
        </p:nvSpPr>
        <p:spPr>
          <a:xfrm>
            <a:off x="7757774" y="3606391"/>
            <a:ext cx="1224627" cy="31669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162000" indent="-162000" algn="l" defTabSz="914400" rtl="0" eaLnBrk="1" latinLnBrk="0" hangingPunct="1">
              <a:lnSpc>
                <a:spcPts val="23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1pPr>
            <a:lvl2pPr marL="742950" indent="-28575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1200150" indent="-2857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657350" indent="-28575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ira Light" panose="00000400000000000000" pitchFamily="2" charset="0"/>
              </a:rPr>
              <a:t>COBRA-CU</a:t>
            </a:r>
          </a:p>
        </p:txBody>
      </p:sp>
    </p:spTree>
    <p:extLst>
      <p:ext uri="{BB962C8B-B14F-4D97-AF65-F5344CB8AC3E}">
        <p14:creationId xmlns:p14="http://schemas.microsoft.com/office/powerpoint/2010/main" val="4013327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302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plant, boom, Zichtbaarheidskleding&#10;&#10;Automatisch gegenereerde beschrijving">
            <a:extLst>
              <a:ext uri="{FF2B5EF4-FFF2-40B4-BE49-F238E27FC236}">
                <a16:creationId xmlns:a16="http://schemas.microsoft.com/office/drawing/2014/main" id="{D9056696-5B3A-9D51-00B8-EE6871D123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5" r="12472"/>
          <a:stretch/>
        </p:blipFill>
        <p:spPr>
          <a:xfrm>
            <a:off x="7023811" y="1601168"/>
            <a:ext cx="5168189" cy="43513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E4E03B-42C3-49CB-8E17-23230B9AB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sz="2800" cap="all" dirty="0"/>
              <a:t>JACOPS : WIE ZIJN WE?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5BF63B-E7D5-427C-8FC8-AB65D6282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703" y="1601167"/>
            <a:ext cx="6086061" cy="4351338"/>
          </a:xfr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nl-BE" sz="2400" dirty="0"/>
              <a:t>Meer dan </a:t>
            </a:r>
            <a:r>
              <a:rPr lang="nl-BE" sz="2400" b="1" dirty="0"/>
              <a:t>70 jaar ervaring </a:t>
            </a:r>
            <a:r>
              <a:rPr lang="nl-BE" sz="2400" dirty="0"/>
              <a:t>in energieverdeling en infrastructuurtechnieken</a:t>
            </a:r>
          </a:p>
          <a:p>
            <a:pPr>
              <a:lnSpc>
                <a:spcPct val="150000"/>
              </a:lnSpc>
            </a:pPr>
            <a:r>
              <a:rPr lang="nl-BE" sz="2400" b="1" dirty="0"/>
              <a:t>Familiebedrijf</a:t>
            </a:r>
            <a:r>
              <a:rPr lang="nl-BE" sz="2400" dirty="0"/>
              <a:t> met meer dan 1300 JACOPAINS focus op kwaliteit, veiligheid en duurzaamheid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nl-BE" sz="2400" dirty="0"/>
              <a:t>Onze kernwaarden: Veiligheid en duurzaamheid, </a:t>
            </a:r>
            <a:r>
              <a:rPr lang="nl-BE" sz="2400" b="1" dirty="0"/>
              <a:t>Vakmanschap, Teamwork, Duurzaamheid en Ondernemerschap</a:t>
            </a:r>
            <a:r>
              <a:rPr lang="nl-BE" sz="2400" dirty="0"/>
              <a:t>.</a:t>
            </a:r>
          </a:p>
          <a:p>
            <a:pPr>
              <a:lnSpc>
                <a:spcPct val="150000"/>
              </a:lnSpc>
            </a:pPr>
            <a:r>
              <a:rPr lang="nl-BE" sz="2400" b="1" kern="0" dirty="0">
                <a:latin typeface="Calibri"/>
                <a:cs typeface="Calibri"/>
              </a:rPr>
              <a:t>Onze diensten: </a:t>
            </a:r>
            <a:endParaRPr lang="en-US" sz="3200" b="1" kern="0" dirty="0">
              <a:latin typeface="Calibri"/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kern="0" dirty="0">
                <a:latin typeface="Calibri"/>
                <a:cs typeface="Calibri"/>
              </a:rPr>
              <a:t>RAIL </a:t>
            </a:r>
          </a:p>
          <a:p>
            <a:pPr lvl="1">
              <a:lnSpc>
                <a:spcPct val="150000"/>
              </a:lnSpc>
            </a:pPr>
            <a:r>
              <a:rPr lang="en-US" kern="0" dirty="0">
                <a:latin typeface="Calibri"/>
                <a:cs typeface="Calibri"/>
              </a:rPr>
              <a:t>INFRA </a:t>
            </a:r>
          </a:p>
          <a:p>
            <a:pPr lvl="1">
              <a:lnSpc>
                <a:spcPct val="150000"/>
              </a:lnSpc>
            </a:pPr>
            <a:r>
              <a:rPr lang="en-US" kern="0" dirty="0">
                <a:latin typeface="Calibri"/>
                <a:cs typeface="Calibri"/>
              </a:rPr>
              <a:t>TELECOM </a:t>
            </a:r>
          </a:p>
          <a:p>
            <a:pPr lvl="1">
              <a:lnSpc>
                <a:spcPct val="150000"/>
              </a:lnSpc>
            </a:pPr>
            <a:r>
              <a:rPr lang="en-US" kern="0" dirty="0">
                <a:latin typeface="Calibri"/>
                <a:cs typeface="Calibri"/>
              </a:rPr>
              <a:t>DESIGN &amp; ENGINEERING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AEC160-4A7E-454A-8603-5A55B8C12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D4644DF-AD94-4AC9-BCAC-B2CC325DF1ED}" type="datetime1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14/10/2024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E0F889-B2A1-43C8-A9F7-AC5FAC645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</a:t>
            </a:r>
            <a:endParaRPr kumimoji="0" lang="nl-BE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A7D079-8BAF-4A19-9F89-7BBC431D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AA9ACD2-11A7-4CC5-A341-C36C32D4048C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64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E1395D6-5E88-7373-5F02-5468D0AA2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8" r="1460" b="2284"/>
          <a:stretch/>
        </p:blipFill>
        <p:spPr>
          <a:xfrm>
            <a:off x="4141305" y="2252073"/>
            <a:ext cx="8050695" cy="460592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391817-F27C-DFBE-27AE-95F6FBD9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RÉPARTITION GÉOGRAPHIQUE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E7F5A9-78DC-182A-CECD-9232120A3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3391"/>
            <a:ext cx="4515678" cy="4553572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fr-FR" sz="2000" b="1" dirty="0"/>
              <a:t>12 emplacements et entrepôts :</a:t>
            </a:r>
            <a:r>
              <a:rPr lang="fr-FR" sz="2000" dirty="0"/>
              <a:t> Tant au nord qu'au sud du pays</a:t>
            </a:r>
          </a:p>
          <a:p>
            <a:pPr>
              <a:lnSpc>
                <a:spcPct val="170000"/>
              </a:lnSpc>
            </a:pPr>
            <a:r>
              <a:rPr lang="fr-FR" sz="2000" b="1" dirty="0"/>
              <a:t>Soutien rapide et efficace :</a:t>
            </a:r>
            <a:r>
              <a:rPr lang="fr-FR" sz="2000" dirty="0"/>
              <a:t> Toujours proche pour répondre rapidement aux besoins des projets</a:t>
            </a:r>
          </a:p>
          <a:p>
            <a:pPr>
              <a:lnSpc>
                <a:spcPct val="170000"/>
              </a:lnSpc>
            </a:pPr>
            <a:r>
              <a:rPr lang="fr-FR" sz="2000" b="1" dirty="0"/>
              <a:t>Flexibilité logistique :</a:t>
            </a:r>
            <a:r>
              <a:rPr lang="fr-FR" sz="2000" dirty="0"/>
              <a:t> Pour un approvisionnement optimal et une efficacité opérationnelle</a:t>
            </a:r>
            <a:endParaRPr lang="nl-BE" sz="20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E4F3AC-174F-70AA-9149-3752296C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9ACD2-11A7-4CC5-A341-C36C32D4048C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17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B8DFA-BA0D-4E0B-AE27-6A1A92E9F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dirty="0"/>
              <a:t>RAIL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781A39-764D-4860-B9EF-D1D6C5EA8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92348" y="1407475"/>
            <a:ext cx="5357191" cy="459818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 dirty="0"/>
              <a:t>Technieken Infrabel : 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SIGNALISATIE </a:t>
            </a:r>
          </a:p>
          <a:p>
            <a:pPr lvl="2">
              <a:lnSpc>
                <a:spcPct val="150000"/>
              </a:lnSpc>
            </a:pPr>
            <a:r>
              <a:rPr lang="nl-BE" dirty="0"/>
              <a:t>PLP</a:t>
            </a:r>
          </a:p>
          <a:p>
            <a:pPr lvl="2">
              <a:lnSpc>
                <a:spcPct val="150000"/>
              </a:lnSpc>
            </a:pPr>
            <a:r>
              <a:rPr lang="nl-BE" dirty="0"/>
              <a:t>SIEMENS W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VVDK</a:t>
            </a:r>
          </a:p>
          <a:p>
            <a:pPr lvl="2">
              <a:lnSpc>
                <a:spcPct val="150000"/>
              </a:lnSpc>
            </a:pPr>
            <a:r>
              <a:rPr lang="nl-BE" dirty="0"/>
              <a:t>power </a:t>
            </a:r>
            <a:r>
              <a:rPr lang="nl-BE" dirty="0" err="1"/>
              <a:t>distrubution</a:t>
            </a:r>
            <a:endParaRPr lang="nl-BE" dirty="0"/>
          </a:p>
          <a:p>
            <a:pPr lvl="1">
              <a:lnSpc>
                <a:spcPct val="150000"/>
              </a:lnSpc>
            </a:pPr>
            <a:r>
              <a:rPr lang="nl-BE" dirty="0"/>
              <a:t>I-ICT</a:t>
            </a:r>
          </a:p>
          <a:p>
            <a:pPr lvl="2">
              <a:lnSpc>
                <a:spcPct val="150000"/>
              </a:lnSpc>
            </a:pPr>
            <a:r>
              <a:rPr lang="nl-BE" dirty="0"/>
              <a:t>Glasvezel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E6151F-3AE9-447D-B257-34188CE3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AA9ACD2-11A7-4CC5-A341-C36C32D4048C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D0EB170-373C-49B0-9F1A-FA284C26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88"/>
          <a:stretch/>
        </p:blipFill>
        <p:spPr>
          <a:xfrm>
            <a:off x="4871428" y="1380064"/>
            <a:ext cx="1575850" cy="2203081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noFill/>
            <a:miter lim="800000"/>
          </a:ln>
          <a:effectLst/>
        </p:spPr>
      </p:pic>
      <p:pic>
        <p:nvPicPr>
          <p:cNvPr id="14" name="Afbeelding 13" descr="Afbeelding met buitenshuis, hemel, grond, boom&#10;&#10;Automatisch gegenereerde beschrijving">
            <a:extLst>
              <a:ext uri="{FF2B5EF4-FFF2-40B4-BE49-F238E27FC236}">
                <a16:creationId xmlns:a16="http://schemas.microsoft.com/office/drawing/2014/main" id="{DA541F38-3351-93EE-98E7-A7D01B8FD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9" t="257" r="3038" b="-257"/>
          <a:stretch/>
        </p:blipFill>
        <p:spPr>
          <a:xfrm>
            <a:off x="3082651" y="3645490"/>
            <a:ext cx="3364627" cy="2366245"/>
          </a:xfrm>
          <a:prstGeom prst="rect">
            <a:avLst/>
          </a:prstGeom>
        </p:spPr>
      </p:pic>
      <p:pic>
        <p:nvPicPr>
          <p:cNvPr id="16" name="Afbeelding 15" descr="Afbeelding met buitenshuis, boom, spoor, trein&#10;&#10;Automatisch gegenereerde beschrijving">
            <a:extLst>
              <a:ext uri="{FF2B5EF4-FFF2-40B4-BE49-F238E27FC236}">
                <a16:creationId xmlns:a16="http://schemas.microsoft.com/office/drawing/2014/main" id="{636239E4-FD1B-D01E-FAFE-AFA6852A9C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738" y="1373936"/>
            <a:ext cx="1472806" cy="2209209"/>
          </a:xfrm>
          <a:prstGeom prst="rect">
            <a:avLst/>
          </a:prstGeom>
        </p:spPr>
      </p:pic>
      <p:pic>
        <p:nvPicPr>
          <p:cNvPr id="20" name="Afbeelding 19" descr="Afbeelding met hemel, buitenshuis, spoorweg, transport&#10;&#10;Automatisch gegenereerde beschrijving">
            <a:extLst>
              <a:ext uri="{FF2B5EF4-FFF2-40B4-BE49-F238E27FC236}">
                <a16:creationId xmlns:a16="http://schemas.microsoft.com/office/drawing/2014/main" id="{E5FCA3B7-A130-7751-398F-0A417EBC33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"/>
          <a:stretch/>
        </p:blipFill>
        <p:spPr>
          <a:xfrm>
            <a:off x="-1" y="1380065"/>
            <a:ext cx="3255767" cy="2203081"/>
          </a:xfrm>
          <a:prstGeom prst="rect">
            <a:avLst/>
          </a:prstGeom>
        </p:spPr>
      </p:pic>
      <p:pic>
        <p:nvPicPr>
          <p:cNvPr id="24" name="Afbeelding 23" descr="Afbeelding met buitenshuis, gereedschap, grond, geel&#10;&#10;Automatisch gegenereerde beschrijving">
            <a:extLst>
              <a:ext uri="{FF2B5EF4-FFF2-40B4-BE49-F238E27FC236}">
                <a16:creationId xmlns:a16="http://schemas.microsoft.com/office/drawing/2014/main" id="{78956C97-2B26-2571-15FE-227B44A418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8"/>
          <a:stretch/>
        </p:blipFill>
        <p:spPr>
          <a:xfrm>
            <a:off x="0" y="3651565"/>
            <a:ext cx="2997299" cy="2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07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hemel, buitenshuis, transport, engineering&#10;&#10;Automatisch gegenereerde beschrijving">
            <a:extLst>
              <a:ext uri="{FF2B5EF4-FFF2-40B4-BE49-F238E27FC236}">
                <a16:creationId xmlns:a16="http://schemas.microsoft.com/office/drawing/2014/main" id="{6BFC36B6-393D-B925-B08F-6CAE672E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3" b="2695"/>
          <a:stretch/>
        </p:blipFill>
        <p:spPr>
          <a:xfrm rot="5400000">
            <a:off x="8383097" y="2368061"/>
            <a:ext cx="4703859" cy="2913946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2FDA3F4-46EC-4277-B32B-C4D0B5DC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l-BE" sz="2800" dirty="0"/>
              <a:t>RÉFÉRENCES RAIL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A4BF5A-018C-4B2E-A5F1-35DBF1E4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AA9ACD2-11A7-4CC5-A341-C36C32D4048C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BCD902AA-E516-4BDE-BF0C-DCE121662F3B}"/>
              </a:ext>
            </a:extLst>
          </p:cNvPr>
          <p:cNvSpPr/>
          <p:nvPr/>
        </p:nvSpPr>
        <p:spPr>
          <a:xfrm>
            <a:off x="1042581" y="1488465"/>
            <a:ext cx="476113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 de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postes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traction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Waregem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Knokke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Sint-Niklaas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PLP – Dendermonde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chaînes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108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câbles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5,6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tranchées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PLP – Londerzeel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chaînes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câbles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tranchées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câbles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PLP – Mouscron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chaînes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câbles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km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tranchées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nl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câbles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Afbeelding 5" descr="Afbeelding met buitenshuis, hemel, bouw, transport&#10;&#10;Automatisch gegenereerde beschrijving">
            <a:extLst>
              <a:ext uri="{FF2B5EF4-FFF2-40B4-BE49-F238E27FC236}">
                <a16:creationId xmlns:a16="http://schemas.microsoft.com/office/drawing/2014/main" id="{289A0964-4E78-E664-D074-492EC99894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3665" y="2257078"/>
            <a:ext cx="4703858" cy="31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97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entreprise</a:t>
            </a:r>
            <a:r>
              <a:rPr lang="de-DE" dirty="0"/>
              <a:t> ZÖLLNER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525780" y="2033352"/>
            <a:ext cx="723364" cy="1182687"/>
          </a:xfrm>
        </p:spPr>
        <p:txBody>
          <a:bodyPr/>
          <a:lstStyle/>
          <a:p>
            <a:r>
              <a:rPr lang="de-DE" dirty="0"/>
              <a:t>01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A4C7D4">
                    <a:lumMod val="50000"/>
                  </a:srgbClr>
                </a:solidFill>
                <a:effectLst/>
                <a:uLnTx/>
                <a:uFillTx/>
                <a:latin typeface="Saira" panose="00000500000000000000" pitchFamily="2" charset="0"/>
              </a:rPr>
              <a:t>Your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A4C7D4">
                    <a:lumMod val="50000"/>
                  </a:srgbClr>
                </a:solidFill>
                <a:effectLst/>
                <a:uLnTx/>
                <a:uFillTx/>
                <a:latin typeface="Saira" panose="00000500000000000000" pitchFamily="2" charset="0"/>
              </a:rPr>
              <a:t> Partner in ATWS // Dr. Britta Lissinna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A4C7D4">
                  <a:lumMod val="50000"/>
                </a:srgbClr>
              </a:solidFill>
              <a:effectLst/>
              <a:uLnTx/>
              <a:uFillTx/>
              <a:latin typeface="Saira Medium" panose="00000600000000000000" pitchFamily="2" charset="0"/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4" r="15464"/>
          <a:stretch/>
        </p:blipFill>
        <p:spPr/>
      </p:pic>
    </p:spTree>
    <p:extLst>
      <p:ext uri="{BB962C8B-B14F-4D97-AF65-F5344CB8AC3E}">
        <p14:creationId xmlns:p14="http://schemas.microsoft.com/office/powerpoint/2010/main" val="194378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378E9-AFA0-DAE8-D085-B7BA8328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JACOPS &amp; ZÖLLNER: </a:t>
            </a:r>
            <a:br>
              <a:rPr lang="en-US" b="1" dirty="0"/>
            </a:br>
            <a:r>
              <a:rPr lang="en-US" sz="2700" b="1" dirty="0"/>
              <a:t>YOUR TRUSTED PARTNERS IN RAILWAY SAFETY SOLUTIONS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3CD645-3526-8484-C020-D1BFB0A34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908235" cy="4351338"/>
          </a:xfrm>
        </p:spPr>
        <p:txBody>
          <a:bodyPr>
            <a:normAutofit fontScale="55000" lnSpcReduction="20000"/>
          </a:bodyPr>
          <a:lstStyle/>
          <a:p>
            <a:endParaRPr lang="nl-BE" dirty="0"/>
          </a:p>
          <a:p>
            <a:pPr>
              <a:lnSpc>
                <a:spcPct val="170000"/>
              </a:lnSpc>
            </a:pPr>
            <a:r>
              <a:rPr lang="nl-BE" b="1" dirty="0"/>
              <a:t>Expert begeleiding &amp; ondersteuning</a:t>
            </a:r>
            <a:r>
              <a:rPr lang="nl-BE" dirty="0"/>
              <a:t>: JACOPS biedt volledige ondersteuning bij de implementatie van </a:t>
            </a:r>
            <a:r>
              <a:rPr lang="nl-BE" dirty="0" err="1"/>
              <a:t>Zöllner’s</a:t>
            </a:r>
            <a:r>
              <a:rPr lang="nl-BE" dirty="0"/>
              <a:t> Mobile Radio </a:t>
            </a:r>
            <a:r>
              <a:rPr lang="nl-BE" dirty="0" err="1"/>
              <a:t>Warning</a:t>
            </a:r>
            <a:r>
              <a:rPr lang="nl-BE" dirty="0"/>
              <a:t> System (MRWS), zodat spoorweg-aannemers zich geen zorgen hoeven te maken.</a:t>
            </a:r>
          </a:p>
          <a:p>
            <a:pPr>
              <a:lnSpc>
                <a:spcPct val="170000"/>
              </a:lnSpc>
            </a:pPr>
            <a:r>
              <a:rPr lang="nl-BE" b="1" dirty="0"/>
              <a:t>Totaalservice</a:t>
            </a:r>
            <a:r>
              <a:rPr lang="nl-BE" dirty="0"/>
              <a:t>: Van het aanvragen van goedkeuringen tot continue ondersteuning tijdens het project, JACOPS zorgt voor alles.</a:t>
            </a:r>
          </a:p>
          <a:p>
            <a:pPr>
              <a:lnSpc>
                <a:spcPct val="170000"/>
              </a:lnSpc>
            </a:pPr>
            <a:r>
              <a:rPr lang="nl-BE" b="1" dirty="0"/>
              <a:t>Flexibele huurmogelijkheden</a:t>
            </a:r>
            <a:r>
              <a:rPr lang="nl-BE" dirty="0"/>
              <a:t>: Ideaal voor middelgrote en langlopende projecten, met maximale efficiëntie.</a:t>
            </a:r>
          </a:p>
          <a:p>
            <a:pPr>
              <a:lnSpc>
                <a:spcPct val="170000"/>
              </a:lnSpc>
            </a:pPr>
            <a:r>
              <a:rPr lang="nl-BE" b="1" dirty="0"/>
              <a:t>Vervanging van manuele operaties</a:t>
            </a:r>
            <a:r>
              <a:rPr lang="nl-BE" dirty="0"/>
              <a:t>: Het MRWS vervangt de noodzaak van manuele grenswachters en aankondigers (bundel 63), en automatiseert de veiligheid op werven.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56A471-F3C2-7633-2526-A66F17684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9ACD2-11A7-4CC5-A341-C36C32D4048C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grond, buitenshuis, waterpas, boom&#10;&#10;Automatisch gegenereerde beschrijving">
            <a:extLst>
              <a:ext uri="{FF2B5EF4-FFF2-40B4-BE49-F238E27FC236}">
                <a16:creationId xmlns:a16="http://schemas.microsoft.com/office/drawing/2014/main" id="{B2B8446E-ABF9-6443-73E6-C5A31E4768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417" y="1351990"/>
            <a:ext cx="3312583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8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36434" y="2687376"/>
            <a:ext cx="9983878" cy="1122362"/>
          </a:xfrm>
        </p:spPr>
        <p:txBody>
          <a:bodyPr/>
          <a:lstStyle/>
          <a:p>
            <a:pPr algn="l"/>
            <a:r>
              <a:rPr lang="de-DE" dirty="0"/>
              <a:t>Merci &amp; Bedankt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93364" y="4882519"/>
            <a:ext cx="300409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Britta LISSINNA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Directrice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+49 431 7027-178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Mob: +49 175 4319792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Courriel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britta.lissinna@zoellner.de</a:t>
            </a:r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0" y="4765786"/>
            <a:ext cx="11906655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3">
            <a:extLst>
              <a:ext uri="{FF2B5EF4-FFF2-40B4-BE49-F238E27FC236}">
                <a16:creationId xmlns:a16="http://schemas.microsoft.com/office/drawing/2014/main" id="{79CE23F0-CE60-0BD2-6687-31966ED4F2E4}"/>
              </a:ext>
            </a:extLst>
          </p:cNvPr>
          <p:cNvSpPr txBox="1"/>
          <p:nvPr/>
        </p:nvSpPr>
        <p:spPr>
          <a:xfrm>
            <a:off x="8654877" y="4929062"/>
            <a:ext cx="23775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Gill DE RUYSSCHER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Projectmanager RAIL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M. +32 498 15 51 66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T. +32 56 77 84 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gill.deruysscher@jacops.be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Lettertype, tekst, Graphics, rood&#10;&#10;Automatisch gegenereerde beschrijving">
            <a:extLst>
              <a:ext uri="{FF2B5EF4-FFF2-40B4-BE49-F238E27FC236}">
                <a16:creationId xmlns:a16="http://schemas.microsoft.com/office/drawing/2014/main" id="{56FE0262-EC44-4813-72A3-C74A43977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0750" y="6321287"/>
            <a:ext cx="1499562" cy="282745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10B80742-B9B4-BB21-71DF-1A632D602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62" y="6073244"/>
            <a:ext cx="1835426" cy="6463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3F6671B-742E-12FB-5624-081D16A0E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337" y="2129172"/>
            <a:ext cx="2617950" cy="4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4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303B8-3801-2BE3-7513-2689681A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3DA2C-3FD6-2161-9C41-43E541446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l-BE" sz="13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0BC0EE-330D-80F3-C27A-54801E7531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9918" y="849302"/>
            <a:ext cx="6518282" cy="5174221"/>
          </a:xfrm>
        </p:spPr>
        <p:txBody>
          <a:bodyPr/>
          <a:lstStyle/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08:50 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Inleiding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Introduction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Benoît Gilson - Steven Becaus </a:t>
            </a:r>
          </a:p>
          <a:p>
            <a:pPr>
              <a:lnSpc>
                <a:spcPct val="150000"/>
              </a:lnSpc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09:05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Actieplan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aannemers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Plan d’action entrepreneurs  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	Jochen Bultinck - David Van de Sype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09:40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10:00	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“People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don't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come to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work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to do a </a:t>
            </a:r>
            <a:r>
              <a:rPr lang="fr-BE" sz="1800" b="1" i="1" dirty="0" err="1">
                <a:solidFill>
                  <a:schemeClr val="bg1">
                    <a:lumMod val="75000"/>
                  </a:schemeClr>
                </a:solidFill>
              </a:rPr>
              <a:t>bad</a:t>
            </a: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 job”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i="1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Rudy Pont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11:00	</a:t>
            </a: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Q&amp;A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11:10	</a:t>
            </a: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Het </a:t>
            </a:r>
            <a:r>
              <a:rPr lang="fr-BE" sz="1800" b="1" dirty="0" err="1">
                <a:solidFill>
                  <a:schemeClr val="bg1">
                    <a:lumMod val="75000"/>
                  </a:schemeClr>
                </a:solidFill>
              </a:rPr>
              <a:t>woord</a:t>
            </a: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 van het </a:t>
            </a:r>
            <a:r>
              <a:rPr lang="fr-BE" sz="1800" b="1" dirty="0" err="1">
                <a:solidFill>
                  <a:schemeClr val="bg1">
                    <a:lumMod val="75000"/>
                  </a:schemeClr>
                </a:solidFill>
              </a:rPr>
              <a:t>partner</a:t>
            </a: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 / Le mot du partenaire 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b="1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fr-BE" sz="1800" dirty="0">
                <a:solidFill>
                  <a:schemeClr val="bg1">
                    <a:lumMod val="75000"/>
                  </a:schemeClr>
                </a:solidFill>
              </a:rPr>
              <a:t>Zöllner Signal </a:t>
            </a:r>
            <a:r>
              <a:rPr lang="fr-BE" sz="1800" dirty="0" err="1">
                <a:solidFill>
                  <a:schemeClr val="bg1">
                    <a:lumMod val="75000"/>
                  </a:schemeClr>
                </a:solidFill>
              </a:rPr>
              <a:t>GmbH</a:t>
            </a:r>
            <a:endParaRPr lang="fr-BE" sz="1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11:30 	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Demos</a:t>
            </a: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 - 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lunch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13:00</a:t>
            </a:r>
            <a:r>
              <a:rPr lang="fr-BE" sz="1800" dirty="0">
                <a:solidFill>
                  <a:schemeClr val="accent2"/>
                </a:solidFill>
              </a:rPr>
              <a:t> 	</a:t>
            </a:r>
            <a:r>
              <a:rPr lang="fr-BE" sz="1800" b="1" dirty="0">
                <a:solidFill>
                  <a:schemeClr val="accent2"/>
                </a:solidFill>
              </a:rPr>
              <a:t>Workshops</a:t>
            </a:r>
            <a:r>
              <a:rPr lang="fr-BE" sz="1800" dirty="0">
                <a:solidFill>
                  <a:schemeClr val="accent2"/>
                </a:solidFill>
              </a:rPr>
              <a:t> – </a:t>
            </a:r>
            <a:r>
              <a:rPr lang="fr-BE" sz="1800" dirty="0" err="1">
                <a:solidFill>
                  <a:schemeClr val="accent2"/>
                </a:solidFill>
              </a:rPr>
              <a:t>reeks</a:t>
            </a:r>
            <a:r>
              <a:rPr lang="fr-BE" sz="1800" dirty="0">
                <a:solidFill>
                  <a:schemeClr val="accent2"/>
                </a:solidFill>
              </a:rPr>
              <a:t> / sessions 1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accent2"/>
                </a:solidFill>
              </a:rPr>
              <a:t>14:20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2"/>
                </a:solidFill>
              </a:rPr>
              <a:t>14:40</a:t>
            </a:r>
            <a:r>
              <a:rPr lang="fr-BE" sz="1800" dirty="0">
                <a:solidFill>
                  <a:schemeClr val="accent2"/>
                </a:solidFill>
              </a:rPr>
              <a:t> 	</a:t>
            </a:r>
            <a:r>
              <a:rPr lang="fr-BE" sz="1800" b="1" dirty="0">
                <a:solidFill>
                  <a:schemeClr val="accent2"/>
                </a:solidFill>
              </a:rPr>
              <a:t>Workshops</a:t>
            </a:r>
            <a:r>
              <a:rPr lang="fr-BE" sz="1800" dirty="0">
                <a:solidFill>
                  <a:schemeClr val="accent2"/>
                </a:solidFill>
              </a:rPr>
              <a:t> – </a:t>
            </a:r>
            <a:r>
              <a:rPr lang="fr-BE" sz="1800" dirty="0" err="1">
                <a:solidFill>
                  <a:schemeClr val="accent2"/>
                </a:solidFill>
              </a:rPr>
              <a:t>reeks</a:t>
            </a:r>
            <a:r>
              <a:rPr lang="fr-BE" sz="1800" dirty="0">
                <a:solidFill>
                  <a:schemeClr val="accent2"/>
                </a:solidFill>
              </a:rPr>
              <a:t> / sessions 2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i="1" dirty="0">
                <a:solidFill>
                  <a:schemeClr val="bg1">
                    <a:lumMod val="85000"/>
                  </a:schemeClr>
                </a:solidFill>
              </a:rPr>
              <a:t>16:00 	Break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r>
              <a:rPr lang="fr-BE" sz="1800" dirty="0">
                <a:solidFill>
                  <a:schemeClr val="bg1">
                    <a:lumMod val="85000"/>
                  </a:schemeClr>
                </a:solidFill>
              </a:rPr>
              <a:t>16:15 	</a:t>
            </a:r>
            <a:r>
              <a:rPr lang="fr-BE" sz="1800" b="1" dirty="0" err="1">
                <a:solidFill>
                  <a:schemeClr val="bg1">
                    <a:lumMod val="85000"/>
                  </a:schemeClr>
                </a:solidFill>
              </a:rPr>
              <a:t>Conclusies</a:t>
            </a:r>
            <a:r>
              <a:rPr lang="fr-BE" sz="1800" b="1" dirty="0">
                <a:solidFill>
                  <a:schemeClr val="bg1">
                    <a:lumMod val="85000"/>
                  </a:schemeClr>
                </a:solidFill>
              </a:rPr>
              <a:t> / Conclusions</a:t>
            </a:r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  <a:tabLst>
                <a:tab pos="985838" algn="l"/>
                <a:tab pos="5292725" algn="l"/>
              </a:tabLst>
            </a:pPr>
            <a:endParaRPr lang="en-GB" sz="1750" dirty="0"/>
          </a:p>
          <a:p>
            <a:pPr>
              <a:spcBef>
                <a:spcPts val="600"/>
              </a:spcBef>
            </a:pPr>
            <a:endParaRPr lang="en-GB" sz="17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3D518A-60C6-9B59-F148-C26DF0C7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9918" y="139803"/>
            <a:ext cx="5437188" cy="478554"/>
          </a:xfrm>
        </p:spPr>
        <p:txBody>
          <a:bodyPr/>
          <a:lstStyle/>
          <a:p>
            <a:pPr>
              <a:tabLst>
                <a:tab pos="985838" algn="l"/>
                <a:tab pos="5292725" algn="l"/>
              </a:tabLst>
            </a:pPr>
            <a:r>
              <a:rPr lang="nl-BE" sz="3600" b="1" dirty="0"/>
              <a:t>Programma / </a:t>
            </a:r>
            <a:r>
              <a:rPr lang="nl-BE" sz="3600" b="1" dirty="0" err="1"/>
              <a:t>Programme</a:t>
            </a:r>
            <a:endParaRPr lang="nl-BE" dirty="0"/>
          </a:p>
        </p:txBody>
      </p:sp>
      <p:pic>
        <p:nvPicPr>
          <p:cNvPr id="9" name="Picture 8" descr="A picture containing person, green, close&#10;&#10;Description automatically generated">
            <a:extLst>
              <a:ext uri="{FF2B5EF4-FFF2-40B4-BE49-F238E27FC236}">
                <a16:creationId xmlns:a16="http://schemas.microsoft.com/office/drawing/2014/main" id="{CA32DA39-3A30-3EEA-1A6A-303F21EF8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232"/>
            <a:ext cx="5749918" cy="6012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049C74-5746-0EBB-8116-B8368AA56E11}"/>
              </a:ext>
            </a:extLst>
          </p:cNvPr>
          <p:cNvCxnSpPr/>
          <p:nvPr/>
        </p:nvCxnSpPr>
        <p:spPr>
          <a:xfrm>
            <a:off x="5730380" y="2838149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50D3C3-8C19-BCF3-9C99-4D6292B811B4}"/>
              </a:ext>
            </a:extLst>
          </p:cNvPr>
          <p:cNvCxnSpPr/>
          <p:nvPr/>
        </p:nvCxnSpPr>
        <p:spPr>
          <a:xfrm>
            <a:off x="5749918" y="161278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898C7D-B92F-D547-AE4D-F6B4AB40F337}"/>
              </a:ext>
            </a:extLst>
          </p:cNvPr>
          <p:cNvCxnSpPr/>
          <p:nvPr/>
        </p:nvCxnSpPr>
        <p:spPr>
          <a:xfrm>
            <a:off x="5730380" y="386760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0E987B-66D0-4167-D44D-392B81E008EE}"/>
              </a:ext>
            </a:extLst>
          </p:cNvPr>
          <p:cNvCxnSpPr/>
          <p:nvPr/>
        </p:nvCxnSpPr>
        <p:spPr>
          <a:xfrm>
            <a:off x="5749918" y="6321510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841429-194B-BEF6-E124-0806377409BF}"/>
              </a:ext>
            </a:extLst>
          </p:cNvPr>
          <p:cNvCxnSpPr/>
          <p:nvPr/>
        </p:nvCxnSpPr>
        <p:spPr>
          <a:xfrm>
            <a:off x="5749918" y="24134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7BE6CF-6097-A857-9CF4-333DE141885D}"/>
              </a:ext>
            </a:extLst>
          </p:cNvPr>
          <p:cNvCxnSpPr/>
          <p:nvPr/>
        </p:nvCxnSpPr>
        <p:spPr>
          <a:xfrm>
            <a:off x="5749918" y="5634964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1FA634-320A-4165-D718-5B7D2AA13A30}"/>
              </a:ext>
            </a:extLst>
          </p:cNvPr>
          <p:cNvCxnSpPr/>
          <p:nvPr/>
        </p:nvCxnSpPr>
        <p:spPr>
          <a:xfrm>
            <a:off x="5724168" y="4590328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7A5755-1448-A067-BD50-9572D5AD1D51}"/>
              </a:ext>
            </a:extLst>
          </p:cNvPr>
          <p:cNvCxnSpPr/>
          <p:nvPr/>
        </p:nvCxnSpPr>
        <p:spPr>
          <a:xfrm>
            <a:off x="5749918" y="3505021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227CD5-F607-4FAD-02DD-7F5BD42388D4}"/>
              </a:ext>
            </a:extLst>
          </p:cNvPr>
          <p:cNvCxnSpPr/>
          <p:nvPr/>
        </p:nvCxnSpPr>
        <p:spPr>
          <a:xfrm>
            <a:off x="5749918" y="490276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1AE10C-E8A5-ED71-17BD-72063273F819}"/>
              </a:ext>
            </a:extLst>
          </p:cNvPr>
          <p:cNvCxnSpPr/>
          <p:nvPr/>
        </p:nvCxnSpPr>
        <p:spPr>
          <a:xfrm>
            <a:off x="5749918" y="5270245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1">
            <a:extLst>
              <a:ext uri="{FF2B5EF4-FFF2-40B4-BE49-F238E27FC236}">
                <a16:creationId xmlns:a16="http://schemas.microsoft.com/office/drawing/2014/main" id="{E7748F30-98E3-0E9D-81CF-074C34590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3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5">
            <a:extLst>
              <a:ext uri="{FF2B5EF4-FFF2-40B4-BE49-F238E27FC236}">
                <a16:creationId xmlns:a16="http://schemas.microsoft.com/office/drawing/2014/main" id="{C1977167-3CB4-32B6-B1D5-B6278B6F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638" y="6497638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534D268A-D3F4-E06A-848A-85C974BEC82D}"/>
              </a:ext>
            </a:extLst>
          </p:cNvPr>
          <p:cNvCxnSpPr/>
          <p:nvPr/>
        </p:nvCxnSpPr>
        <p:spPr>
          <a:xfrm>
            <a:off x="5749918" y="5991836"/>
            <a:ext cx="6107470" cy="0"/>
          </a:xfrm>
          <a:prstGeom prst="line">
            <a:avLst/>
          </a:prstGeom>
          <a:ln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09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F14C878C-F08A-4F6C-B62C-228782C0EBD1}"/>
              </a:ext>
            </a:extLst>
          </p:cNvPr>
          <p:cNvSpPr/>
          <p:nvPr/>
        </p:nvSpPr>
        <p:spPr>
          <a:xfrm>
            <a:off x="1399205" y="4308540"/>
            <a:ext cx="963279" cy="9632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900DC4-0A44-4CA4-9A54-FA2265FEC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4965" y="6492875"/>
            <a:ext cx="565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l" defTabSz="914400" rtl="0" eaLnBrk="1" latinLnBrk="0" hangingPunct="1">
              <a:defRPr sz="1300" b="0" i="0" kern="1200">
                <a:solidFill>
                  <a:schemeClr val="accent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B80B4-B953-6547-A044-6E303DFD4AF3}" type="slidenum">
              <a:rPr kumimoji="0" 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nl-BE" sz="1300" b="0" i="0" u="none" strike="noStrike" kern="1200" cap="none" spc="0" normalizeH="0" baseline="0" noProof="0" dirty="0">
              <a:ln>
                <a:noFill/>
              </a:ln>
              <a:solidFill>
                <a:srgbClr val="213A53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668CC97-B97E-4D71-9317-126D0B8033E4}"/>
              </a:ext>
            </a:extLst>
          </p:cNvPr>
          <p:cNvSpPr txBox="1">
            <a:spLocks/>
          </p:cNvSpPr>
          <p:nvPr/>
        </p:nvSpPr>
        <p:spPr>
          <a:xfrm>
            <a:off x="672096" y="813172"/>
            <a:ext cx="10858858" cy="478554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13A5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Workshops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EE50F4-BCCB-045A-7D17-7321EA89BAA0}"/>
              </a:ext>
            </a:extLst>
          </p:cNvPr>
          <p:cNvGrpSpPr/>
          <p:nvPr/>
        </p:nvGrpSpPr>
        <p:grpSpPr>
          <a:xfrm>
            <a:off x="518977" y="4308540"/>
            <a:ext cx="1760455" cy="1338963"/>
            <a:chOff x="911750" y="5282481"/>
            <a:chExt cx="1760455" cy="13389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7A53A0-7622-4A93-B1BD-0822B2C7A119}"/>
                </a:ext>
              </a:extLst>
            </p:cNvPr>
            <p:cNvSpPr txBox="1"/>
            <p:nvPr/>
          </p:nvSpPr>
          <p:spPr>
            <a:xfrm>
              <a:off x="911750" y="6188652"/>
              <a:ext cx="1760455" cy="432792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</p:spPr>
          <p:txBody>
            <a:bodyPr wrap="square" tIns="0" bIns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14:40 – 16:00</a:t>
              </a:r>
            </a:p>
          </p:txBody>
        </p:sp>
        <p:pic>
          <p:nvPicPr>
            <p:cNvPr id="19" name="Picture 1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FB16E642-7246-4CC9-91EB-C819F78E4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0921" y="5282481"/>
              <a:ext cx="972706" cy="972706"/>
            </a:xfrm>
            <a:prstGeom prst="rect">
              <a:avLst/>
            </a:prstGeom>
          </p:spPr>
        </p:pic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1574A5EC-D120-4990-8B6B-41C8DDC1378F}"/>
              </a:ext>
            </a:extLst>
          </p:cNvPr>
          <p:cNvSpPr/>
          <p:nvPr/>
        </p:nvSpPr>
        <p:spPr>
          <a:xfrm>
            <a:off x="1418059" y="2075317"/>
            <a:ext cx="963279" cy="9632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58DD4D-D840-4736-8232-EBE9779B63E8}"/>
              </a:ext>
            </a:extLst>
          </p:cNvPr>
          <p:cNvGrpSpPr/>
          <p:nvPr/>
        </p:nvGrpSpPr>
        <p:grpSpPr>
          <a:xfrm>
            <a:off x="515472" y="1619471"/>
            <a:ext cx="1760455" cy="1338963"/>
            <a:chOff x="1020034" y="2075317"/>
            <a:chExt cx="1760455" cy="13389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E1B351-E217-4FA9-BD39-10D8BB86BD99}"/>
                </a:ext>
              </a:extLst>
            </p:cNvPr>
            <p:cNvSpPr txBox="1"/>
            <p:nvPr/>
          </p:nvSpPr>
          <p:spPr>
            <a:xfrm>
              <a:off x="1020034" y="2981488"/>
              <a:ext cx="1760455" cy="432792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</p:spPr>
          <p:txBody>
            <a:bodyPr wrap="square" tIns="0" bIns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13:00 – 14:20</a:t>
              </a:r>
            </a:p>
          </p:txBody>
        </p:sp>
        <p:pic>
          <p:nvPicPr>
            <p:cNvPr id="23" name="Picture 2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667FFF2-2C96-4652-A1DD-8A44B5F16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059" y="2075317"/>
              <a:ext cx="972706" cy="97270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FD5347-FD67-C463-5FEF-6C9A51640C14}"/>
              </a:ext>
            </a:extLst>
          </p:cNvPr>
          <p:cNvSpPr txBox="1"/>
          <p:nvPr/>
        </p:nvSpPr>
        <p:spPr>
          <a:xfrm>
            <a:off x="2362483" y="1490421"/>
            <a:ext cx="91684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Prescription de l’Échelle de performance CO₂ : le plan CSR 					  Local 1	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Opstarten van ETCS/Safer-W: gevolgen voor de werken						  </a:t>
            </a:r>
            <a:r>
              <a:rPr lang="nl-BE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Local</a:t>
            </a: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2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Application de la procédure I.427</a:t>
            </a:r>
            <a:r>
              <a:rPr lang="fr-FR" sz="2000" dirty="0">
                <a:solidFill>
                  <a:schemeClr val="accent2"/>
                </a:solidFill>
              </a:rPr>
              <a:t> 										  </a:t>
            </a:r>
            <a:r>
              <a:rPr lang="fr-FR" dirty="0">
                <a:solidFill>
                  <a:schemeClr val="accent2"/>
                </a:solidFill>
              </a:rPr>
              <a:t>Local A</a:t>
            </a:r>
            <a:endParaRPr lang="en-GB" dirty="0">
              <a:solidFill>
                <a:schemeClr val="accent2"/>
              </a:solidFill>
            </a:endParaRP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Safety Charter: hoe worden de zes principes toegepast in het veld 			  </a:t>
            </a:r>
            <a:r>
              <a:rPr lang="nl-BE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Local</a:t>
            </a: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5</a:t>
            </a:r>
          </a:p>
          <a:p>
            <a:pPr marR="0" lvl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      2 jaar na hun lancering?</a:t>
            </a: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 startAt="5"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Evolution vers un badge unique d'accès</a:t>
            </a:r>
            <a:r>
              <a:rPr lang="fr-FR" sz="2000" dirty="0">
                <a:solidFill>
                  <a:schemeClr val="accent2"/>
                </a:solidFill>
              </a:rPr>
              <a:t> 									  </a:t>
            </a:r>
            <a:r>
              <a:rPr lang="fr-FR" dirty="0">
                <a:solidFill>
                  <a:schemeClr val="accent2"/>
                </a:solidFill>
              </a:rPr>
              <a:t>Local 4</a:t>
            </a:r>
            <a:endParaRPr lang="en-GB" dirty="0">
              <a:solidFill>
                <a:schemeClr val="accent2"/>
              </a:solidFill>
            </a:endParaRPr>
          </a:p>
          <a:p>
            <a:pPr marL="342900" marR="0" lvl="0" indent="-34290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 startAt="5"/>
              <a:tabLst/>
              <a:defRPr/>
            </a:pPr>
            <a:r>
              <a:rPr lang="en-GB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Communicatie</a:t>
            </a:r>
            <a:r>
              <a:rPr lang="en-GB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van </a:t>
            </a:r>
            <a:r>
              <a:rPr lang="en-GB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bijna-ongevallen</a:t>
            </a:r>
            <a:r>
              <a:rPr lang="en-GB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									  Local 3</a:t>
            </a:r>
            <a:endParaRPr lang="en-GB" sz="2000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DCB47-5303-434C-11DB-AA9C7395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274" y="134439"/>
            <a:ext cx="1755800" cy="1255885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36FF01BA-FABD-4525-571D-44F8D0B93519}"/>
              </a:ext>
            </a:extLst>
          </p:cNvPr>
          <p:cNvSpPr txBox="1"/>
          <p:nvPr/>
        </p:nvSpPr>
        <p:spPr>
          <a:xfrm>
            <a:off x="2362482" y="4223084"/>
            <a:ext cx="94046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Voorschrijven van de CO₂-Prestatieladder: het CSR-plan					  	  </a:t>
            </a:r>
            <a:r>
              <a:rPr lang="nl-BE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Local</a:t>
            </a: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Mise en route de l'ETCS/</a:t>
            </a:r>
            <a:r>
              <a:rPr lang="fr-FR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Safer</a:t>
            </a: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-W : impact sur les travaux					  Local 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Toepassing van de I.427-procedure										  </a:t>
            </a:r>
            <a:r>
              <a:rPr lang="nl-BE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Local</a:t>
            </a: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Charte de sécurité : comment les six principes sont-ils appliqués sur le 		  Local 5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fr-FR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      terrain 2 ans après leur lancement 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 startAt="5"/>
              <a:tabLst/>
              <a:defRPr/>
            </a:pP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Overgang naar één enkele toegangspas									  </a:t>
            </a:r>
            <a:r>
              <a:rPr lang="nl-BE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Local</a:t>
            </a:r>
            <a:r>
              <a:rPr lang="nl-BE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 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arenR" startAt="5"/>
              <a:tabLst/>
              <a:defRPr/>
            </a:pPr>
            <a:r>
              <a:rPr lang="en-GB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Communication des </a:t>
            </a:r>
            <a:r>
              <a:rPr lang="en-GB" sz="1800" b="0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presqu'accidents</a:t>
            </a:r>
            <a:r>
              <a:rPr lang="en-GB" sz="1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</a:rPr>
              <a:t>									  Local A</a:t>
            </a:r>
            <a:endParaRPr lang="en-GB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2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extfeld 3"/>
          <p:cNvSpPr txBox="1"/>
          <p:nvPr/>
        </p:nvSpPr>
        <p:spPr>
          <a:xfrm>
            <a:off x="1177904" y="1254904"/>
            <a:ext cx="2410122" cy="461665"/>
          </a:xfrm>
          <a:prstGeom prst="rect">
            <a:avLst/>
          </a:prstGeom>
          <a:solidFill>
            <a:srgbClr val="00386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Fondée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en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1946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170055" y="1066401"/>
            <a:ext cx="3040173" cy="461665"/>
          </a:xfrm>
          <a:prstGeom prst="rect">
            <a:avLst/>
          </a:prstGeom>
          <a:solidFill>
            <a:srgbClr val="69A2B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Depuis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1999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170055" y="1528066"/>
            <a:ext cx="4447171" cy="584775"/>
          </a:xfrm>
          <a:prstGeom prst="rect">
            <a:avLst/>
          </a:prstGeom>
          <a:solidFill>
            <a:srgbClr val="69A2B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orientation sur la sécurité ferroviaire et domaine maritime</a:t>
            </a:r>
          </a:p>
        </p:txBody>
      </p:sp>
      <p:sp>
        <p:nvSpPr>
          <p:cNvPr id="2" name="Rechteck 1"/>
          <p:cNvSpPr/>
          <p:nvPr/>
        </p:nvSpPr>
        <p:spPr>
          <a:xfrm>
            <a:off x="9044609" y="1351722"/>
            <a:ext cx="2425148" cy="364847"/>
          </a:xfrm>
          <a:prstGeom prst="rect">
            <a:avLst/>
          </a:prstGeom>
          <a:solidFill>
            <a:srgbClr val="0073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446718" y="1374177"/>
            <a:ext cx="1208030" cy="307777"/>
          </a:xfrm>
          <a:prstGeom prst="rect">
            <a:avLst/>
          </a:prstGeom>
          <a:solidFill>
            <a:srgbClr val="007397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Siège à Kiel     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0311" y="3271621"/>
            <a:ext cx="3393773" cy="677108"/>
          </a:xfrm>
          <a:prstGeom prst="rect">
            <a:avLst/>
          </a:prstGeom>
          <a:solidFill>
            <a:srgbClr val="0091B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environ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200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collaborateurs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Bold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12171" y="3531313"/>
            <a:ext cx="2530411" cy="830997"/>
          </a:xfrm>
          <a:prstGeom prst="rect">
            <a:avLst/>
          </a:prstGeom>
          <a:solidFill>
            <a:srgbClr val="00739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Focus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sur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la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recherche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et le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développement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347917" y="3369364"/>
            <a:ext cx="3519404" cy="830997"/>
          </a:xfrm>
          <a:prstGeom prst="rect">
            <a:avLst/>
          </a:prstGeom>
          <a:solidFill>
            <a:srgbClr val="00386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La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vente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et les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services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dans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8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langues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ira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812829" y="5956577"/>
            <a:ext cx="2888707" cy="369332"/>
          </a:xfrm>
          <a:prstGeom prst="rect">
            <a:avLst/>
          </a:prstGeom>
          <a:solidFill>
            <a:srgbClr val="A5BAC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397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succursales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938858" y="5787300"/>
            <a:ext cx="547617" cy="707886"/>
          </a:xfrm>
          <a:prstGeom prst="rect">
            <a:avLst/>
          </a:prstGeom>
          <a:solidFill>
            <a:srgbClr val="A5BAC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007397"/>
                </a:solidFill>
                <a:effectLst/>
                <a:uLnTx/>
                <a:uFillTx/>
                <a:latin typeface="Saira SemiBold"/>
                <a:ea typeface="+mn-ea"/>
                <a:cs typeface="Arial" panose="020B0604020202020204" pitchFamily="34" charset="0"/>
              </a:rPr>
              <a:t>5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7397"/>
              </a:solidFill>
              <a:effectLst/>
              <a:uLnTx/>
              <a:uFillTx/>
              <a:latin typeface="Saira SemiBold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219136" y="6014693"/>
            <a:ext cx="2504661" cy="253100"/>
          </a:xfrm>
          <a:prstGeom prst="rect">
            <a:avLst/>
          </a:prstGeom>
          <a:solidFill>
            <a:srgbClr val="8C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4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15">
            <a:extLst>
              <a:ext uri="{FF2B5EF4-FFF2-40B4-BE49-F238E27FC236}">
                <a16:creationId xmlns:a16="http://schemas.microsoft.com/office/drawing/2014/main" id="{23522B7E-07A4-431B-8DC8-8A66C25D0ECF}"/>
              </a:ext>
            </a:extLst>
          </p:cNvPr>
          <p:cNvGrpSpPr/>
          <p:nvPr/>
        </p:nvGrpSpPr>
        <p:grpSpPr>
          <a:xfrm>
            <a:off x="3331147" y="-534769"/>
            <a:ext cx="9590299" cy="7200858"/>
            <a:chOff x="3117355" y="-33603"/>
            <a:chExt cx="6084247" cy="4549336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BFAEF3BD-2BA6-4BC0-BA79-364219088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35DE265A-F1D2-4DFB-8202-30FEC643A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37095673-54A0-40FF-991E-A557269BF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2BF4508C-4BCD-417E-9F7F-8F0F17494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7" name="Freeform 84">
              <a:extLst>
                <a:ext uri="{FF2B5EF4-FFF2-40B4-BE49-F238E27FC236}">
                  <a16:creationId xmlns:a16="http://schemas.microsoft.com/office/drawing/2014/main" id="{C64621BD-4EF7-43CA-AFFC-2977FE907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8" name="Freeform 193">
              <a:extLst>
                <a:ext uri="{FF2B5EF4-FFF2-40B4-BE49-F238E27FC236}">
                  <a16:creationId xmlns:a16="http://schemas.microsoft.com/office/drawing/2014/main" id="{31B1C4F2-2A56-46FF-9422-67F0AA700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39" name="Freeform 47">
              <a:extLst>
                <a:ext uri="{FF2B5EF4-FFF2-40B4-BE49-F238E27FC236}">
                  <a16:creationId xmlns:a16="http://schemas.microsoft.com/office/drawing/2014/main" id="{020B9C77-A1E0-406F-BD2A-F1443D1DE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0" name="Freeform 88">
              <a:extLst>
                <a:ext uri="{FF2B5EF4-FFF2-40B4-BE49-F238E27FC236}">
                  <a16:creationId xmlns:a16="http://schemas.microsoft.com/office/drawing/2014/main" id="{3FF7DAAE-4334-4CA1-B341-406028F82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1" name="Freeform 197">
              <a:extLst>
                <a:ext uri="{FF2B5EF4-FFF2-40B4-BE49-F238E27FC236}">
                  <a16:creationId xmlns:a16="http://schemas.microsoft.com/office/drawing/2014/main" id="{67BA71A3-278B-4BD7-8A40-51CC0E39FA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F04DF409-643F-46CC-8842-343843614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7ECD36E9-AB90-4277-9D03-73A78F6BD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2F552714-A5FF-4E10-92E8-1BA737405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0A5D0E76-DD5A-472D-8CCF-CEFD2215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21A3CC18-F891-4908-8291-EABA594C71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7" name="Freeform 63">
              <a:extLst>
                <a:ext uri="{FF2B5EF4-FFF2-40B4-BE49-F238E27FC236}">
                  <a16:creationId xmlns:a16="http://schemas.microsoft.com/office/drawing/2014/main" id="{33769697-5770-4690-8B0E-A8273F0F9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8" name="Freeform 144">
              <a:extLst>
                <a:ext uri="{FF2B5EF4-FFF2-40B4-BE49-F238E27FC236}">
                  <a16:creationId xmlns:a16="http://schemas.microsoft.com/office/drawing/2014/main" id="{8A6DF6A3-1A3B-42FA-A765-A55566CA1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49" name="Freeform 217">
              <a:extLst>
                <a:ext uri="{FF2B5EF4-FFF2-40B4-BE49-F238E27FC236}">
                  <a16:creationId xmlns:a16="http://schemas.microsoft.com/office/drawing/2014/main" id="{AA91563C-4B2C-4D6F-AC10-DB2734479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0" name="Freeform 219">
              <a:extLst>
                <a:ext uri="{FF2B5EF4-FFF2-40B4-BE49-F238E27FC236}">
                  <a16:creationId xmlns:a16="http://schemas.microsoft.com/office/drawing/2014/main" id="{DAA50D80-0ED0-4A7E-ABB1-0491528E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3D486488-F43F-4C0A-A375-8A453760E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00ADF8F1-77C7-4C7B-8374-AAB82C9B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3" name="Freeform 29">
              <a:extLst>
                <a:ext uri="{FF2B5EF4-FFF2-40B4-BE49-F238E27FC236}">
                  <a16:creationId xmlns:a16="http://schemas.microsoft.com/office/drawing/2014/main" id="{467AFFE9-3BD9-4A9A-8480-2E47F138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98CFD730-F1DC-4809-8A90-37B8518D4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D7D900DA-6A77-411A-BF00-E358FA8B7B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02815063-3DA0-4FC0-A3FF-C40F1DB4C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4A671EE8-7754-431A-8C84-35BD30D1E0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8" name="Freeform 195">
              <a:extLst>
                <a:ext uri="{FF2B5EF4-FFF2-40B4-BE49-F238E27FC236}">
                  <a16:creationId xmlns:a16="http://schemas.microsoft.com/office/drawing/2014/main" id="{F30EF1F4-8D74-4AC6-8D32-BEF7823BA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59" name="Freeform 212">
              <a:extLst>
                <a:ext uri="{FF2B5EF4-FFF2-40B4-BE49-F238E27FC236}">
                  <a16:creationId xmlns:a16="http://schemas.microsoft.com/office/drawing/2014/main" id="{CC8513AB-AE9A-449B-81EC-8BDE6F810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0" name="Freeform 221">
              <a:extLst>
                <a:ext uri="{FF2B5EF4-FFF2-40B4-BE49-F238E27FC236}">
                  <a16:creationId xmlns:a16="http://schemas.microsoft.com/office/drawing/2014/main" id="{3A7074FC-5323-4F79-A4C2-3E17CA3BA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568D52BC-594A-4A8F-9DC6-90E10977B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9B3A824B-8505-4317-BEF2-CFD991655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5353DBFA-A6BC-412E-868F-83B5D2A14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B587AB8D-A0AE-4A3A-86A4-8E4A05C5A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6" name="Freeform 78">
              <a:extLst>
                <a:ext uri="{FF2B5EF4-FFF2-40B4-BE49-F238E27FC236}">
                  <a16:creationId xmlns:a16="http://schemas.microsoft.com/office/drawing/2014/main" id="{AEAD255F-7A1F-4882-9322-C00A6E23F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7" name="Freeform 80">
              <a:extLst>
                <a:ext uri="{FF2B5EF4-FFF2-40B4-BE49-F238E27FC236}">
                  <a16:creationId xmlns:a16="http://schemas.microsoft.com/office/drawing/2014/main" id="{0AD1D7EB-3CBA-4471-B5F6-FBF649B11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8" name="Freeform 86">
              <a:extLst>
                <a:ext uri="{FF2B5EF4-FFF2-40B4-BE49-F238E27FC236}">
                  <a16:creationId xmlns:a16="http://schemas.microsoft.com/office/drawing/2014/main" id="{624BB740-DB6A-4DB7-A3DA-B275D7C74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69" name="Freeform 90">
              <a:extLst>
                <a:ext uri="{FF2B5EF4-FFF2-40B4-BE49-F238E27FC236}">
                  <a16:creationId xmlns:a16="http://schemas.microsoft.com/office/drawing/2014/main" id="{3A15C37F-BC82-497C-AB7E-34639127C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0" name="Freeform 92">
              <a:extLst>
                <a:ext uri="{FF2B5EF4-FFF2-40B4-BE49-F238E27FC236}">
                  <a16:creationId xmlns:a16="http://schemas.microsoft.com/office/drawing/2014/main" id="{6A0D4ECE-6167-44BC-9E32-4319A5143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1" name="Freeform 96">
              <a:extLst>
                <a:ext uri="{FF2B5EF4-FFF2-40B4-BE49-F238E27FC236}">
                  <a16:creationId xmlns:a16="http://schemas.microsoft.com/office/drawing/2014/main" id="{40F6B428-A139-4251-AC89-6313DE0D7D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2" name="Freeform 102">
              <a:extLst>
                <a:ext uri="{FF2B5EF4-FFF2-40B4-BE49-F238E27FC236}">
                  <a16:creationId xmlns:a16="http://schemas.microsoft.com/office/drawing/2014/main" id="{1CCABA23-23E8-4037-8963-B0BBB2C7D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3" name="Freeform 109">
              <a:extLst>
                <a:ext uri="{FF2B5EF4-FFF2-40B4-BE49-F238E27FC236}">
                  <a16:creationId xmlns:a16="http://schemas.microsoft.com/office/drawing/2014/main" id="{1735415A-8389-4509-8F26-EC36CB254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4" name="Freeform 139">
              <a:extLst>
                <a:ext uri="{FF2B5EF4-FFF2-40B4-BE49-F238E27FC236}">
                  <a16:creationId xmlns:a16="http://schemas.microsoft.com/office/drawing/2014/main" id="{984FDD69-E131-43F5-97EA-DD3813D4E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5" name="Freeform 146">
              <a:extLst>
                <a:ext uri="{FF2B5EF4-FFF2-40B4-BE49-F238E27FC236}">
                  <a16:creationId xmlns:a16="http://schemas.microsoft.com/office/drawing/2014/main" id="{817E86E0-1AB1-42FC-91C4-8DB525F39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6" name="Freeform 210">
              <a:extLst>
                <a:ext uri="{FF2B5EF4-FFF2-40B4-BE49-F238E27FC236}">
                  <a16:creationId xmlns:a16="http://schemas.microsoft.com/office/drawing/2014/main" id="{678E55AD-1157-46BE-A3F2-B6D36C275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7" name="Freeform 223">
              <a:extLst>
                <a:ext uri="{FF2B5EF4-FFF2-40B4-BE49-F238E27FC236}">
                  <a16:creationId xmlns:a16="http://schemas.microsoft.com/office/drawing/2014/main" id="{D4F8579A-9727-41E3-9BFB-0A7F0DAA37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  <p:sp>
          <p:nvSpPr>
            <p:cNvPr id="78" name="Freeform 235">
              <a:extLst>
                <a:ext uri="{FF2B5EF4-FFF2-40B4-BE49-F238E27FC236}">
                  <a16:creationId xmlns:a16="http://schemas.microsoft.com/office/drawing/2014/main" id="{0F0E2771-2C86-4FF6-8AE1-4762413DC3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3175" cap="rnd">
              <a:solidFill>
                <a:srgbClr val="6BA4B8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endParaRPr>
            </a:p>
          </p:txBody>
        </p: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90755" y="899489"/>
            <a:ext cx="9614294" cy="473712"/>
          </a:xfrm>
        </p:spPr>
        <p:txBody>
          <a:bodyPr/>
          <a:lstStyle/>
          <a:p>
            <a:r>
              <a:rPr lang="de-DE" dirty="0"/>
              <a:t>Les </a:t>
            </a:r>
            <a:r>
              <a:rPr lang="de-DE" dirty="0" err="1"/>
              <a:t>réseaux</a:t>
            </a:r>
            <a:r>
              <a:rPr lang="de-DE" dirty="0"/>
              <a:t> </a:t>
            </a:r>
            <a:r>
              <a:rPr lang="de-DE" dirty="0" err="1"/>
              <a:t>utilisateurs</a:t>
            </a:r>
            <a:br>
              <a:rPr lang="de-DE" dirty="0">
                <a:solidFill>
                  <a:srgbClr val="707070"/>
                </a:solidFill>
              </a:rPr>
            </a:br>
            <a:endParaRPr lang="de-DE" dirty="0"/>
          </a:p>
        </p:txBody>
      </p:sp>
      <p:sp>
        <p:nvSpPr>
          <p:cNvPr id="118" name="Ellipse 117"/>
          <p:cNvSpPr/>
          <p:nvPr/>
        </p:nvSpPr>
        <p:spPr>
          <a:xfrm>
            <a:off x="5373831" y="3947624"/>
            <a:ext cx="662769" cy="662769"/>
          </a:xfrm>
          <a:prstGeom prst="ellipse">
            <a:avLst/>
          </a:prstGeom>
          <a:solidFill>
            <a:schemeClr val="bg1">
              <a:alpha val="63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6631338" y="1529817"/>
            <a:ext cx="662769" cy="662769"/>
            <a:chOff x="6631338" y="1529817"/>
            <a:chExt cx="662769" cy="662769"/>
          </a:xfrm>
        </p:grpSpPr>
        <p:sp>
          <p:nvSpPr>
            <p:cNvPr id="121" name="Ellipse 120"/>
            <p:cNvSpPr/>
            <p:nvPr/>
          </p:nvSpPr>
          <p:spPr>
            <a:xfrm>
              <a:off x="6631338" y="1529817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4" name="Grafik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7973" y="1692863"/>
              <a:ext cx="469073" cy="319822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4260565" y="3102008"/>
            <a:ext cx="987094" cy="662769"/>
            <a:chOff x="4260565" y="3102008"/>
            <a:chExt cx="987094" cy="662769"/>
          </a:xfrm>
        </p:grpSpPr>
        <p:sp>
          <p:nvSpPr>
            <p:cNvPr id="120" name="Ellipse 119"/>
            <p:cNvSpPr/>
            <p:nvPr/>
          </p:nvSpPr>
          <p:spPr>
            <a:xfrm>
              <a:off x="4584890" y="3102008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0" name="Grafik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0565" y="3216930"/>
              <a:ext cx="879269" cy="439635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4946632" y="4548088"/>
            <a:ext cx="738191" cy="662769"/>
            <a:chOff x="4946632" y="4548088"/>
            <a:chExt cx="738191" cy="662769"/>
          </a:xfrm>
        </p:grpSpPr>
        <p:sp>
          <p:nvSpPr>
            <p:cNvPr id="119" name="Ellipse 118"/>
            <p:cNvSpPr/>
            <p:nvPr/>
          </p:nvSpPr>
          <p:spPr>
            <a:xfrm>
              <a:off x="4980446" y="4548088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1" name="Grafik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6632" y="4775023"/>
              <a:ext cx="443244" cy="221622"/>
            </a:xfrm>
            <a:prstGeom prst="rect">
              <a:avLst/>
            </a:prstGeom>
          </p:spPr>
        </p:pic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0472" y="4739668"/>
              <a:ext cx="304351" cy="304351"/>
            </a:xfrm>
            <a:prstGeom prst="rect">
              <a:avLst/>
            </a:prstGeom>
          </p:spPr>
        </p:pic>
      </p:grpSp>
      <p:grpSp>
        <p:nvGrpSpPr>
          <p:cNvPr id="5" name="Gruppieren 4"/>
          <p:cNvGrpSpPr/>
          <p:nvPr/>
        </p:nvGrpSpPr>
        <p:grpSpPr>
          <a:xfrm>
            <a:off x="4020952" y="5386955"/>
            <a:ext cx="723284" cy="662769"/>
            <a:chOff x="4020952" y="5386955"/>
            <a:chExt cx="723284" cy="662769"/>
          </a:xfrm>
        </p:grpSpPr>
        <p:sp>
          <p:nvSpPr>
            <p:cNvPr id="124" name="Ellipse 123"/>
            <p:cNvSpPr/>
            <p:nvPr/>
          </p:nvSpPr>
          <p:spPr>
            <a:xfrm>
              <a:off x="4029283" y="5386955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3" name="Grafik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0952" y="5619009"/>
              <a:ext cx="723284" cy="231676"/>
            </a:xfrm>
            <a:prstGeom prst="rect">
              <a:avLst/>
            </a:prstGeom>
          </p:spPr>
        </p:pic>
      </p:grpSp>
      <p:grpSp>
        <p:nvGrpSpPr>
          <p:cNvPr id="2" name="Gruppieren 1"/>
          <p:cNvGrpSpPr/>
          <p:nvPr/>
        </p:nvGrpSpPr>
        <p:grpSpPr>
          <a:xfrm>
            <a:off x="3114509" y="5187214"/>
            <a:ext cx="662769" cy="662769"/>
            <a:chOff x="3114509" y="5187214"/>
            <a:chExt cx="662769" cy="662769"/>
          </a:xfrm>
        </p:grpSpPr>
        <p:sp>
          <p:nvSpPr>
            <p:cNvPr id="112" name="Ellipse 111"/>
            <p:cNvSpPr/>
            <p:nvPr/>
          </p:nvSpPr>
          <p:spPr>
            <a:xfrm>
              <a:off x="3114509" y="5187214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2" name="Grafik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5835" y="5420144"/>
              <a:ext cx="332652" cy="178246"/>
            </a:xfrm>
            <a:prstGeom prst="rect">
              <a:avLst/>
            </a:prstGeom>
          </p:spPr>
        </p:pic>
      </p:grpSp>
      <p:grpSp>
        <p:nvGrpSpPr>
          <p:cNvPr id="20" name="Gruppieren 19"/>
          <p:cNvGrpSpPr/>
          <p:nvPr/>
        </p:nvGrpSpPr>
        <p:grpSpPr>
          <a:xfrm>
            <a:off x="5831804" y="2121273"/>
            <a:ext cx="662769" cy="662769"/>
            <a:chOff x="5831804" y="2121273"/>
            <a:chExt cx="662769" cy="662769"/>
          </a:xfrm>
        </p:grpSpPr>
        <p:sp>
          <p:nvSpPr>
            <p:cNvPr id="122" name="Ellipse 121"/>
            <p:cNvSpPr/>
            <p:nvPr/>
          </p:nvSpPr>
          <p:spPr>
            <a:xfrm>
              <a:off x="5831804" y="2121273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3950" y="2313526"/>
              <a:ext cx="334852" cy="300190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5975937" y="3486719"/>
            <a:ext cx="662769" cy="662769"/>
            <a:chOff x="5975937" y="3486719"/>
            <a:chExt cx="662769" cy="662769"/>
          </a:xfrm>
        </p:grpSpPr>
        <p:sp>
          <p:nvSpPr>
            <p:cNvPr id="9" name="Ellipse 8"/>
            <p:cNvSpPr/>
            <p:nvPr/>
          </p:nvSpPr>
          <p:spPr>
            <a:xfrm>
              <a:off x="5975937" y="3486719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2841" y="3685729"/>
              <a:ext cx="369390" cy="259124"/>
            </a:xfrm>
            <a:prstGeom prst="rect">
              <a:avLst/>
            </a:prstGeom>
          </p:spPr>
        </p:pic>
      </p:grpSp>
      <p:grpSp>
        <p:nvGrpSpPr>
          <p:cNvPr id="12" name="Gruppieren 11"/>
          <p:cNvGrpSpPr/>
          <p:nvPr/>
        </p:nvGrpSpPr>
        <p:grpSpPr>
          <a:xfrm>
            <a:off x="6654907" y="4018588"/>
            <a:ext cx="662769" cy="662769"/>
            <a:chOff x="6660567" y="4074818"/>
            <a:chExt cx="662769" cy="662769"/>
          </a:xfrm>
        </p:grpSpPr>
        <p:sp>
          <p:nvSpPr>
            <p:cNvPr id="123" name="Ellipse 122"/>
            <p:cNvSpPr/>
            <p:nvPr/>
          </p:nvSpPr>
          <p:spPr>
            <a:xfrm>
              <a:off x="6660567" y="4074818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7" name="Grafik 8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9585" y="4325163"/>
              <a:ext cx="500428" cy="174650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5750386" y="4378584"/>
            <a:ext cx="949061" cy="662769"/>
            <a:chOff x="5750386" y="4378584"/>
            <a:chExt cx="949061" cy="662769"/>
          </a:xfrm>
        </p:grpSpPr>
        <p:sp>
          <p:nvSpPr>
            <p:cNvPr id="114" name="Ellipse 113"/>
            <p:cNvSpPr/>
            <p:nvPr/>
          </p:nvSpPr>
          <p:spPr>
            <a:xfrm>
              <a:off x="5814492" y="4378584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8" name="Grafik 8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0386" y="4558073"/>
              <a:ext cx="949061" cy="343540"/>
            </a:xfrm>
            <a:prstGeom prst="rect">
              <a:avLst/>
            </a:prstGeom>
          </p:spPr>
        </p:pic>
      </p:grpSp>
      <p:grpSp>
        <p:nvGrpSpPr>
          <p:cNvPr id="15" name="Gruppieren 14"/>
          <p:cNvGrpSpPr/>
          <p:nvPr/>
        </p:nvGrpSpPr>
        <p:grpSpPr>
          <a:xfrm>
            <a:off x="7094854" y="3212375"/>
            <a:ext cx="662769" cy="662769"/>
            <a:chOff x="7094854" y="3212375"/>
            <a:chExt cx="662769" cy="662769"/>
          </a:xfrm>
        </p:grpSpPr>
        <p:sp>
          <p:nvSpPr>
            <p:cNvPr id="126" name="Ellipse 125"/>
            <p:cNvSpPr/>
            <p:nvPr/>
          </p:nvSpPr>
          <p:spPr>
            <a:xfrm>
              <a:off x="7094854" y="3212375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9" name="Grafik 8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267" y="3404839"/>
              <a:ext cx="527222" cy="263172"/>
            </a:xfrm>
            <a:prstGeom prst="rect">
              <a:avLst/>
            </a:prstGeom>
          </p:spPr>
        </p:pic>
      </p:grpSp>
      <p:grpSp>
        <p:nvGrpSpPr>
          <p:cNvPr id="11" name="Gruppieren 10"/>
          <p:cNvGrpSpPr/>
          <p:nvPr/>
        </p:nvGrpSpPr>
        <p:grpSpPr>
          <a:xfrm>
            <a:off x="6708198" y="5266474"/>
            <a:ext cx="889823" cy="662769"/>
            <a:chOff x="6708198" y="5266474"/>
            <a:chExt cx="889823" cy="662769"/>
          </a:xfrm>
        </p:grpSpPr>
        <p:sp>
          <p:nvSpPr>
            <p:cNvPr id="127" name="Ellipse 126"/>
            <p:cNvSpPr/>
            <p:nvPr/>
          </p:nvSpPr>
          <p:spPr>
            <a:xfrm>
              <a:off x="6708198" y="5266474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0" name="Grafik 8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6948" y="5465326"/>
              <a:ext cx="771073" cy="276709"/>
            </a:xfrm>
            <a:prstGeom prst="rect">
              <a:avLst/>
            </a:prstGeom>
          </p:spPr>
        </p:pic>
      </p:grpSp>
      <p:grpSp>
        <p:nvGrpSpPr>
          <p:cNvPr id="13" name="Gruppieren 12"/>
          <p:cNvGrpSpPr/>
          <p:nvPr/>
        </p:nvGrpSpPr>
        <p:grpSpPr>
          <a:xfrm>
            <a:off x="6879765" y="4503408"/>
            <a:ext cx="1614448" cy="662769"/>
            <a:chOff x="7359548" y="3863300"/>
            <a:chExt cx="1614448" cy="662769"/>
          </a:xfrm>
        </p:grpSpPr>
        <p:sp>
          <p:nvSpPr>
            <p:cNvPr id="125" name="Ellipse 124"/>
            <p:cNvSpPr/>
            <p:nvPr/>
          </p:nvSpPr>
          <p:spPr>
            <a:xfrm>
              <a:off x="7359548" y="3863300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2422" y="4104237"/>
              <a:ext cx="1561574" cy="214294"/>
            </a:xfrm>
            <a:prstGeom prst="rect">
              <a:avLst/>
            </a:prstGeom>
          </p:spPr>
        </p:pic>
      </p:grpSp>
      <p:grpSp>
        <p:nvGrpSpPr>
          <p:cNvPr id="17" name="Gruppieren 16"/>
          <p:cNvGrpSpPr/>
          <p:nvPr/>
        </p:nvGrpSpPr>
        <p:grpSpPr>
          <a:xfrm>
            <a:off x="5281678" y="3295260"/>
            <a:ext cx="662769" cy="662769"/>
            <a:chOff x="5281678" y="3295260"/>
            <a:chExt cx="662769" cy="662769"/>
          </a:xfrm>
        </p:grpSpPr>
        <p:sp>
          <p:nvSpPr>
            <p:cNvPr id="128" name="Ellipse 127"/>
            <p:cNvSpPr/>
            <p:nvPr/>
          </p:nvSpPr>
          <p:spPr>
            <a:xfrm>
              <a:off x="5281678" y="3295260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86" name="Grafik 8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1375" y="3576906"/>
              <a:ext cx="624719" cy="157741"/>
            </a:xfrm>
            <a:prstGeom prst="rect">
              <a:avLst/>
            </a:prstGeom>
          </p:spPr>
        </p:pic>
      </p:grpSp>
      <p:grpSp>
        <p:nvGrpSpPr>
          <p:cNvPr id="18" name="Gruppieren 17"/>
          <p:cNvGrpSpPr/>
          <p:nvPr/>
        </p:nvGrpSpPr>
        <p:grpSpPr>
          <a:xfrm>
            <a:off x="5707878" y="2817855"/>
            <a:ext cx="662769" cy="662769"/>
            <a:chOff x="5707878" y="2817855"/>
            <a:chExt cx="662769" cy="662769"/>
          </a:xfrm>
        </p:grpSpPr>
        <p:sp>
          <p:nvSpPr>
            <p:cNvPr id="129" name="Ellipse 128"/>
            <p:cNvSpPr/>
            <p:nvPr/>
          </p:nvSpPr>
          <p:spPr>
            <a:xfrm>
              <a:off x="5707878" y="2817855"/>
              <a:ext cx="662769" cy="662769"/>
            </a:xfrm>
            <a:prstGeom prst="ellipse">
              <a:avLst/>
            </a:prstGeom>
            <a:solidFill>
              <a:schemeClr val="bg1">
                <a:alpha val="63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pic>
          <p:nvPicPr>
            <p:cNvPr id="93" name="Grafik 9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475" y="2989131"/>
              <a:ext cx="314950" cy="314950"/>
            </a:xfrm>
            <a:prstGeom prst="rect">
              <a:avLst/>
            </a:prstGeom>
          </p:spPr>
        </p:pic>
      </p:grpSp>
      <p:pic>
        <p:nvPicPr>
          <p:cNvPr id="79" name="Grafik 7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320" y="4156262"/>
            <a:ext cx="597222" cy="2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Solutions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02</a:t>
            </a:r>
          </a:p>
        </p:txBody>
      </p:sp>
      <p:pic>
        <p:nvPicPr>
          <p:cNvPr id="8" name="Bildplatzhalt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0" r="217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84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2584843" y="3810765"/>
            <a:ext cx="4043012" cy="250211"/>
          </a:xfrm>
        </p:spPr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0"/>
          </p:nvPr>
        </p:nvSpPr>
        <p:spPr>
          <a:xfrm>
            <a:off x="12950299" y="859545"/>
            <a:ext cx="3534240" cy="338554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1"/>
          </p:nvPr>
        </p:nvSpPr>
        <p:spPr>
          <a:xfrm>
            <a:off x="8970921" y="2179891"/>
            <a:ext cx="1971696" cy="91552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Nos appareils sont de conception robuste pour résister aux vibrations, aux chocs, aux chutes…</a:t>
            </a:r>
          </a:p>
          <a:p>
            <a:r>
              <a:rPr lang="de-DE" dirty="0"/>
              <a:t>(Norm 121+3/EN50159)</a:t>
            </a:r>
          </a:p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half" idx="23"/>
          </p:nvPr>
        </p:nvSpPr>
        <p:spPr>
          <a:xfrm>
            <a:off x="8970921" y="3935869"/>
            <a:ext cx="1971696" cy="1036447"/>
          </a:xfrm>
        </p:spPr>
        <p:txBody>
          <a:bodyPr/>
          <a:lstStyle/>
          <a:p>
            <a:r>
              <a:rPr lang="fr-FR" dirty="0"/>
              <a:t>Fiable sous toutes les influences climatiques (froid, chaleur, humidité...) IP65</a:t>
            </a:r>
            <a:endParaRPr lang="en-US" dirty="0"/>
          </a:p>
        </p:txBody>
      </p:sp>
      <p:grpSp>
        <p:nvGrpSpPr>
          <p:cNvPr id="42" name="Group 26"/>
          <p:cNvGrpSpPr/>
          <p:nvPr/>
        </p:nvGrpSpPr>
        <p:grpSpPr>
          <a:xfrm>
            <a:off x="7153530" y="2107676"/>
            <a:ext cx="1605459" cy="860015"/>
            <a:chOff x="7303918" y="2278120"/>
            <a:chExt cx="1248030" cy="668547"/>
          </a:xfrm>
        </p:grpSpPr>
        <p:sp>
          <p:nvSpPr>
            <p:cNvPr id="44" name="Line 26"/>
            <p:cNvSpPr>
              <a:spLocks noChangeShapeType="1"/>
            </p:cNvSpPr>
            <p:nvPr/>
          </p:nvSpPr>
          <p:spPr bwMode="auto">
            <a:xfrm rot="16200000" flipH="1">
              <a:off x="7763817" y="2163123"/>
              <a:ext cx="0" cy="919797"/>
            </a:xfrm>
            <a:prstGeom prst="lin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sp>
          <p:nvSpPr>
            <p:cNvPr id="45" name="Oval 28"/>
            <p:cNvSpPr/>
            <p:nvPr/>
          </p:nvSpPr>
          <p:spPr>
            <a:xfrm>
              <a:off x="7883401" y="2278120"/>
              <a:ext cx="668547" cy="668547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</p:grpSp>
      <p:grpSp>
        <p:nvGrpSpPr>
          <p:cNvPr id="53" name="Group 1"/>
          <p:cNvGrpSpPr/>
          <p:nvPr/>
        </p:nvGrpSpPr>
        <p:grpSpPr>
          <a:xfrm>
            <a:off x="2210781" y="2104710"/>
            <a:ext cx="1909578" cy="860015"/>
            <a:chOff x="3461591" y="2275814"/>
            <a:chExt cx="1484442" cy="668547"/>
          </a:xfrm>
        </p:grpSpPr>
        <p:sp>
          <p:nvSpPr>
            <p:cNvPr id="54" name="Line 26"/>
            <p:cNvSpPr>
              <a:spLocks noChangeShapeType="1"/>
            </p:cNvSpPr>
            <p:nvPr/>
          </p:nvSpPr>
          <p:spPr bwMode="auto">
            <a:xfrm rot="5400000">
              <a:off x="4486135" y="2163123"/>
              <a:ext cx="0" cy="919797"/>
            </a:xfrm>
            <a:prstGeom prst="lin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sp>
          <p:nvSpPr>
            <p:cNvPr id="55" name="Oval 3"/>
            <p:cNvSpPr/>
            <p:nvPr/>
          </p:nvSpPr>
          <p:spPr>
            <a:xfrm>
              <a:off x="3461591" y="2275814"/>
              <a:ext cx="668547" cy="668547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</p:grpSp>
      <p:sp>
        <p:nvSpPr>
          <p:cNvPr id="58" name="Titel 3"/>
          <p:cNvSpPr txBox="1">
            <a:spLocks/>
          </p:cNvSpPr>
          <p:nvPr/>
        </p:nvSpPr>
        <p:spPr>
          <a:xfrm>
            <a:off x="528277" y="899488"/>
            <a:ext cx="9614294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Nos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appareils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fonctionnent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dans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toutes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les </a:t>
            </a:r>
            <a:r>
              <a:rPr kumimoji="0" 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conditions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 panose="00000700000000000000" pitchFamily="2" charset="0"/>
            </a:endParaRPr>
          </a:p>
        </p:txBody>
      </p:sp>
      <p:sp>
        <p:nvSpPr>
          <p:cNvPr id="59" name="Textplatzhalter 7"/>
          <p:cNvSpPr>
            <a:spLocks noGrp="1"/>
          </p:cNvSpPr>
          <p:nvPr>
            <p:ph type="body" sz="half" idx="23"/>
          </p:nvPr>
        </p:nvSpPr>
        <p:spPr>
          <a:xfrm>
            <a:off x="8233353" y="5666218"/>
            <a:ext cx="1971696" cy="1036447"/>
          </a:xfrm>
        </p:spPr>
        <p:txBody>
          <a:bodyPr/>
          <a:lstStyle/>
          <a:p>
            <a:r>
              <a:rPr lang="fr-FR" dirty="0"/>
              <a:t>Protection contre le sabotage (physique / numérique)</a:t>
            </a:r>
            <a:endParaRPr lang="de-DE" dirty="0"/>
          </a:p>
        </p:txBody>
      </p:sp>
      <p:sp>
        <p:nvSpPr>
          <p:cNvPr id="60" name="Textplatzhalter 7"/>
          <p:cNvSpPr>
            <a:spLocks noGrp="1"/>
          </p:cNvSpPr>
          <p:nvPr>
            <p:ph type="body" sz="half" idx="23"/>
          </p:nvPr>
        </p:nvSpPr>
        <p:spPr>
          <a:xfrm>
            <a:off x="4740671" y="6296179"/>
            <a:ext cx="2376092" cy="1036447"/>
          </a:xfrm>
        </p:spPr>
        <p:txBody>
          <a:bodyPr/>
          <a:lstStyle/>
          <a:p>
            <a:r>
              <a:rPr lang="fr-FR" dirty="0"/>
              <a:t>Grâce au niveau de sécurité le plus élevé (jusqu'à 4) Empêche les erreurs de fonctionnement</a:t>
            </a:r>
            <a:endParaRPr lang="de-DE" dirty="0"/>
          </a:p>
        </p:txBody>
      </p:sp>
      <p:sp>
        <p:nvSpPr>
          <p:cNvPr id="62" name="Textplatzhalter 6"/>
          <p:cNvSpPr>
            <a:spLocks noGrp="1"/>
          </p:cNvSpPr>
          <p:nvPr>
            <p:ph type="body" sz="half" idx="21"/>
          </p:nvPr>
        </p:nvSpPr>
        <p:spPr>
          <a:xfrm>
            <a:off x="397169" y="2179891"/>
            <a:ext cx="1971696" cy="915528"/>
          </a:xfrm>
        </p:spPr>
        <p:txBody>
          <a:bodyPr/>
          <a:lstStyle/>
          <a:p>
            <a:r>
              <a:rPr lang="fr-FR" dirty="0"/>
              <a:t>Un système flexible pour tout type de chantier</a:t>
            </a:r>
            <a:endParaRPr lang="de-DE" dirty="0"/>
          </a:p>
        </p:txBody>
      </p:sp>
      <p:sp>
        <p:nvSpPr>
          <p:cNvPr id="63" name="Textplatzhalter 7"/>
          <p:cNvSpPr>
            <a:spLocks noGrp="1"/>
          </p:cNvSpPr>
          <p:nvPr>
            <p:ph type="body" sz="half" idx="23"/>
          </p:nvPr>
        </p:nvSpPr>
        <p:spPr>
          <a:xfrm>
            <a:off x="555331" y="3935869"/>
            <a:ext cx="1971696" cy="1036447"/>
          </a:xfrm>
        </p:spPr>
        <p:txBody>
          <a:bodyPr/>
          <a:lstStyle/>
          <a:p>
            <a:r>
              <a:rPr lang="fr-FR" dirty="0"/>
              <a:t>Temps de transmission courts pour différentes conditions topographiques</a:t>
            </a:r>
            <a:endParaRPr lang="de-DE" dirty="0"/>
          </a:p>
        </p:txBody>
      </p:sp>
      <p:sp>
        <p:nvSpPr>
          <p:cNvPr id="64" name="Textplatzhalter 7"/>
          <p:cNvSpPr>
            <a:spLocks noGrp="1"/>
          </p:cNvSpPr>
          <p:nvPr>
            <p:ph type="body" sz="half" idx="23"/>
          </p:nvPr>
        </p:nvSpPr>
        <p:spPr>
          <a:xfrm>
            <a:off x="1571985" y="5666219"/>
            <a:ext cx="1675418" cy="829331"/>
          </a:xfrm>
        </p:spPr>
        <p:txBody>
          <a:bodyPr/>
          <a:lstStyle/>
          <a:p>
            <a:r>
              <a:rPr lang="de-DE" dirty="0"/>
              <a:t>Effet </a:t>
            </a:r>
            <a:r>
              <a:rPr lang="de-DE" dirty="0" err="1"/>
              <a:t>Autoprowa</a:t>
            </a:r>
            <a:r>
              <a:rPr lang="de-DE" dirty="0"/>
              <a:t> </a:t>
            </a:r>
            <a:r>
              <a:rPr lang="de-DE" dirty="0" err="1"/>
              <a:t>jusqu'à</a:t>
            </a:r>
            <a:r>
              <a:rPr lang="de-DE" dirty="0"/>
              <a:t> 126 dB</a:t>
            </a:r>
          </a:p>
        </p:txBody>
      </p:sp>
      <p:pic>
        <p:nvPicPr>
          <p:cNvPr id="69" name="Bildplatzhalter 67"/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41" r="14841"/>
          <a:stretch>
            <a:fillRect/>
          </a:stretch>
        </p:blipFill>
        <p:spPr>
          <a:xfrm>
            <a:off x="7915437" y="2114550"/>
            <a:ext cx="827087" cy="825500"/>
          </a:xfrm>
        </p:spPr>
      </p:pic>
      <p:sp>
        <p:nvSpPr>
          <p:cNvPr id="72" name="Bildplatzhalter 41"/>
          <p:cNvSpPr>
            <a:spLocks noGrp="1"/>
          </p:cNvSpPr>
          <p:nvPr>
            <p:ph type="pic" sz="quarter" idx="25"/>
          </p:nvPr>
        </p:nvSpPr>
        <p:spPr>
          <a:xfrm>
            <a:off x="13625596" y="4983368"/>
            <a:ext cx="1200107" cy="1200103"/>
          </a:xfrm>
        </p:spPr>
        <p:txBody>
          <a:bodyPr/>
          <a:lstStyle/>
          <a:p>
            <a:endParaRPr lang="de-DE"/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2197625" y="3170524"/>
            <a:ext cx="360000" cy="3712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613" y="2344177"/>
            <a:ext cx="371250" cy="371250"/>
          </a:xfrm>
          <a:prstGeom prst="rect">
            <a:avLst/>
          </a:prstGeom>
        </p:spPr>
      </p:pic>
      <p:grpSp>
        <p:nvGrpSpPr>
          <p:cNvPr id="148" name="Gruppieren 147"/>
          <p:cNvGrpSpPr/>
          <p:nvPr/>
        </p:nvGrpSpPr>
        <p:grpSpPr>
          <a:xfrm>
            <a:off x="2353485" y="3582282"/>
            <a:ext cx="1748397" cy="860015"/>
            <a:chOff x="2353485" y="3582282"/>
            <a:chExt cx="1748397" cy="860015"/>
          </a:xfrm>
        </p:grpSpPr>
        <p:sp>
          <p:nvSpPr>
            <p:cNvPr id="50" name="Line 26"/>
            <p:cNvSpPr>
              <a:spLocks noChangeShapeType="1"/>
            </p:cNvSpPr>
            <p:nvPr/>
          </p:nvSpPr>
          <p:spPr bwMode="auto">
            <a:xfrm flipH="1">
              <a:off x="2861073" y="3606782"/>
              <a:ext cx="1240809" cy="407966"/>
            </a:xfrm>
            <a:prstGeom prst="lin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grpSp>
          <p:nvGrpSpPr>
            <p:cNvPr id="147" name="Gruppieren 146"/>
            <p:cNvGrpSpPr/>
            <p:nvPr/>
          </p:nvGrpSpPr>
          <p:grpSpPr>
            <a:xfrm>
              <a:off x="2353485" y="3582282"/>
              <a:ext cx="860015" cy="860015"/>
              <a:chOff x="2353485" y="3582282"/>
              <a:chExt cx="860015" cy="860015"/>
            </a:xfrm>
          </p:grpSpPr>
          <p:sp>
            <p:nvSpPr>
              <p:cNvPr id="51" name="Oval 7"/>
              <p:cNvSpPr/>
              <p:nvPr/>
            </p:nvSpPr>
            <p:spPr>
              <a:xfrm>
                <a:off x="2353485" y="3582282"/>
                <a:ext cx="860015" cy="860015"/>
              </a:xfrm>
              <a:prstGeom prst="ellipse">
                <a:avLst/>
              </a:prstGeom>
              <a:solidFill>
                <a:schemeClr val="accent5">
                  <a:alpha val="85000"/>
                </a:schemeClr>
              </a:solidFill>
              <a:ln w="762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  <p:pic>
            <p:nvPicPr>
              <p:cNvPr id="78" name="Grafik 7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7193" y="3790511"/>
                <a:ext cx="483542" cy="410278"/>
              </a:xfrm>
              <a:prstGeom prst="rect">
                <a:avLst/>
              </a:prstGeom>
            </p:spPr>
          </p:pic>
        </p:grpSp>
      </p:grpSp>
      <p:grpSp>
        <p:nvGrpSpPr>
          <p:cNvPr id="149" name="Gruppieren 148"/>
          <p:cNvGrpSpPr/>
          <p:nvPr/>
        </p:nvGrpSpPr>
        <p:grpSpPr>
          <a:xfrm>
            <a:off x="5151502" y="4753285"/>
            <a:ext cx="860015" cy="1461000"/>
            <a:chOff x="5151502" y="4753285"/>
            <a:chExt cx="860015" cy="1461000"/>
          </a:xfrm>
        </p:grpSpPr>
        <p:grpSp>
          <p:nvGrpSpPr>
            <p:cNvPr id="25" name="Group 14"/>
            <p:cNvGrpSpPr/>
            <p:nvPr/>
          </p:nvGrpSpPr>
          <p:grpSpPr>
            <a:xfrm>
              <a:off x="5373368" y="4753285"/>
              <a:ext cx="383366" cy="1461000"/>
              <a:chOff x="5920080" y="4338957"/>
              <a:chExt cx="298016" cy="1234058"/>
            </a:xfrm>
          </p:grpSpPr>
          <p:sp>
            <p:nvSpPr>
              <p:cNvPr id="31" name="Line 26"/>
              <p:cNvSpPr>
                <a:spLocks noChangeShapeType="1"/>
              </p:cNvSpPr>
              <p:nvPr/>
            </p:nvSpPr>
            <p:spPr bwMode="auto">
              <a:xfrm flipH="1">
                <a:off x="6069088" y="4338957"/>
                <a:ext cx="33422" cy="923121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ot"/>
                <a:round/>
                <a:headEnd/>
                <a:tailEnd type="oval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  <p:sp>
            <p:nvSpPr>
              <p:cNvPr id="32" name="Freeform 102"/>
              <p:cNvSpPr>
                <a:spLocks noChangeArrowheads="1"/>
              </p:cNvSpPr>
              <p:nvPr/>
            </p:nvSpPr>
            <p:spPr bwMode="auto">
              <a:xfrm>
                <a:off x="5920080" y="5306648"/>
                <a:ext cx="298016" cy="266367"/>
              </a:xfrm>
              <a:custGeom>
                <a:avLst/>
                <a:gdLst>
                  <a:gd name="T0" fmla="*/ 80 w 498"/>
                  <a:gd name="T1" fmla="*/ 151 h 445"/>
                  <a:gd name="T2" fmla="*/ 80 w 498"/>
                  <a:gd name="T3" fmla="*/ 151 h 445"/>
                  <a:gd name="T4" fmla="*/ 142 w 498"/>
                  <a:gd name="T5" fmla="*/ 169 h 445"/>
                  <a:gd name="T6" fmla="*/ 151 w 498"/>
                  <a:gd name="T7" fmla="*/ 169 h 445"/>
                  <a:gd name="T8" fmla="*/ 195 w 498"/>
                  <a:gd name="T9" fmla="*/ 134 h 445"/>
                  <a:gd name="T10" fmla="*/ 195 w 498"/>
                  <a:gd name="T11" fmla="*/ 125 h 445"/>
                  <a:gd name="T12" fmla="*/ 178 w 498"/>
                  <a:gd name="T13" fmla="*/ 107 h 445"/>
                  <a:gd name="T14" fmla="*/ 275 w 498"/>
                  <a:gd name="T15" fmla="*/ 10 h 445"/>
                  <a:gd name="T16" fmla="*/ 195 w 498"/>
                  <a:gd name="T17" fmla="*/ 0 h 445"/>
                  <a:gd name="T18" fmla="*/ 107 w 498"/>
                  <a:gd name="T19" fmla="*/ 54 h 445"/>
                  <a:gd name="T20" fmla="*/ 72 w 498"/>
                  <a:gd name="T21" fmla="*/ 81 h 445"/>
                  <a:gd name="T22" fmla="*/ 53 w 498"/>
                  <a:gd name="T23" fmla="*/ 116 h 445"/>
                  <a:gd name="T24" fmla="*/ 18 w 498"/>
                  <a:gd name="T25" fmla="*/ 125 h 445"/>
                  <a:gd name="T26" fmla="*/ 0 w 498"/>
                  <a:gd name="T27" fmla="*/ 143 h 445"/>
                  <a:gd name="T28" fmla="*/ 0 w 498"/>
                  <a:gd name="T29" fmla="*/ 151 h 445"/>
                  <a:gd name="T30" fmla="*/ 36 w 498"/>
                  <a:gd name="T31" fmla="*/ 187 h 445"/>
                  <a:gd name="T32" fmla="*/ 53 w 498"/>
                  <a:gd name="T33" fmla="*/ 196 h 445"/>
                  <a:gd name="T34" fmla="*/ 72 w 498"/>
                  <a:gd name="T35" fmla="*/ 178 h 445"/>
                  <a:gd name="T36" fmla="*/ 80 w 498"/>
                  <a:gd name="T37" fmla="*/ 151 h 445"/>
                  <a:gd name="T38" fmla="*/ 222 w 498"/>
                  <a:gd name="T39" fmla="*/ 160 h 445"/>
                  <a:gd name="T40" fmla="*/ 222 w 498"/>
                  <a:gd name="T41" fmla="*/ 160 h 445"/>
                  <a:gd name="T42" fmla="*/ 213 w 498"/>
                  <a:gd name="T43" fmla="*/ 160 h 445"/>
                  <a:gd name="T44" fmla="*/ 178 w 498"/>
                  <a:gd name="T45" fmla="*/ 187 h 445"/>
                  <a:gd name="T46" fmla="*/ 169 w 498"/>
                  <a:gd name="T47" fmla="*/ 204 h 445"/>
                  <a:gd name="T48" fmla="*/ 381 w 498"/>
                  <a:gd name="T49" fmla="*/ 435 h 445"/>
                  <a:gd name="T50" fmla="*/ 399 w 498"/>
                  <a:gd name="T51" fmla="*/ 435 h 445"/>
                  <a:gd name="T52" fmla="*/ 426 w 498"/>
                  <a:gd name="T53" fmla="*/ 417 h 445"/>
                  <a:gd name="T54" fmla="*/ 426 w 498"/>
                  <a:gd name="T55" fmla="*/ 400 h 445"/>
                  <a:gd name="T56" fmla="*/ 222 w 498"/>
                  <a:gd name="T57" fmla="*/ 160 h 445"/>
                  <a:gd name="T58" fmla="*/ 497 w 498"/>
                  <a:gd name="T59" fmla="*/ 63 h 445"/>
                  <a:gd name="T60" fmla="*/ 497 w 498"/>
                  <a:gd name="T61" fmla="*/ 63 h 445"/>
                  <a:gd name="T62" fmla="*/ 479 w 498"/>
                  <a:gd name="T63" fmla="*/ 54 h 445"/>
                  <a:gd name="T64" fmla="*/ 461 w 498"/>
                  <a:gd name="T65" fmla="*/ 89 h 445"/>
                  <a:gd name="T66" fmla="*/ 408 w 498"/>
                  <a:gd name="T67" fmla="*/ 107 h 445"/>
                  <a:gd name="T68" fmla="*/ 399 w 498"/>
                  <a:gd name="T69" fmla="*/ 63 h 445"/>
                  <a:gd name="T70" fmla="*/ 417 w 498"/>
                  <a:gd name="T71" fmla="*/ 19 h 445"/>
                  <a:gd name="T72" fmla="*/ 408 w 498"/>
                  <a:gd name="T73" fmla="*/ 10 h 445"/>
                  <a:gd name="T74" fmla="*/ 337 w 498"/>
                  <a:gd name="T75" fmla="*/ 72 h 445"/>
                  <a:gd name="T76" fmla="*/ 319 w 498"/>
                  <a:gd name="T77" fmla="*/ 151 h 445"/>
                  <a:gd name="T78" fmla="*/ 284 w 498"/>
                  <a:gd name="T79" fmla="*/ 187 h 445"/>
                  <a:gd name="T80" fmla="*/ 319 w 498"/>
                  <a:gd name="T81" fmla="*/ 231 h 445"/>
                  <a:gd name="T82" fmla="*/ 364 w 498"/>
                  <a:gd name="T83" fmla="*/ 187 h 445"/>
                  <a:gd name="T84" fmla="*/ 408 w 498"/>
                  <a:gd name="T85" fmla="*/ 178 h 445"/>
                  <a:gd name="T86" fmla="*/ 488 w 498"/>
                  <a:gd name="T87" fmla="*/ 143 h 445"/>
                  <a:gd name="T88" fmla="*/ 497 w 498"/>
                  <a:gd name="T89" fmla="*/ 63 h 445"/>
                  <a:gd name="T90" fmla="*/ 72 w 498"/>
                  <a:gd name="T91" fmla="*/ 400 h 445"/>
                  <a:gd name="T92" fmla="*/ 72 w 498"/>
                  <a:gd name="T93" fmla="*/ 400 h 445"/>
                  <a:gd name="T94" fmla="*/ 72 w 498"/>
                  <a:gd name="T95" fmla="*/ 417 h 445"/>
                  <a:gd name="T96" fmla="*/ 89 w 498"/>
                  <a:gd name="T97" fmla="*/ 444 h 445"/>
                  <a:gd name="T98" fmla="*/ 107 w 498"/>
                  <a:gd name="T99" fmla="*/ 435 h 445"/>
                  <a:gd name="T100" fmla="*/ 231 w 498"/>
                  <a:gd name="T101" fmla="*/ 320 h 445"/>
                  <a:gd name="T102" fmla="*/ 195 w 498"/>
                  <a:gd name="T103" fmla="*/ 275 h 445"/>
                  <a:gd name="T104" fmla="*/ 72 w 498"/>
                  <a:gd name="T105" fmla="*/ 40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8" h="445">
                    <a:moveTo>
                      <a:pt x="80" y="151"/>
                    </a:moveTo>
                    <a:lnTo>
                      <a:pt x="80" y="151"/>
                    </a:lnTo>
                    <a:cubicBezTo>
                      <a:pt x="97" y="134"/>
                      <a:pt x="116" y="143"/>
                      <a:pt x="142" y="169"/>
                    </a:cubicBezTo>
                    <a:cubicBezTo>
                      <a:pt x="151" y="178"/>
                      <a:pt x="151" y="169"/>
                      <a:pt x="151" y="169"/>
                    </a:cubicBezTo>
                    <a:cubicBezTo>
                      <a:pt x="160" y="169"/>
                      <a:pt x="186" y="134"/>
                      <a:pt x="195" y="134"/>
                    </a:cubicBezTo>
                    <a:cubicBezTo>
                      <a:pt x="195" y="134"/>
                      <a:pt x="195" y="134"/>
                      <a:pt x="195" y="125"/>
                    </a:cubicBezTo>
                    <a:cubicBezTo>
                      <a:pt x="186" y="125"/>
                      <a:pt x="178" y="116"/>
                      <a:pt x="178" y="107"/>
                    </a:cubicBezTo>
                    <a:cubicBezTo>
                      <a:pt x="133" y="45"/>
                      <a:pt x="301" y="10"/>
                      <a:pt x="275" y="10"/>
                    </a:cubicBezTo>
                    <a:cubicBezTo>
                      <a:pt x="257" y="0"/>
                      <a:pt x="204" y="0"/>
                      <a:pt x="195" y="0"/>
                    </a:cubicBezTo>
                    <a:cubicBezTo>
                      <a:pt x="169" y="10"/>
                      <a:pt x="125" y="36"/>
                      <a:pt x="107" y="54"/>
                    </a:cubicBezTo>
                    <a:cubicBezTo>
                      <a:pt x="80" y="72"/>
                      <a:pt x="72" y="81"/>
                      <a:pt x="72" y="81"/>
                    </a:cubicBezTo>
                    <a:cubicBezTo>
                      <a:pt x="62" y="89"/>
                      <a:pt x="72" y="107"/>
                      <a:pt x="53" y="116"/>
                    </a:cubicBezTo>
                    <a:cubicBezTo>
                      <a:pt x="36" y="125"/>
                      <a:pt x="27" y="116"/>
                      <a:pt x="18" y="125"/>
                    </a:cubicBezTo>
                    <a:cubicBezTo>
                      <a:pt x="18" y="134"/>
                      <a:pt x="9" y="134"/>
                      <a:pt x="0" y="143"/>
                    </a:cubicBezTo>
                    <a:lnTo>
                      <a:pt x="0" y="151"/>
                    </a:lnTo>
                    <a:lnTo>
                      <a:pt x="36" y="187"/>
                    </a:lnTo>
                    <a:cubicBezTo>
                      <a:pt x="36" y="196"/>
                      <a:pt x="44" y="196"/>
                      <a:pt x="53" y="196"/>
                    </a:cubicBezTo>
                    <a:cubicBezTo>
                      <a:pt x="53" y="187"/>
                      <a:pt x="62" y="178"/>
                      <a:pt x="72" y="178"/>
                    </a:cubicBezTo>
                    <a:cubicBezTo>
                      <a:pt x="72" y="178"/>
                      <a:pt x="72" y="151"/>
                      <a:pt x="80" y="151"/>
                    </a:cubicBezTo>
                    <a:close/>
                    <a:moveTo>
                      <a:pt x="222" y="160"/>
                    </a:moveTo>
                    <a:lnTo>
                      <a:pt x="222" y="160"/>
                    </a:lnTo>
                    <a:cubicBezTo>
                      <a:pt x="213" y="160"/>
                      <a:pt x="213" y="160"/>
                      <a:pt x="213" y="160"/>
                    </a:cubicBezTo>
                    <a:cubicBezTo>
                      <a:pt x="178" y="187"/>
                      <a:pt x="178" y="187"/>
                      <a:pt x="178" y="187"/>
                    </a:cubicBezTo>
                    <a:cubicBezTo>
                      <a:pt x="169" y="196"/>
                      <a:pt x="169" y="196"/>
                      <a:pt x="169" y="204"/>
                    </a:cubicBezTo>
                    <a:cubicBezTo>
                      <a:pt x="381" y="435"/>
                      <a:pt x="381" y="435"/>
                      <a:pt x="381" y="435"/>
                    </a:cubicBezTo>
                    <a:cubicBezTo>
                      <a:pt x="381" y="444"/>
                      <a:pt x="391" y="444"/>
                      <a:pt x="399" y="435"/>
                    </a:cubicBezTo>
                    <a:cubicBezTo>
                      <a:pt x="426" y="417"/>
                      <a:pt x="426" y="417"/>
                      <a:pt x="426" y="417"/>
                    </a:cubicBezTo>
                    <a:cubicBezTo>
                      <a:pt x="426" y="408"/>
                      <a:pt x="426" y="400"/>
                      <a:pt x="426" y="400"/>
                    </a:cubicBezTo>
                    <a:lnTo>
                      <a:pt x="222" y="160"/>
                    </a:lnTo>
                    <a:close/>
                    <a:moveTo>
                      <a:pt x="497" y="63"/>
                    </a:moveTo>
                    <a:lnTo>
                      <a:pt x="497" y="63"/>
                    </a:lnTo>
                    <a:cubicBezTo>
                      <a:pt x="488" y="45"/>
                      <a:pt x="488" y="54"/>
                      <a:pt x="479" y="54"/>
                    </a:cubicBezTo>
                    <a:cubicBezTo>
                      <a:pt x="479" y="63"/>
                      <a:pt x="461" y="81"/>
                      <a:pt x="461" y="89"/>
                    </a:cubicBezTo>
                    <a:cubicBezTo>
                      <a:pt x="452" y="107"/>
                      <a:pt x="435" y="125"/>
                      <a:pt x="408" y="107"/>
                    </a:cubicBezTo>
                    <a:cubicBezTo>
                      <a:pt x="381" y="81"/>
                      <a:pt x="391" y="72"/>
                      <a:pt x="399" y="63"/>
                    </a:cubicBezTo>
                    <a:cubicBezTo>
                      <a:pt x="399" y="54"/>
                      <a:pt x="417" y="28"/>
                      <a:pt x="417" y="19"/>
                    </a:cubicBezTo>
                    <a:cubicBezTo>
                      <a:pt x="426" y="19"/>
                      <a:pt x="417" y="10"/>
                      <a:pt x="408" y="10"/>
                    </a:cubicBezTo>
                    <a:cubicBezTo>
                      <a:pt x="399" y="19"/>
                      <a:pt x="346" y="36"/>
                      <a:pt x="337" y="72"/>
                    </a:cubicBezTo>
                    <a:cubicBezTo>
                      <a:pt x="328" y="98"/>
                      <a:pt x="346" y="125"/>
                      <a:pt x="319" y="151"/>
                    </a:cubicBezTo>
                    <a:cubicBezTo>
                      <a:pt x="284" y="187"/>
                      <a:pt x="284" y="187"/>
                      <a:pt x="284" y="187"/>
                    </a:cubicBezTo>
                    <a:cubicBezTo>
                      <a:pt x="319" y="231"/>
                      <a:pt x="319" y="231"/>
                      <a:pt x="319" y="231"/>
                    </a:cubicBezTo>
                    <a:cubicBezTo>
                      <a:pt x="364" y="187"/>
                      <a:pt x="364" y="187"/>
                      <a:pt x="364" y="187"/>
                    </a:cubicBezTo>
                    <a:cubicBezTo>
                      <a:pt x="372" y="178"/>
                      <a:pt x="391" y="169"/>
                      <a:pt x="408" y="178"/>
                    </a:cubicBezTo>
                    <a:cubicBezTo>
                      <a:pt x="452" y="187"/>
                      <a:pt x="470" y="169"/>
                      <a:pt x="488" y="143"/>
                    </a:cubicBezTo>
                    <a:cubicBezTo>
                      <a:pt x="497" y="116"/>
                      <a:pt x="497" y="72"/>
                      <a:pt x="497" y="63"/>
                    </a:cubicBezTo>
                    <a:close/>
                    <a:moveTo>
                      <a:pt x="72" y="400"/>
                    </a:moveTo>
                    <a:lnTo>
                      <a:pt x="72" y="400"/>
                    </a:lnTo>
                    <a:cubicBezTo>
                      <a:pt x="62" y="408"/>
                      <a:pt x="62" y="417"/>
                      <a:pt x="72" y="417"/>
                    </a:cubicBezTo>
                    <a:cubicBezTo>
                      <a:pt x="89" y="444"/>
                      <a:pt x="89" y="444"/>
                      <a:pt x="89" y="444"/>
                    </a:cubicBezTo>
                    <a:cubicBezTo>
                      <a:pt x="97" y="444"/>
                      <a:pt x="107" y="444"/>
                      <a:pt x="107" y="435"/>
                    </a:cubicBezTo>
                    <a:cubicBezTo>
                      <a:pt x="231" y="320"/>
                      <a:pt x="231" y="320"/>
                      <a:pt x="231" y="320"/>
                    </a:cubicBezTo>
                    <a:cubicBezTo>
                      <a:pt x="195" y="275"/>
                      <a:pt x="195" y="275"/>
                      <a:pt x="195" y="275"/>
                    </a:cubicBezTo>
                    <a:lnTo>
                      <a:pt x="72" y="4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</p:grpSp>
        <p:sp>
          <p:nvSpPr>
            <p:cNvPr id="26" name="Oval 81"/>
            <p:cNvSpPr/>
            <p:nvPr/>
          </p:nvSpPr>
          <p:spPr>
            <a:xfrm>
              <a:off x="5151502" y="5354270"/>
              <a:ext cx="860015" cy="860015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grpSp>
          <p:nvGrpSpPr>
            <p:cNvPr id="79" name="Group 11"/>
            <p:cNvGrpSpPr>
              <a:grpSpLocks noChangeAspect="1"/>
            </p:cNvGrpSpPr>
            <p:nvPr/>
          </p:nvGrpSpPr>
          <p:grpSpPr bwMode="auto">
            <a:xfrm>
              <a:off x="5335424" y="5555452"/>
              <a:ext cx="480532" cy="457650"/>
              <a:chOff x="2411" y="1454"/>
              <a:chExt cx="756" cy="720"/>
            </a:xfrm>
          </p:grpSpPr>
          <p:sp>
            <p:nvSpPr>
              <p:cNvPr id="80" name="AutoShape 10"/>
              <p:cNvSpPr>
                <a:spLocks noChangeAspect="1" noChangeArrowheads="1" noTextEdit="1"/>
              </p:cNvSpPr>
              <p:nvPr/>
            </p:nvSpPr>
            <p:spPr bwMode="auto">
              <a:xfrm>
                <a:off x="2411" y="1454"/>
                <a:ext cx="756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1" name="Freeform 12"/>
              <p:cNvSpPr>
                <a:spLocks/>
              </p:cNvSpPr>
              <p:nvPr/>
            </p:nvSpPr>
            <p:spPr bwMode="auto">
              <a:xfrm>
                <a:off x="2447" y="1826"/>
                <a:ext cx="20" cy="18"/>
              </a:xfrm>
              <a:custGeom>
                <a:avLst/>
                <a:gdLst>
                  <a:gd name="T0" fmla="*/ 20 w 20"/>
                  <a:gd name="T1" fmla="*/ 8 h 18"/>
                  <a:gd name="T2" fmla="*/ 20 w 20"/>
                  <a:gd name="T3" fmla="*/ 8 h 18"/>
                  <a:gd name="T4" fmla="*/ 18 w 20"/>
                  <a:gd name="T5" fmla="*/ 12 h 18"/>
                  <a:gd name="T6" fmla="*/ 16 w 20"/>
                  <a:gd name="T7" fmla="*/ 16 h 18"/>
                  <a:gd name="T8" fmla="*/ 14 w 20"/>
                  <a:gd name="T9" fmla="*/ 18 h 18"/>
                  <a:gd name="T10" fmla="*/ 10 w 20"/>
                  <a:gd name="T11" fmla="*/ 18 h 18"/>
                  <a:gd name="T12" fmla="*/ 10 w 20"/>
                  <a:gd name="T13" fmla="*/ 18 h 18"/>
                  <a:gd name="T14" fmla="*/ 6 w 20"/>
                  <a:gd name="T15" fmla="*/ 18 h 18"/>
                  <a:gd name="T16" fmla="*/ 2 w 20"/>
                  <a:gd name="T17" fmla="*/ 16 h 18"/>
                  <a:gd name="T18" fmla="*/ 0 w 20"/>
                  <a:gd name="T19" fmla="*/ 12 h 18"/>
                  <a:gd name="T20" fmla="*/ 0 w 20"/>
                  <a:gd name="T21" fmla="*/ 8 h 18"/>
                  <a:gd name="T22" fmla="*/ 0 w 20"/>
                  <a:gd name="T23" fmla="*/ 8 h 18"/>
                  <a:gd name="T24" fmla="*/ 0 w 20"/>
                  <a:gd name="T25" fmla="*/ 6 h 18"/>
                  <a:gd name="T26" fmla="*/ 2 w 20"/>
                  <a:gd name="T27" fmla="*/ 2 h 18"/>
                  <a:gd name="T28" fmla="*/ 6 w 20"/>
                  <a:gd name="T29" fmla="*/ 0 h 18"/>
                  <a:gd name="T30" fmla="*/ 10 w 20"/>
                  <a:gd name="T31" fmla="*/ 0 h 18"/>
                  <a:gd name="T32" fmla="*/ 10 w 20"/>
                  <a:gd name="T33" fmla="*/ 0 h 18"/>
                  <a:gd name="T34" fmla="*/ 14 w 20"/>
                  <a:gd name="T35" fmla="*/ 0 h 18"/>
                  <a:gd name="T36" fmla="*/ 16 w 20"/>
                  <a:gd name="T37" fmla="*/ 2 h 18"/>
                  <a:gd name="T38" fmla="*/ 18 w 20"/>
                  <a:gd name="T39" fmla="*/ 6 h 18"/>
                  <a:gd name="T40" fmla="*/ 20 w 20"/>
                  <a:gd name="T41" fmla="*/ 8 h 18"/>
                  <a:gd name="T42" fmla="*/ 20 w 20"/>
                  <a:gd name="T4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20" y="8"/>
                    </a:moveTo>
                    <a:lnTo>
                      <a:pt x="20" y="8"/>
                    </a:lnTo>
                    <a:lnTo>
                      <a:pt x="18" y="12"/>
                    </a:lnTo>
                    <a:lnTo>
                      <a:pt x="16" y="16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8" y="6"/>
                    </a:lnTo>
                    <a:lnTo>
                      <a:pt x="20" y="8"/>
                    </a:lnTo>
                    <a:lnTo>
                      <a:pt x="20" y="8"/>
                    </a:lnTo>
                    <a:close/>
                  </a:path>
                </a:pathLst>
              </a:custGeom>
              <a:solidFill>
                <a:srgbClr val="5E5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2" name="Freeform 13"/>
              <p:cNvSpPr>
                <a:spLocks/>
              </p:cNvSpPr>
              <p:nvPr/>
            </p:nvSpPr>
            <p:spPr bwMode="auto">
              <a:xfrm>
                <a:off x="3115" y="1826"/>
                <a:ext cx="20" cy="18"/>
              </a:xfrm>
              <a:custGeom>
                <a:avLst/>
                <a:gdLst>
                  <a:gd name="T0" fmla="*/ 20 w 20"/>
                  <a:gd name="T1" fmla="*/ 8 h 18"/>
                  <a:gd name="T2" fmla="*/ 20 w 20"/>
                  <a:gd name="T3" fmla="*/ 8 h 18"/>
                  <a:gd name="T4" fmla="*/ 20 w 20"/>
                  <a:gd name="T5" fmla="*/ 12 h 18"/>
                  <a:gd name="T6" fmla="*/ 18 w 20"/>
                  <a:gd name="T7" fmla="*/ 16 h 18"/>
                  <a:gd name="T8" fmla="*/ 14 w 20"/>
                  <a:gd name="T9" fmla="*/ 18 h 18"/>
                  <a:gd name="T10" fmla="*/ 10 w 20"/>
                  <a:gd name="T11" fmla="*/ 18 h 18"/>
                  <a:gd name="T12" fmla="*/ 10 w 20"/>
                  <a:gd name="T13" fmla="*/ 18 h 18"/>
                  <a:gd name="T14" fmla="*/ 6 w 20"/>
                  <a:gd name="T15" fmla="*/ 18 h 18"/>
                  <a:gd name="T16" fmla="*/ 4 w 20"/>
                  <a:gd name="T17" fmla="*/ 16 h 18"/>
                  <a:gd name="T18" fmla="*/ 2 w 20"/>
                  <a:gd name="T19" fmla="*/ 12 h 18"/>
                  <a:gd name="T20" fmla="*/ 0 w 20"/>
                  <a:gd name="T21" fmla="*/ 8 h 18"/>
                  <a:gd name="T22" fmla="*/ 0 w 20"/>
                  <a:gd name="T23" fmla="*/ 8 h 18"/>
                  <a:gd name="T24" fmla="*/ 2 w 20"/>
                  <a:gd name="T25" fmla="*/ 6 h 18"/>
                  <a:gd name="T26" fmla="*/ 4 w 20"/>
                  <a:gd name="T27" fmla="*/ 2 h 18"/>
                  <a:gd name="T28" fmla="*/ 6 w 20"/>
                  <a:gd name="T29" fmla="*/ 0 h 18"/>
                  <a:gd name="T30" fmla="*/ 10 w 20"/>
                  <a:gd name="T31" fmla="*/ 0 h 18"/>
                  <a:gd name="T32" fmla="*/ 10 w 20"/>
                  <a:gd name="T33" fmla="*/ 0 h 18"/>
                  <a:gd name="T34" fmla="*/ 14 w 20"/>
                  <a:gd name="T35" fmla="*/ 0 h 18"/>
                  <a:gd name="T36" fmla="*/ 18 w 20"/>
                  <a:gd name="T37" fmla="*/ 2 h 18"/>
                  <a:gd name="T38" fmla="*/ 20 w 20"/>
                  <a:gd name="T39" fmla="*/ 6 h 18"/>
                  <a:gd name="T40" fmla="*/ 20 w 20"/>
                  <a:gd name="T41" fmla="*/ 8 h 18"/>
                  <a:gd name="T42" fmla="*/ 20 w 20"/>
                  <a:gd name="T4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20" y="8"/>
                    </a:moveTo>
                    <a:lnTo>
                      <a:pt x="20" y="8"/>
                    </a:lnTo>
                    <a:lnTo>
                      <a:pt x="20" y="12"/>
                    </a:lnTo>
                    <a:lnTo>
                      <a:pt x="18" y="16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20" y="6"/>
                    </a:lnTo>
                    <a:lnTo>
                      <a:pt x="20" y="8"/>
                    </a:lnTo>
                    <a:lnTo>
                      <a:pt x="20" y="8"/>
                    </a:lnTo>
                    <a:close/>
                  </a:path>
                </a:pathLst>
              </a:custGeom>
              <a:solidFill>
                <a:srgbClr val="5E5B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3" name="Freeform 14"/>
              <p:cNvSpPr>
                <a:spLocks/>
              </p:cNvSpPr>
              <p:nvPr/>
            </p:nvSpPr>
            <p:spPr bwMode="auto">
              <a:xfrm>
                <a:off x="2473" y="1498"/>
                <a:ext cx="632" cy="632"/>
              </a:xfrm>
              <a:custGeom>
                <a:avLst/>
                <a:gdLst>
                  <a:gd name="T0" fmla="*/ 316 w 632"/>
                  <a:gd name="T1" fmla="*/ 0 h 632"/>
                  <a:gd name="T2" fmla="*/ 252 w 632"/>
                  <a:gd name="T3" fmla="*/ 6 h 632"/>
                  <a:gd name="T4" fmla="*/ 194 w 632"/>
                  <a:gd name="T5" fmla="*/ 24 h 632"/>
                  <a:gd name="T6" fmla="*/ 140 w 632"/>
                  <a:gd name="T7" fmla="*/ 54 h 632"/>
                  <a:gd name="T8" fmla="*/ 92 w 632"/>
                  <a:gd name="T9" fmla="*/ 92 h 632"/>
                  <a:gd name="T10" fmla="*/ 54 w 632"/>
                  <a:gd name="T11" fmla="*/ 140 h 632"/>
                  <a:gd name="T12" fmla="*/ 24 w 632"/>
                  <a:gd name="T13" fmla="*/ 192 h 632"/>
                  <a:gd name="T14" fmla="*/ 6 w 632"/>
                  <a:gd name="T15" fmla="*/ 252 h 632"/>
                  <a:gd name="T16" fmla="*/ 0 w 632"/>
                  <a:gd name="T17" fmla="*/ 316 h 632"/>
                  <a:gd name="T18" fmla="*/ 2 w 632"/>
                  <a:gd name="T19" fmla="*/ 348 h 632"/>
                  <a:gd name="T20" fmla="*/ 14 w 632"/>
                  <a:gd name="T21" fmla="*/ 410 h 632"/>
                  <a:gd name="T22" fmla="*/ 38 w 632"/>
                  <a:gd name="T23" fmla="*/ 466 h 632"/>
                  <a:gd name="T24" fmla="*/ 72 w 632"/>
                  <a:gd name="T25" fmla="*/ 518 h 632"/>
                  <a:gd name="T26" fmla="*/ 114 w 632"/>
                  <a:gd name="T27" fmla="*/ 560 h 632"/>
                  <a:gd name="T28" fmla="*/ 166 w 632"/>
                  <a:gd name="T29" fmla="*/ 594 h 632"/>
                  <a:gd name="T30" fmla="*/ 222 w 632"/>
                  <a:gd name="T31" fmla="*/ 618 h 632"/>
                  <a:gd name="T32" fmla="*/ 284 w 632"/>
                  <a:gd name="T33" fmla="*/ 630 h 632"/>
                  <a:gd name="T34" fmla="*/ 316 w 632"/>
                  <a:gd name="T35" fmla="*/ 632 h 632"/>
                  <a:gd name="T36" fmla="*/ 380 w 632"/>
                  <a:gd name="T37" fmla="*/ 626 h 632"/>
                  <a:gd name="T38" fmla="*/ 440 w 632"/>
                  <a:gd name="T39" fmla="*/ 608 h 632"/>
                  <a:gd name="T40" fmla="*/ 492 w 632"/>
                  <a:gd name="T41" fmla="*/ 578 h 632"/>
                  <a:gd name="T42" fmla="*/ 540 w 632"/>
                  <a:gd name="T43" fmla="*/ 540 h 632"/>
                  <a:gd name="T44" fmla="*/ 578 w 632"/>
                  <a:gd name="T45" fmla="*/ 492 h 632"/>
                  <a:gd name="T46" fmla="*/ 608 w 632"/>
                  <a:gd name="T47" fmla="*/ 440 h 632"/>
                  <a:gd name="T48" fmla="*/ 626 w 632"/>
                  <a:gd name="T49" fmla="*/ 380 h 632"/>
                  <a:gd name="T50" fmla="*/ 632 w 632"/>
                  <a:gd name="T51" fmla="*/ 316 h 632"/>
                  <a:gd name="T52" fmla="*/ 630 w 632"/>
                  <a:gd name="T53" fmla="*/ 284 h 632"/>
                  <a:gd name="T54" fmla="*/ 618 w 632"/>
                  <a:gd name="T55" fmla="*/ 222 h 632"/>
                  <a:gd name="T56" fmla="*/ 594 w 632"/>
                  <a:gd name="T57" fmla="*/ 166 h 632"/>
                  <a:gd name="T58" fmla="*/ 560 w 632"/>
                  <a:gd name="T59" fmla="*/ 114 h 632"/>
                  <a:gd name="T60" fmla="*/ 518 w 632"/>
                  <a:gd name="T61" fmla="*/ 72 h 632"/>
                  <a:gd name="T62" fmla="*/ 466 w 632"/>
                  <a:gd name="T63" fmla="*/ 38 h 632"/>
                  <a:gd name="T64" fmla="*/ 410 w 632"/>
                  <a:gd name="T65" fmla="*/ 14 h 632"/>
                  <a:gd name="T66" fmla="*/ 348 w 632"/>
                  <a:gd name="T67" fmla="*/ 2 h 632"/>
                  <a:gd name="T68" fmla="*/ 316 w 632"/>
                  <a:gd name="T69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2" h="632">
                    <a:moveTo>
                      <a:pt x="316" y="0"/>
                    </a:moveTo>
                    <a:lnTo>
                      <a:pt x="316" y="0"/>
                    </a:lnTo>
                    <a:lnTo>
                      <a:pt x="284" y="2"/>
                    </a:lnTo>
                    <a:lnTo>
                      <a:pt x="252" y="6"/>
                    </a:lnTo>
                    <a:lnTo>
                      <a:pt x="222" y="14"/>
                    </a:lnTo>
                    <a:lnTo>
                      <a:pt x="194" y="24"/>
                    </a:lnTo>
                    <a:lnTo>
                      <a:pt x="166" y="38"/>
                    </a:lnTo>
                    <a:lnTo>
                      <a:pt x="140" y="54"/>
                    </a:lnTo>
                    <a:lnTo>
                      <a:pt x="114" y="72"/>
                    </a:lnTo>
                    <a:lnTo>
                      <a:pt x="92" y="92"/>
                    </a:lnTo>
                    <a:lnTo>
                      <a:pt x="72" y="114"/>
                    </a:lnTo>
                    <a:lnTo>
                      <a:pt x="54" y="140"/>
                    </a:lnTo>
                    <a:lnTo>
                      <a:pt x="38" y="166"/>
                    </a:lnTo>
                    <a:lnTo>
                      <a:pt x="24" y="192"/>
                    </a:lnTo>
                    <a:lnTo>
                      <a:pt x="14" y="222"/>
                    </a:lnTo>
                    <a:lnTo>
                      <a:pt x="6" y="252"/>
                    </a:lnTo>
                    <a:lnTo>
                      <a:pt x="2" y="284"/>
                    </a:lnTo>
                    <a:lnTo>
                      <a:pt x="0" y="316"/>
                    </a:lnTo>
                    <a:lnTo>
                      <a:pt x="0" y="316"/>
                    </a:lnTo>
                    <a:lnTo>
                      <a:pt x="2" y="348"/>
                    </a:lnTo>
                    <a:lnTo>
                      <a:pt x="6" y="380"/>
                    </a:lnTo>
                    <a:lnTo>
                      <a:pt x="14" y="410"/>
                    </a:lnTo>
                    <a:lnTo>
                      <a:pt x="24" y="440"/>
                    </a:lnTo>
                    <a:lnTo>
                      <a:pt x="38" y="466"/>
                    </a:lnTo>
                    <a:lnTo>
                      <a:pt x="54" y="492"/>
                    </a:lnTo>
                    <a:lnTo>
                      <a:pt x="72" y="518"/>
                    </a:lnTo>
                    <a:lnTo>
                      <a:pt x="92" y="540"/>
                    </a:lnTo>
                    <a:lnTo>
                      <a:pt x="114" y="560"/>
                    </a:lnTo>
                    <a:lnTo>
                      <a:pt x="140" y="578"/>
                    </a:lnTo>
                    <a:lnTo>
                      <a:pt x="166" y="594"/>
                    </a:lnTo>
                    <a:lnTo>
                      <a:pt x="194" y="608"/>
                    </a:lnTo>
                    <a:lnTo>
                      <a:pt x="222" y="618"/>
                    </a:lnTo>
                    <a:lnTo>
                      <a:pt x="252" y="626"/>
                    </a:lnTo>
                    <a:lnTo>
                      <a:pt x="284" y="630"/>
                    </a:lnTo>
                    <a:lnTo>
                      <a:pt x="316" y="632"/>
                    </a:lnTo>
                    <a:lnTo>
                      <a:pt x="316" y="632"/>
                    </a:lnTo>
                    <a:lnTo>
                      <a:pt x="348" y="630"/>
                    </a:lnTo>
                    <a:lnTo>
                      <a:pt x="380" y="626"/>
                    </a:lnTo>
                    <a:lnTo>
                      <a:pt x="410" y="618"/>
                    </a:lnTo>
                    <a:lnTo>
                      <a:pt x="440" y="608"/>
                    </a:lnTo>
                    <a:lnTo>
                      <a:pt x="466" y="594"/>
                    </a:lnTo>
                    <a:lnTo>
                      <a:pt x="492" y="578"/>
                    </a:lnTo>
                    <a:lnTo>
                      <a:pt x="518" y="560"/>
                    </a:lnTo>
                    <a:lnTo>
                      <a:pt x="540" y="540"/>
                    </a:lnTo>
                    <a:lnTo>
                      <a:pt x="560" y="518"/>
                    </a:lnTo>
                    <a:lnTo>
                      <a:pt x="578" y="492"/>
                    </a:lnTo>
                    <a:lnTo>
                      <a:pt x="594" y="466"/>
                    </a:lnTo>
                    <a:lnTo>
                      <a:pt x="608" y="440"/>
                    </a:lnTo>
                    <a:lnTo>
                      <a:pt x="618" y="410"/>
                    </a:lnTo>
                    <a:lnTo>
                      <a:pt x="626" y="380"/>
                    </a:lnTo>
                    <a:lnTo>
                      <a:pt x="630" y="348"/>
                    </a:lnTo>
                    <a:lnTo>
                      <a:pt x="632" y="316"/>
                    </a:lnTo>
                    <a:lnTo>
                      <a:pt x="632" y="316"/>
                    </a:lnTo>
                    <a:lnTo>
                      <a:pt x="630" y="284"/>
                    </a:lnTo>
                    <a:lnTo>
                      <a:pt x="626" y="252"/>
                    </a:lnTo>
                    <a:lnTo>
                      <a:pt x="618" y="222"/>
                    </a:lnTo>
                    <a:lnTo>
                      <a:pt x="608" y="192"/>
                    </a:lnTo>
                    <a:lnTo>
                      <a:pt x="594" y="166"/>
                    </a:lnTo>
                    <a:lnTo>
                      <a:pt x="578" y="140"/>
                    </a:lnTo>
                    <a:lnTo>
                      <a:pt x="560" y="114"/>
                    </a:lnTo>
                    <a:lnTo>
                      <a:pt x="540" y="92"/>
                    </a:lnTo>
                    <a:lnTo>
                      <a:pt x="518" y="72"/>
                    </a:lnTo>
                    <a:lnTo>
                      <a:pt x="492" y="54"/>
                    </a:lnTo>
                    <a:lnTo>
                      <a:pt x="466" y="38"/>
                    </a:lnTo>
                    <a:lnTo>
                      <a:pt x="440" y="24"/>
                    </a:lnTo>
                    <a:lnTo>
                      <a:pt x="410" y="14"/>
                    </a:lnTo>
                    <a:lnTo>
                      <a:pt x="380" y="6"/>
                    </a:lnTo>
                    <a:lnTo>
                      <a:pt x="348" y="2"/>
                    </a:lnTo>
                    <a:lnTo>
                      <a:pt x="316" y="0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rgbClr val="003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4" name="Freeform 15"/>
              <p:cNvSpPr>
                <a:spLocks noEditPoints="1"/>
              </p:cNvSpPr>
              <p:nvPr/>
            </p:nvSpPr>
            <p:spPr bwMode="auto">
              <a:xfrm>
                <a:off x="2429" y="1454"/>
                <a:ext cx="720" cy="720"/>
              </a:xfrm>
              <a:custGeom>
                <a:avLst/>
                <a:gdLst>
                  <a:gd name="T0" fmla="*/ 708 w 720"/>
                  <a:gd name="T1" fmla="*/ 360 h 720"/>
                  <a:gd name="T2" fmla="*/ 720 w 720"/>
                  <a:gd name="T3" fmla="*/ 346 h 720"/>
                  <a:gd name="T4" fmla="*/ 704 w 720"/>
                  <a:gd name="T5" fmla="*/ 310 h 720"/>
                  <a:gd name="T6" fmla="*/ 694 w 720"/>
                  <a:gd name="T7" fmla="*/ 254 h 720"/>
                  <a:gd name="T8" fmla="*/ 688 w 720"/>
                  <a:gd name="T9" fmla="*/ 222 h 720"/>
                  <a:gd name="T10" fmla="*/ 650 w 720"/>
                  <a:gd name="T11" fmla="*/ 164 h 720"/>
                  <a:gd name="T12" fmla="*/ 632 w 720"/>
                  <a:gd name="T13" fmla="*/ 136 h 720"/>
                  <a:gd name="T14" fmla="*/ 584 w 720"/>
                  <a:gd name="T15" fmla="*/ 86 h 720"/>
                  <a:gd name="T16" fmla="*/ 554 w 720"/>
                  <a:gd name="T17" fmla="*/ 68 h 720"/>
                  <a:gd name="T18" fmla="*/ 496 w 720"/>
                  <a:gd name="T19" fmla="*/ 32 h 720"/>
                  <a:gd name="T20" fmla="*/ 466 w 720"/>
                  <a:gd name="T21" fmla="*/ 26 h 720"/>
                  <a:gd name="T22" fmla="*/ 404 w 720"/>
                  <a:gd name="T23" fmla="*/ 14 h 720"/>
                  <a:gd name="T24" fmla="*/ 372 w 720"/>
                  <a:gd name="T25" fmla="*/ 0 h 720"/>
                  <a:gd name="T26" fmla="*/ 310 w 720"/>
                  <a:gd name="T27" fmla="*/ 16 h 720"/>
                  <a:gd name="T28" fmla="*/ 270 w 720"/>
                  <a:gd name="T29" fmla="*/ 10 h 720"/>
                  <a:gd name="T30" fmla="*/ 262 w 720"/>
                  <a:gd name="T31" fmla="*/ 26 h 720"/>
                  <a:gd name="T32" fmla="*/ 198 w 720"/>
                  <a:gd name="T33" fmla="*/ 38 h 720"/>
                  <a:gd name="T34" fmla="*/ 152 w 720"/>
                  <a:gd name="T35" fmla="*/ 82 h 720"/>
                  <a:gd name="T36" fmla="*/ 114 w 720"/>
                  <a:gd name="T37" fmla="*/ 96 h 720"/>
                  <a:gd name="T38" fmla="*/ 96 w 720"/>
                  <a:gd name="T39" fmla="*/ 132 h 720"/>
                  <a:gd name="T40" fmla="*/ 56 w 720"/>
                  <a:gd name="T41" fmla="*/ 178 h 720"/>
                  <a:gd name="T42" fmla="*/ 44 w 720"/>
                  <a:gd name="T43" fmla="*/ 210 h 720"/>
                  <a:gd name="T44" fmla="*/ 18 w 720"/>
                  <a:gd name="T45" fmla="*/ 270 h 720"/>
                  <a:gd name="T46" fmla="*/ 12 w 720"/>
                  <a:gd name="T47" fmla="*/ 300 h 720"/>
                  <a:gd name="T48" fmla="*/ 12 w 720"/>
                  <a:gd name="T49" fmla="*/ 360 h 720"/>
                  <a:gd name="T50" fmla="*/ 2 w 720"/>
                  <a:gd name="T51" fmla="*/ 400 h 720"/>
                  <a:gd name="T52" fmla="*/ 16 w 720"/>
                  <a:gd name="T53" fmla="*/ 410 h 720"/>
                  <a:gd name="T54" fmla="*/ 26 w 720"/>
                  <a:gd name="T55" fmla="*/ 462 h 720"/>
                  <a:gd name="T56" fmla="*/ 32 w 720"/>
                  <a:gd name="T57" fmla="*/ 498 h 720"/>
                  <a:gd name="T58" fmla="*/ 70 w 720"/>
                  <a:gd name="T59" fmla="*/ 556 h 720"/>
                  <a:gd name="T60" fmla="*/ 88 w 720"/>
                  <a:gd name="T61" fmla="*/ 584 h 720"/>
                  <a:gd name="T62" fmla="*/ 136 w 720"/>
                  <a:gd name="T63" fmla="*/ 628 h 720"/>
                  <a:gd name="T64" fmla="*/ 160 w 720"/>
                  <a:gd name="T65" fmla="*/ 652 h 720"/>
                  <a:gd name="T66" fmla="*/ 194 w 720"/>
                  <a:gd name="T67" fmla="*/ 666 h 720"/>
                  <a:gd name="T68" fmla="*/ 246 w 720"/>
                  <a:gd name="T69" fmla="*/ 702 h 720"/>
                  <a:gd name="T70" fmla="*/ 262 w 720"/>
                  <a:gd name="T71" fmla="*/ 694 h 720"/>
                  <a:gd name="T72" fmla="*/ 322 w 720"/>
                  <a:gd name="T73" fmla="*/ 718 h 720"/>
                  <a:gd name="T74" fmla="*/ 352 w 720"/>
                  <a:gd name="T75" fmla="*/ 712 h 720"/>
                  <a:gd name="T76" fmla="*/ 412 w 720"/>
                  <a:gd name="T77" fmla="*/ 704 h 720"/>
                  <a:gd name="T78" fmla="*/ 450 w 720"/>
                  <a:gd name="T79" fmla="*/ 706 h 720"/>
                  <a:gd name="T80" fmla="*/ 504 w 720"/>
                  <a:gd name="T81" fmla="*/ 676 h 720"/>
                  <a:gd name="T82" fmla="*/ 544 w 720"/>
                  <a:gd name="T83" fmla="*/ 670 h 720"/>
                  <a:gd name="T84" fmla="*/ 588 w 720"/>
                  <a:gd name="T85" fmla="*/ 624 h 720"/>
                  <a:gd name="T86" fmla="*/ 624 w 720"/>
                  <a:gd name="T87" fmla="*/ 606 h 720"/>
                  <a:gd name="T88" fmla="*/ 638 w 720"/>
                  <a:gd name="T89" fmla="*/ 568 h 720"/>
                  <a:gd name="T90" fmla="*/ 670 w 720"/>
                  <a:gd name="T91" fmla="*/ 544 h 720"/>
                  <a:gd name="T92" fmla="*/ 686 w 720"/>
                  <a:gd name="T93" fmla="*/ 482 h 720"/>
                  <a:gd name="T94" fmla="*/ 710 w 720"/>
                  <a:gd name="T95" fmla="*/ 450 h 720"/>
                  <a:gd name="T96" fmla="*/ 704 w 720"/>
                  <a:gd name="T97" fmla="*/ 412 h 720"/>
                  <a:gd name="T98" fmla="*/ 174 w 720"/>
                  <a:gd name="T99" fmla="*/ 634 h 720"/>
                  <a:gd name="T100" fmla="*/ 36 w 720"/>
                  <a:gd name="T101" fmla="*/ 426 h 720"/>
                  <a:gd name="T102" fmla="*/ 68 w 720"/>
                  <a:gd name="T103" fmla="*/ 202 h 720"/>
                  <a:gd name="T104" fmla="*/ 262 w 720"/>
                  <a:gd name="T105" fmla="*/ 44 h 720"/>
                  <a:gd name="T106" fmla="*/ 488 w 720"/>
                  <a:gd name="T107" fmla="*/ 54 h 720"/>
                  <a:gd name="T108" fmla="*/ 666 w 720"/>
                  <a:gd name="T109" fmla="*/ 232 h 720"/>
                  <a:gd name="T110" fmla="*/ 676 w 720"/>
                  <a:gd name="T111" fmla="*/ 458 h 720"/>
                  <a:gd name="T112" fmla="*/ 518 w 720"/>
                  <a:gd name="T113" fmla="*/ 652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20" h="720">
                    <a:moveTo>
                      <a:pt x="704" y="412"/>
                    </a:moveTo>
                    <a:lnTo>
                      <a:pt x="704" y="412"/>
                    </a:lnTo>
                    <a:lnTo>
                      <a:pt x="704" y="410"/>
                    </a:lnTo>
                    <a:lnTo>
                      <a:pt x="704" y="410"/>
                    </a:lnTo>
                    <a:lnTo>
                      <a:pt x="704" y="410"/>
                    </a:lnTo>
                    <a:lnTo>
                      <a:pt x="704" y="410"/>
                    </a:lnTo>
                    <a:lnTo>
                      <a:pt x="708" y="384"/>
                    </a:lnTo>
                    <a:lnTo>
                      <a:pt x="708" y="360"/>
                    </a:lnTo>
                    <a:lnTo>
                      <a:pt x="708" y="360"/>
                    </a:lnTo>
                    <a:lnTo>
                      <a:pt x="708" y="360"/>
                    </a:lnTo>
                    <a:lnTo>
                      <a:pt x="710" y="354"/>
                    </a:lnTo>
                    <a:lnTo>
                      <a:pt x="712" y="350"/>
                    </a:lnTo>
                    <a:lnTo>
                      <a:pt x="712" y="350"/>
                    </a:lnTo>
                    <a:lnTo>
                      <a:pt x="716" y="348"/>
                    </a:lnTo>
                    <a:lnTo>
                      <a:pt x="720" y="346"/>
                    </a:lnTo>
                    <a:lnTo>
                      <a:pt x="720" y="346"/>
                    </a:lnTo>
                    <a:lnTo>
                      <a:pt x="718" y="320"/>
                    </a:lnTo>
                    <a:lnTo>
                      <a:pt x="718" y="320"/>
                    </a:lnTo>
                    <a:lnTo>
                      <a:pt x="718" y="320"/>
                    </a:lnTo>
                    <a:lnTo>
                      <a:pt x="718" y="320"/>
                    </a:lnTo>
                    <a:lnTo>
                      <a:pt x="712" y="320"/>
                    </a:lnTo>
                    <a:lnTo>
                      <a:pt x="708" y="318"/>
                    </a:lnTo>
                    <a:lnTo>
                      <a:pt x="706" y="314"/>
                    </a:lnTo>
                    <a:lnTo>
                      <a:pt x="704" y="310"/>
                    </a:lnTo>
                    <a:lnTo>
                      <a:pt x="704" y="310"/>
                    </a:lnTo>
                    <a:lnTo>
                      <a:pt x="700" y="286"/>
                    </a:lnTo>
                    <a:lnTo>
                      <a:pt x="694" y="262"/>
                    </a:lnTo>
                    <a:lnTo>
                      <a:pt x="694" y="262"/>
                    </a:lnTo>
                    <a:lnTo>
                      <a:pt x="694" y="262"/>
                    </a:lnTo>
                    <a:lnTo>
                      <a:pt x="694" y="258"/>
                    </a:lnTo>
                    <a:lnTo>
                      <a:pt x="694" y="258"/>
                    </a:lnTo>
                    <a:lnTo>
                      <a:pt x="694" y="254"/>
                    </a:lnTo>
                    <a:lnTo>
                      <a:pt x="696" y="250"/>
                    </a:lnTo>
                    <a:lnTo>
                      <a:pt x="698" y="248"/>
                    </a:lnTo>
                    <a:lnTo>
                      <a:pt x="702" y="246"/>
                    </a:lnTo>
                    <a:lnTo>
                      <a:pt x="702" y="246"/>
                    </a:lnTo>
                    <a:lnTo>
                      <a:pt x="694" y="220"/>
                    </a:lnTo>
                    <a:lnTo>
                      <a:pt x="694" y="220"/>
                    </a:lnTo>
                    <a:lnTo>
                      <a:pt x="688" y="222"/>
                    </a:lnTo>
                    <a:lnTo>
                      <a:pt x="688" y="222"/>
                    </a:lnTo>
                    <a:lnTo>
                      <a:pt x="682" y="220"/>
                    </a:lnTo>
                    <a:lnTo>
                      <a:pt x="676" y="214"/>
                    </a:lnTo>
                    <a:lnTo>
                      <a:pt x="676" y="214"/>
                    </a:lnTo>
                    <a:lnTo>
                      <a:pt x="666" y="192"/>
                    </a:lnTo>
                    <a:lnTo>
                      <a:pt x="652" y="172"/>
                    </a:lnTo>
                    <a:lnTo>
                      <a:pt x="652" y="172"/>
                    </a:lnTo>
                    <a:lnTo>
                      <a:pt x="650" y="164"/>
                    </a:lnTo>
                    <a:lnTo>
                      <a:pt x="650" y="164"/>
                    </a:lnTo>
                    <a:lnTo>
                      <a:pt x="652" y="158"/>
                    </a:lnTo>
                    <a:lnTo>
                      <a:pt x="656" y="154"/>
                    </a:lnTo>
                    <a:lnTo>
                      <a:pt x="656" y="154"/>
                    </a:lnTo>
                    <a:lnTo>
                      <a:pt x="640" y="132"/>
                    </a:lnTo>
                    <a:lnTo>
                      <a:pt x="640" y="132"/>
                    </a:lnTo>
                    <a:lnTo>
                      <a:pt x="636" y="136"/>
                    </a:lnTo>
                    <a:lnTo>
                      <a:pt x="632" y="136"/>
                    </a:lnTo>
                    <a:lnTo>
                      <a:pt x="632" y="136"/>
                    </a:lnTo>
                    <a:lnTo>
                      <a:pt x="628" y="134"/>
                    </a:lnTo>
                    <a:lnTo>
                      <a:pt x="622" y="132"/>
                    </a:lnTo>
                    <a:lnTo>
                      <a:pt x="622" y="132"/>
                    </a:lnTo>
                    <a:lnTo>
                      <a:pt x="606" y="114"/>
                    </a:lnTo>
                    <a:lnTo>
                      <a:pt x="588" y="96"/>
                    </a:lnTo>
                    <a:lnTo>
                      <a:pt x="588" y="96"/>
                    </a:lnTo>
                    <a:lnTo>
                      <a:pt x="584" y="92"/>
                    </a:lnTo>
                    <a:lnTo>
                      <a:pt x="584" y="86"/>
                    </a:lnTo>
                    <a:lnTo>
                      <a:pt x="584" y="86"/>
                    </a:lnTo>
                    <a:lnTo>
                      <a:pt x="584" y="82"/>
                    </a:lnTo>
                    <a:lnTo>
                      <a:pt x="586" y="78"/>
                    </a:lnTo>
                    <a:lnTo>
                      <a:pt x="586" y="78"/>
                    </a:lnTo>
                    <a:lnTo>
                      <a:pt x="566" y="64"/>
                    </a:lnTo>
                    <a:lnTo>
                      <a:pt x="566" y="64"/>
                    </a:lnTo>
                    <a:lnTo>
                      <a:pt x="560" y="68"/>
                    </a:lnTo>
                    <a:lnTo>
                      <a:pt x="554" y="68"/>
                    </a:lnTo>
                    <a:lnTo>
                      <a:pt x="554" y="68"/>
                    </a:lnTo>
                    <a:lnTo>
                      <a:pt x="548" y="66"/>
                    </a:lnTo>
                    <a:lnTo>
                      <a:pt x="548" y="66"/>
                    </a:lnTo>
                    <a:lnTo>
                      <a:pt x="526" y="54"/>
                    </a:lnTo>
                    <a:lnTo>
                      <a:pt x="504" y="42"/>
                    </a:lnTo>
                    <a:lnTo>
                      <a:pt x="504" y="42"/>
                    </a:lnTo>
                    <a:lnTo>
                      <a:pt x="498" y="38"/>
                    </a:lnTo>
                    <a:lnTo>
                      <a:pt x="496" y="32"/>
                    </a:lnTo>
                    <a:lnTo>
                      <a:pt x="496" y="32"/>
                    </a:lnTo>
                    <a:lnTo>
                      <a:pt x="498" y="26"/>
                    </a:lnTo>
                    <a:lnTo>
                      <a:pt x="498" y="26"/>
                    </a:lnTo>
                    <a:lnTo>
                      <a:pt x="474" y="18"/>
                    </a:lnTo>
                    <a:lnTo>
                      <a:pt x="474" y="18"/>
                    </a:lnTo>
                    <a:lnTo>
                      <a:pt x="472" y="20"/>
                    </a:lnTo>
                    <a:lnTo>
                      <a:pt x="468" y="24"/>
                    </a:lnTo>
                    <a:lnTo>
                      <a:pt x="466" y="26"/>
                    </a:lnTo>
                    <a:lnTo>
                      <a:pt x="462" y="26"/>
                    </a:lnTo>
                    <a:lnTo>
                      <a:pt x="462" y="26"/>
                    </a:lnTo>
                    <a:lnTo>
                      <a:pt x="458" y="26"/>
                    </a:lnTo>
                    <a:lnTo>
                      <a:pt x="458" y="26"/>
                    </a:lnTo>
                    <a:lnTo>
                      <a:pt x="434" y="20"/>
                    </a:lnTo>
                    <a:lnTo>
                      <a:pt x="410" y="16"/>
                    </a:lnTo>
                    <a:lnTo>
                      <a:pt x="410" y="16"/>
                    </a:lnTo>
                    <a:lnTo>
                      <a:pt x="404" y="14"/>
                    </a:lnTo>
                    <a:lnTo>
                      <a:pt x="402" y="12"/>
                    </a:lnTo>
                    <a:lnTo>
                      <a:pt x="400" y="8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98" y="2"/>
                    </a:lnTo>
                    <a:lnTo>
                      <a:pt x="372" y="0"/>
                    </a:lnTo>
                    <a:lnTo>
                      <a:pt x="372" y="0"/>
                    </a:lnTo>
                    <a:lnTo>
                      <a:pt x="372" y="4"/>
                    </a:lnTo>
                    <a:lnTo>
                      <a:pt x="368" y="8"/>
                    </a:lnTo>
                    <a:lnTo>
                      <a:pt x="364" y="10"/>
                    </a:lnTo>
                    <a:lnTo>
                      <a:pt x="360" y="12"/>
                    </a:lnTo>
                    <a:lnTo>
                      <a:pt x="360" y="12"/>
                    </a:lnTo>
                    <a:lnTo>
                      <a:pt x="334" y="12"/>
                    </a:lnTo>
                    <a:lnTo>
                      <a:pt x="310" y="16"/>
                    </a:lnTo>
                    <a:lnTo>
                      <a:pt x="310" y="16"/>
                    </a:lnTo>
                    <a:lnTo>
                      <a:pt x="308" y="16"/>
                    </a:lnTo>
                    <a:lnTo>
                      <a:pt x="308" y="16"/>
                    </a:lnTo>
                    <a:lnTo>
                      <a:pt x="304" y="14"/>
                    </a:lnTo>
                    <a:lnTo>
                      <a:pt x="300" y="12"/>
                    </a:lnTo>
                    <a:lnTo>
                      <a:pt x="298" y="10"/>
                    </a:lnTo>
                    <a:lnTo>
                      <a:pt x="296" y="4"/>
                    </a:lnTo>
                    <a:lnTo>
                      <a:pt x="296" y="4"/>
                    </a:lnTo>
                    <a:lnTo>
                      <a:pt x="270" y="10"/>
                    </a:lnTo>
                    <a:lnTo>
                      <a:pt x="270" y="10"/>
                    </a:lnTo>
                    <a:lnTo>
                      <a:pt x="270" y="14"/>
                    </a:lnTo>
                    <a:lnTo>
                      <a:pt x="270" y="14"/>
                    </a:lnTo>
                    <a:lnTo>
                      <a:pt x="270" y="18"/>
                    </a:lnTo>
                    <a:lnTo>
                      <a:pt x="268" y="22"/>
                    </a:lnTo>
                    <a:lnTo>
                      <a:pt x="266" y="24"/>
                    </a:lnTo>
                    <a:lnTo>
                      <a:pt x="262" y="26"/>
                    </a:lnTo>
                    <a:lnTo>
                      <a:pt x="262" y="26"/>
                    </a:lnTo>
                    <a:lnTo>
                      <a:pt x="238" y="34"/>
                    </a:lnTo>
                    <a:lnTo>
                      <a:pt x="214" y="44"/>
                    </a:lnTo>
                    <a:lnTo>
                      <a:pt x="214" y="44"/>
                    </a:lnTo>
                    <a:lnTo>
                      <a:pt x="210" y="44"/>
                    </a:lnTo>
                    <a:lnTo>
                      <a:pt x="210" y="44"/>
                    </a:lnTo>
                    <a:lnTo>
                      <a:pt x="202" y="42"/>
                    </a:lnTo>
                    <a:lnTo>
                      <a:pt x="198" y="38"/>
                    </a:lnTo>
                    <a:lnTo>
                      <a:pt x="198" y="38"/>
                    </a:lnTo>
                    <a:lnTo>
                      <a:pt x="176" y="50"/>
                    </a:lnTo>
                    <a:lnTo>
                      <a:pt x="176" y="50"/>
                    </a:lnTo>
                    <a:lnTo>
                      <a:pt x="178" y="56"/>
                    </a:lnTo>
                    <a:lnTo>
                      <a:pt x="178" y="56"/>
                    </a:lnTo>
                    <a:lnTo>
                      <a:pt x="176" y="62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52" y="82"/>
                    </a:lnTo>
                    <a:lnTo>
                      <a:pt x="132" y="98"/>
                    </a:lnTo>
                    <a:lnTo>
                      <a:pt x="132" y="98"/>
                    </a:lnTo>
                    <a:lnTo>
                      <a:pt x="128" y="100"/>
                    </a:lnTo>
                    <a:lnTo>
                      <a:pt x="124" y="100"/>
                    </a:lnTo>
                    <a:lnTo>
                      <a:pt x="124" y="100"/>
                    </a:lnTo>
                    <a:lnTo>
                      <a:pt x="118" y="100"/>
                    </a:lnTo>
                    <a:lnTo>
                      <a:pt x="114" y="96"/>
                    </a:lnTo>
                    <a:lnTo>
                      <a:pt x="114" y="96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98" y="118"/>
                    </a:lnTo>
                    <a:lnTo>
                      <a:pt x="100" y="124"/>
                    </a:lnTo>
                    <a:lnTo>
                      <a:pt x="100" y="124"/>
                    </a:lnTo>
                    <a:lnTo>
                      <a:pt x="98" y="128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80" y="152"/>
                    </a:lnTo>
                    <a:lnTo>
                      <a:pt x="66" y="172"/>
                    </a:lnTo>
                    <a:lnTo>
                      <a:pt x="66" y="172"/>
                    </a:lnTo>
                    <a:lnTo>
                      <a:pt x="62" y="176"/>
                    </a:lnTo>
                    <a:lnTo>
                      <a:pt x="56" y="178"/>
                    </a:lnTo>
                    <a:lnTo>
                      <a:pt x="56" y="178"/>
                    </a:lnTo>
                    <a:lnTo>
                      <a:pt x="50" y="176"/>
                    </a:lnTo>
                    <a:lnTo>
                      <a:pt x="50" y="176"/>
                    </a:lnTo>
                    <a:lnTo>
                      <a:pt x="38" y="200"/>
                    </a:lnTo>
                    <a:lnTo>
                      <a:pt x="38" y="200"/>
                    </a:lnTo>
                    <a:lnTo>
                      <a:pt x="42" y="204"/>
                    </a:lnTo>
                    <a:lnTo>
                      <a:pt x="44" y="210"/>
                    </a:lnTo>
                    <a:lnTo>
                      <a:pt x="44" y="210"/>
                    </a:lnTo>
                    <a:lnTo>
                      <a:pt x="44" y="216"/>
                    </a:lnTo>
                    <a:lnTo>
                      <a:pt x="44" y="216"/>
                    </a:lnTo>
                    <a:lnTo>
                      <a:pt x="34" y="238"/>
                    </a:lnTo>
                    <a:lnTo>
                      <a:pt x="26" y="262"/>
                    </a:lnTo>
                    <a:lnTo>
                      <a:pt x="26" y="262"/>
                    </a:lnTo>
                    <a:lnTo>
                      <a:pt x="24" y="266"/>
                    </a:lnTo>
                    <a:lnTo>
                      <a:pt x="22" y="268"/>
                    </a:lnTo>
                    <a:lnTo>
                      <a:pt x="18" y="270"/>
                    </a:lnTo>
                    <a:lnTo>
                      <a:pt x="14" y="272"/>
                    </a:lnTo>
                    <a:lnTo>
                      <a:pt x="14" y="272"/>
                    </a:lnTo>
                    <a:lnTo>
                      <a:pt x="10" y="270"/>
                    </a:lnTo>
                    <a:lnTo>
                      <a:pt x="10" y="270"/>
                    </a:lnTo>
                    <a:lnTo>
                      <a:pt x="4" y="296"/>
                    </a:lnTo>
                    <a:lnTo>
                      <a:pt x="4" y="296"/>
                    </a:lnTo>
                    <a:lnTo>
                      <a:pt x="10" y="298"/>
                    </a:lnTo>
                    <a:lnTo>
                      <a:pt x="12" y="300"/>
                    </a:lnTo>
                    <a:lnTo>
                      <a:pt x="14" y="304"/>
                    </a:lnTo>
                    <a:lnTo>
                      <a:pt x="16" y="310"/>
                    </a:lnTo>
                    <a:lnTo>
                      <a:pt x="16" y="310"/>
                    </a:lnTo>
                    <a:lnTo>
                      <a:pt x="16" y="310"/>
                    </a:lnTo>
                    <a:lnTo>
                      <a:pt x="16" y="310"/>
                    </a:lnTo>
                    <a:lnTo>
                      <a:pt x="12" y="336"/>
                    </a:lnTo>
                    <a:lnTo>
                      <a:pt x="12" y="360"/>
                    </a:lnTo>
                    <a:lnTo>
                      <a:pt x="12" y="360"/>
                    </a:lnTo>
                    <a:lnTo>
                      <a:pt x="12" y="360"/>
                    </a:lnTo>
                    <a:lnTo>
                      <a:pt x="10" y="366"/>
                    </a:lnTo>
                    <a:lnTo>
                      <a:pt x="8" y="370"/>
                    </a:lnTo>
                    <a:lnTo>
                      <a:pt x="4" y="372"/>
                    </a:lnTo>
                    <a:lnTo>
                      <a:pt x="0" y="374"/>
                    </a:lnTo>
                    <a:lnTo>
                      <a:pt x="0" y="374"/>
                    </a:lnTo>
                    <a:lnTo>
                      <a:pt x="2" y="400"/>
                    </a:lnTo>
                    <a:lnTo>
                      <a:pt x="2" y="400"/>
                    </a:lnTo>
                    <a:lnTo>
                      <a:pt x="2" y="400"/>
                    </a:lnTo>
                    <a:lnTo>
                      <a:pt x="2" y="400"/>
                    </a:lnTo>
                    <a:lnTo>
                      <a:pt x="8" y="400"/>
                    </a:lnTo>
                    <a:lnTo>
                      <a:pt x="12" y="402"/>
                    </a:lnTo>
                    <a:lnTo>
                      <a:pt x="14" y="406"/>
                    </a:lnTo>
                    <a:lnTo>
                      <a:pt x="16" y="410"/>
                    </a:lnTo>
                    <a:lnTo>
                      <a:pt x="16" y="410"/>
                    </a:lnTo>
                    <a:lnTo>
                      <a:pt x="16" y="410"/>
                    </a:lnTo>
                    <a:lnTo>
                      <a:pt x="16" y="410"/>
                    </a:lnTo>
                    <a:lnTo>
                      <a:pt x="16" y="410"/>
                    </a:lnTo>
                    <a:lnTo>
                      <a:pt x="20" y="434"/>
                    </a:lnTo>
                    <a:lnTo>
                      <a:pt x="26" y="458"/>
                    </a:lnTo>
                    <a:lnTo>
                      <a:pt x="26" y="458"/>
                    </a:lnTo>
                    <a:lnTo>
                      <a:pt x="26" y="458"/>
                    </a:lnTo>
                    <a:lnTo>
                      <a:pt x="26" y="462"/>
                    </a:lnTo>
                    <a:lnTo>
                      <a:pt x="26" y="462"/>
                    </a:lnTo>
                    <a:lnTo>
                      <a:pt x="26" y="466"/>
                    </a:lnTo>
                    <a:lnTo>
                      <a:pt x="24" y="470"/>
                    </a:lnTo>
                    <a:lnTo>
                      <a:pt x="22" y="472"/>
                    </a:lnTo>
                    <a:lnTo>
                      <a:pt x="18" y="474"/>
                    </a:lnTo>
                    <a:lnTo>
                      <a:pt x="18" y="474"/>
                    </a:lnTo>
                    <a:lnTo>
                      <a:pt x="26" y="498"/>
                    </a:lnTo>
                    <a:lnTo>
                      <a:pt x="26" y="498"/>
                    </a:lnTo>
                    <a:lnTo>
                      <a:pt x="32" y="498"/>
                    </a:lnTo>
                    <a:lnTo>
                      <a:pt x="32" y="498"/>
                    </a:lnTo>
                    <a:lnTo>
                      <a:pt x="38" y="500"/>
                    </a:lnTo>
                    <a:lnTo>
                      <a:pt x="44" y="504"/>
                    </a:lnTo>
                    <a:lnTo>
                      <a:pt x="44" y="504"/>
                    </a:lnTo>
                    <a:lnTo>
                      <a:pt x="54" y="528"/>
                    </a:lnTo>
                    <a:lnTo>
                      <a:pt x="68" y="548"/>
                    </a:lnTo>
                    <a:lnTo>
                      <a:pt x="68" y="548"/>
                    </a:lnTo>
                    <a:lnTo>
                      <a:pt x="70" y="556"/>
                    </a:lnTo>
                    <a:lnTo>
                      <a:pt x="70" y="556"/>
                    </a:lnTo>
                    <a:lnTo>
                      <a:pt x="68" y="562"/>
                    </a:lnTo>
                    <a:lnTo>
                      <a:pt x="64" y="566"/>
                    </a:lnTo>
                    <a:lnTo>
                      <a:pt x="64" y="566"/>
                    </a:lnTo>
                    <a:lnTo>
                      <a:pt x="80" y="586"/>
                    </a:lnTo>
                    <a:lnTo>
                      <a:pt x="80" y="586"/>
                    </a:lnTo>
                    <a:lnTo>
                      <a:pt x="84" y="584"/>
                    </a:lnTo>
                    <a:lnTo>
                      <a:pt x="88" y="584"/>
                    </a:lnTo>
                    <a:lnTo>
                      <a:pt x="88" y="584"/>
                    </a:lnTo>
                    <a:lnTo>
                      <a:pt x="92" y="584"/>
                    </a:lnTo>
                    <a:lnTo>
                      <a:pt x="98" y="588"/>
                    </a:lnTo>
                    <a:lnTo>
                      <a:pt x="98" y="588"/>
                    </a:lnTo>
                    <a:lnTo>
                      <a:pt x="114" y="606"/>
                    </a:lnTo>
                    <a:lnTo>
                      <a:pt x="132" y="624"/>
                    </a:lnTo>
                    <a:lnTo>
                      <a:pt x="132" y="624"/>
                    </a:lnTo>
                    <a:lnTo>
                      <a:pt x="136" y="628"/>
                    </a:lnTo>
                    <a:lnTo>
                      <a:pt x="136" y="632"/>
                    </a:lnTo>
                    <a:lnTo>
                      <a:pt x="136" y="632"/>
                    </a:lnTo>
                    <a:lnTo>
                      <a:pt x="136" y="638"/>
                    </a:lnTo>
                    <a:lnTo>
                      <a:pt x="134" y="640"/>
                    </a:lnTo>
                    <a:lnTo>
                      <a:pt x="134" y="640"/>
                    </a:lnTo>
                    <a:lnTo>
                      <a:pt x="154" y="656"/>
                    </a:lnTo>
                    <a:lnTo>
                      <a:pt x="154" y="656"/>
                    </a:lnTo>
                    <a:lnTo>
                      <a:pt x="160" y="652"/>
                    </a:lnTo>
                    <a:lnTo>
                      <a:pt x="166" y="652"/>
                    </a:lnTo>
                    <a:lnTo>
                      <a:pt x="166" y="652"/>
                    </a:lnTo>
                    <a:lnTo>
                      <a:pt x="172" y="652"/>
                    </a:lnTo>
                    <a:lnTo>
                      <a:pt x="172" y="654"/>
                    </a:lnTo>
                    <a:lnTo>
                      <a:pt x="172" y="654"/>
                    </a:lnTo>
                    <a:lnTo>
                      <a:pt x="172" y="654"/>
                    </a:lnTo>
                    <a:lnTo>
                      <a:pt x="172" y="654"/>
                    </a:lnTo>
                    <a:lnTo>
                      <a:pt x="194" y="666"/>
                    </a:lnTo>
                    <a:lnTo>
                      <a:pt x="216" y="676"/>
                    </a:lnTo>
                    <a:lnTo>
                      <a:pt x="216" y="676"/>
                    </a:lnTo>
                    <a:lnTo>
                      <a:pt x="222" y="682"/>
                    </a:lnTo>
                    <a:lnTo>
                      <a:pt x="224" y="688"/>
                    </a:lnTo>
                    <a:lnTo>
                      <a:pt x="224" y="688"/>
                    </a:lnTo>
                    <a:lnTo>
                      <a:pt x="222" y="694"/>
                    </a:lnTo>
                    <a:lnTo>
                      <a:pt x="222" y="694"/>
                    </a:lnTo>
                    <a:lnTo>
                      <a:pt x="246" y="702"/>
                    </a:lnTo>
                    <a:lnTo>
                      <a:pt x="246" y="702"/>
                    </a:lnTo>
                    <a:lnTo>
                      <a:pt x="248" y="698"/>
                    </a:lnTo>
                    <a:lnTo>
                      <a:pt x="252" y="696"/>
                    </a:lnTo>
                    <a:lnTo>
                      <a:pt x="254" y="694"/>
                    </a:lnTo>
                    <a:lnTo>
                      <a:pt x="258" y="694"/>
                    </a:lnTo>
                    <a:lnTo>
                      <a:pt x="258" y="694"/>
                    </a:lnTo>
                    <a:lnTo>
                      <a:pt x="262" y="694"/>
                    </a:lnTo>
                    <a:lnTo>
                      <a:pt x="262" y="694"/>
                    </a:lnTo>
                    <a:lnTo>
                      <a:pt x="286" y="700"/>
                    </a:lnTo>
                    <a:lnTo>
                      <a:pt x="310" y="704"/>
                    </a:lnTo>
                    <a:lnTo>
                      <a:pt x="310" y="704"/>
                    </a:lnTo>
                    <a:lnTo>
                      <a:pt x="310" y="704"/>
                    </a:lnTo>
                    <a:lnTo>
                      <a:pt x="316" y="706"/>
                    </a:lnTo>
                    <a:lnTo>
                      <a:pt x="318" y="708"/>
                    </a:lnTo>
                    <a:lnTo>
                      <a:pt x="320" y="712"/>
                    </a:lnTo>
                    <a:lnTo>
                      <a:pt x="322" y="718"/>
                    </a:lnTo>
                    <a:lnTo>
                      <a:pt x="322" y="718"/>
                    </a:lnTo>
                    <a:lnTo>
                      <a:pt x="322" y="718"/>
                    </a:lnTo>
                    <a:lnTo>
                      <a:pt x="322" y="718"/>
                    </a:lnTo>
                    <a:lnTo>
                      <a:pt x="348" y="720"/>
                    </a:lnTo>
                    <a:lnTo>
                      <a:pt x="348" y="720"/>
                    </a:lnTo>
                    <a:lnTo>
                      <a:pt x="348" y="716"/>
                    </a:lnTo>
                    <a:lnTo>
                      <a:pt x="352" y="712"/>
                    </a:lnTo>
                    <a:lnTo>
                      <a:pt x="352" y="712"/>
                    </a:lnTo>
                    <a:lnTo>
                      <a:pt x="356" y="710"/>
                    </a:lnTo>
                    <a:lnTo>
                      <a:pt x="360" y="708"/>
                    </a:lnTo>
                    <a:lnTo>
                      <a:pt x="360" y="708"/>
                    </a:lnTo>
                    <a:lnTo>
                      <a:pt x="386" y="708"/>
                    </a:lnTo>
                    <a:lnTo>
                      <a:pt x="410" y="704"/>
                    </a:lnTo>
                    <a:lnTo>
                      <a:pt x="410" y="704"/>
                    </a:lnTo>
                    <a:lnTo>
                      <a:pt x="412" y="704"/>
                    </a:lnTo>
                    <a:lnTo>
                      <a:pt x="412" y="704"/>
                    </a:lnTo>
                    <a:lnTo>
                      <a:pt x="416" y="706"/>
                    </a:lnTo>
                    <a:lnTo>
                      <a:pt x="420" y="708"/>
                    </a:lnTo>
                    <a:lnTo>
                      <a:pt x="422" y="710"/>
                    </a:lnTo>
                    <a:lnTo>
                      <a:pt x="424" y="716"/>
                    </a:lnTo>
                    <a:lnTo>
                      <a:pt x="424" y="716"/>
                    </a:lnTo>
                    <a:lnTo>
                      <a:pt x="450" y="710"/>
                    </a:lnTo>
                    <a:lnTo>
                      <a:pt x="450" y="710"/>
                    </a:lnTo>
                    <a:lnTo>
                      <a:pt x="450" y="706"/>
                    </a:lnTo>
                    <a:lnTo>
                      <a:pt x="450" y="706"/>
                    </a:lnTo>
                    <a:lnTo>
                      <a:pt x="450" y="702"/>
                    </a:lnTo>
                    <a:lnTo>
                      <a:pt x="452" y="698"/>
                    </a:lnTo>
                    <a:lnTo>
                      <a:pt x="454" y="696"/>
                    </a:lnTo>
                    <a:lnTo>
                      <a:pt x="458" y="694"/>
                    </a:lnTo>
                    <a:lnTo>
                      <a:pt x="458" y="694"/>
                    </a:lnTo>
                    <a:lnTo>
                      <a:pt x="482" y="686"/>
                    </a:lnTo>
                    <a:lnTo>
                      <a:pt x="504" y="676"/>
                    </a:lnTo>
                    <a:lnTo>
                      <a:pt x="504" y="676"/>
                    </a:lnTo>
                    <a:lnTo>
                      <a:pt x="504" y="676"/>
                    </a:lnTo>
                    <a:lnTo>
                      <a:pt x="510" y="676"/>
                    </a:lnTo>
                    <a:lnTo>
                      <a:pt x="510" y="676"/>
                    </a:lnTo>
                    <a:lnTo>
                      <a:pt x="516" y="678"/>
                    </a:lnTo>
                    <a:lnTo>
                      <a:pt x="522" y="682"/>
                    </a:lnTo>
                    <a:lnTo>
                      <a:pt x="522" y="682"/>
                    </a:lnTo>
                    <a:lnTo>
                      <a:pt x="544" y="670"/>
                    </a:lnTo>
                    <a:lnTo>
                      <a:pt x="544" y="670"/>
                    </a:lnTo>
                    <a:lnTo>
                      <a:pt x="542" y="664"/>
                    </a:lnTo>
                    <a:lnTo>
                      <a:pt x="542" y="664"/>
                    </a:lnTo>
                    <a:lnTo>
                      <a:pt x="544" y="658"/>
                    </a:lnTo>
                    <a:lnTo>
                      <a:pt x="548" y="652"/>
                    </a:lnTo>
                    <a:lnTo>
                      <a:pt x="548" y="652"/>
                    </a:lnTo>
                    <a:lnTo>
                      <a:pt x="568" y="638"/>
                    </a:lnTo>
                    <a:lnTo>
                      <a:pt x="588" y="624"/>
                    </a:lnTo>
                    <a:lnTo>
                      <a:pt x="588" y="624"/>
                    </a:lnTo>
                    <a:lnTo>
                      <a:pt x="592" y="620"/>
                    </a:lnTo>
                    <a:lnTo>
                      <a:pt x="596" y="620"/>
                    </a:lnTo>
                    <a:lnTo>
                      <a:pt x="596" y="620"/>
                    </a:lnTo>
                    <a:lnTo>
                      <a:pt x="602" y="622"/>
                    </a:lnTo>
                    <a:lnTo>
                      <a:pt x="606" y="624"/>
                    </a:lnTo>
                    <a:lnTo>
                      <a:pt x="606" y="624"/>
                    </a:lnTo>
                    <a:lnTo>
                      <a:pt x="624" y="606"/>
                    </a:lnTo>
                    <a:lnTo>
                      <a:pt x="624" y="606"/>
                    </a:lnTo>
                    <a:lnTo>
                      <a:pt x="622" y="602"/>
                    </a:lnTo>
                    <a:lnTo>
                      <a:pt x="620" y="596"/>
                    </a:lnTo>
                    <a:lnTo>
                      <a:pt x="620" y="596"/>
                    </a:lnTo>
                    <a:lnTo>
                      <a:pt x="620" y="592"/>
                    </a:lnTo>
                    <a:lnTo>
                      <a:pt x="624" y="588"/>
                    </a:lnTo>
                    <a:lnTo>
                      <a:pt x="624" y="588"/>
                    </a:lnTo>
                    <a:lnTo>
                      <a:pt x="638" y="568"/>
                    </a:lnTo>
                    <a:lnTo>
                      <a:pt x="654" y="548"/>
                    </a:lnTo>
                    <a:lnTo>
                      <a:pt x="654" y="548"/>
                    </a:lnTo>
                    <a:lnTo>
                      <a:pt x="654" y="548"/>
                    </a:lnTo>
                    <a:lnTo>
                      <a:pt x="658" y="544"/>
                    </a:lnTo>
                    <a:lnTo>
                      <a:pt x="664" y="542"/>
                    </a:lnTo>
                    <a:lnTo>
                      <a:pt x="664" y="542"/>
                    </a:lnTo>
                    <a:lnTo>
                      <a:pt x="670" y="544"/>
                    </a:lnTo>
                    <a:lnTo>
                      <a:pt x="670" y="544"/>
                    </a:lnTo>
                    <a:lnTo>
                      <a:pt x="682" y="522"/>
                    </a:lnTo>
                    <a:lnTo>
                      <a:pt x="682" y="522"/>
                    </a:lnTo>
                    <a:lnTo>
                      <a:pt x="678" y="516"/>
                    </a:lnTo>
                    <a:lnTo>
                      <a:pt x="676" y="510"/>
                    </a:lnTo>
                    <a:lnTo>
                      <a:pt x="676" y="510"/>
                    </a:lnTo>
                    <a:lnTo>
                      <a:pt x="676" y="504"/>
                    </a:lnTo>
                    <a:lnTo>
                      <a:pt x="676" y="504"/>
                    </a:lnTo>
                    <a:lnTo>
                      <a:pt x="686" y="482"/>
                    </a:lnTo>
                    <a:lnTo>
                      <a:pt x="694" y="458"/>
                    </a:lnTo>
                    <a:lnTo>
                      <a:pt x="694" y="458"/>
                    </a:lnTo>
                    <a:lnTo>
                      <a:pt x="696" y="454"/>
                    </a:lnTo>
                    <a:lnTo>
                      <a:pt x="698" y="452"/>
                    </a:lnTo>
                    <a:lnTo>
                      <a:pt x="702" y="450"/>
                    </a:lnTo>
                    <a:lnTo>
                      <a:pt x="706" y="450"/>
                    </a:lnTo>
                    <a:lnTo>
                      <a:pt x="706" y="450"/>
                    </a:lnTo>
                    <a:lnTo>
                      <a:pt x="710" y="450"/>
                    </a:lnTo>
                    <a:lnTo>
                      <a:pt x="710" y="450"/>
                    </a:lnTo>
                    <a:lnTo>
                      <a:pt x="716" y="424"/>
                    </a:lnTo>
                    <a:lnTo>
                      <a:pt x="716" y="424"/>
                    </a:lnTo>
                    <a:lnTo>
                      <a:pt x="712" y="422"/>
                    </a:lnTo>
                    <a:lnTo>
                      <a:pt x="708" y="420"/>
                    </a:lnTo>
                    <a:lnTo>
                      <a:pt x="706" y="416"/>
                    </a:lnTo>
                    <a:lnTo>
                      <a:pt x="704" y="412"/>
                    </a:lnTo>
                    <a:lnTo>
                      <a:pt x="704" y="412"/>
                    </a:lnTo>
                    <a:close/>
                    <a:moveTo>
                      <a:pt x="360" y="692"/>
                    </a:moveTo>
                    <a:lnTo>
                      <a:pt x="360" y="692"/>
                    </a:lnTo>
                    <a:lnTo>
                      <a:pt x="326" y="690"/>
                    </a:lnTo>
                    <a:lnTo>
                      <a:pt x="294" y="684"/>
                    </a:lnTo>
                    <a:lnTo>
                      <a:pt x="262" y="676"/>
                    </a:lnTo>
                    <a:lnTo>
                      <a:pt x="232" y="666"/>
                    </a:lnTo>
                    <a:lnTo>
                      <a:pt x="202" y="652"/>
                    </a:lnTo>
                    <a:lnTo>
                      <a:pt x="174" y="634"/>
                    </a:lnTo>
                    <a:lnTo>
                      <a:pt x="150" y="616"/>
                    </a:lnTo>
                    <a:lnTo>
                      <a:pt x="126" y="594"/>
                    </a:lnTo>
                    <a:lnTo>
                      <a:pt x="104" y="570"/>
                    </a:lnTo>
                    <a:lnTo>
                      <a:pt x="86" y="546"/>
                    </a:lnTo>
                    <a:lnTo>
                      <a:pt x="68" y="518"/>
                    </a:lnTo>
                    <a:lnTo>
                      <a:pt x="54" y="488"/>
                    </a:lnTo>
                    <a:lnTo>
                      <a:pt x="44" y="458"/>
                    </a:lnTo>
                    <a:lnTo>
                      <a:pt x="36" y="426"/>
                    </a:lnTo>
                    <a:lnTo>
                      <a:pt x="30" y="394"/>
                    </a:lnTo>
                    <a:lnTo>
                      <a:pt x="28" y="360"/>
                    </a:lnTo>
                    <a:lnTo>
                      <a:pt x="28" y="360"/>
                    </a:lnTo>
                    <a:lnTo>
                      <a:pt x="30" y="326"/>
                    </a:lnTo>
                    <a:lnTo>
                      <a:pt x="36" y="294"/>
                    </a:lnTo>
                    <a:lnTo>
                      <a:pt x="44" y="262"/>
                    </a:lnTo>
                    <a:lnTo>
                      <a:pt x="54" y="232"/>
                    </a:lnTo>
                    <a:lnTo>
                      <a:pt x="68" y="202"/>
                    </a:lnTo>
                    <a:lnTo>
                      <a:pt x="86" y="174"/>
                    </a:lnTo>
                    <a:lnTo>
                      <a:pt x="104" y="150"/>
                    </a:lnTo>
                    <a:lnTo>
                      <a:pt x="126" y="126"/>
                    </a:lnTo>
                    <a:lnTo>
                      <a:pt x="150" y="104"/>
                    </a:lnTo>
                    <a:lnTo>
                      <a:pt x="174" y="86"/>
                    </a:lnTo>
                    <a:lnTo>
                      <a:pt x="202" y="68"/>
                    </a:lnTo>
                    <a:lnTo>
                      <a:pt x="232" y="54"/>
                    </a:lnTo>
                    <a:lnTo>
                      <a:pt x="262" y="44"/>
                    </a:lnTo>
                    <a:lnTo>
                      <a:pt x="294" y="36"/>
                    </a:lnTo>
                    <a:lnTo>
                      <a:pt x="326" y="30"/>
                    </a:lnTo>
                    <a:lnTo>
                      <a:pt x="360" y="28"/>
                    </a:lnTo>
                    <a:lnTo>
                      <a:pt x="360" y="28"/>
                    </a:lnTo>
                    <a:lnTo>
                      <a:pt x="394" y="30"/>
                    </a:lnTo>
                    <a:lnTo>
                      <a:pt x="426" y="36"/>
                    </a:lnTo>
                    <a:lnTo>
                      <a:pt x="458" y="44"/>
                    </a:lnTo>
                    <a:lnTo>
                      <a:pt x="488" y="54"/>
                    </a:lnTo>
                    <a:lnTo>
                      <a:pt x="518" y="68"/>
                    </a:lnTo>
                    <a:lnTo>
                      <a:pt x="546" y="86"/>
                    </a:lnTo>
                    <a:lnTo>
                      <a:pt x="570" y="104"/>
                    </a:lnTo>
                    <a:lnTo>
                      <a:pt x="594" y="126"/>
                    </a:lnTo>
                    <a:lnTo>
                      <a:pt x="616" y="150"/>
                    </a:lnTo>
                    <a:lnTo>
                      <a:pt x="634" y="174"/>
                    </a:lnTo>
                    <a:lnTo>
                      <a:pt x="652" y="202"/>
                    </a:lnTo>
                    <a:lnTo>
                      <a:pt x="666" y="232"/>
                    </a:lnTo>
                    <a:lnTo>
                      <a:pt x="676" y="262"/>
                    </a:lnTo>
                    <a:lnTo>
                      <a:pt x="684" y="294"/>
                    </a:lnTo>
                    <a:lnTo>
                      <a:pt x="690" y="326"/>
                    </a:lnTo>
                    <a:lnTo>
                      <a:pt x="692" y="360"/>
                    </a:lnTo>
                    <a:lnTo>
                      <a:pt x="692" y="360"/>
                    </a:lnTo>
                    <a:lnTo>
                      <a:pt x="690" y="394"/>
                    </a:lnTo>
                    <a:lnTo>
                      <a:pt x="684" y="426"/>
                    </a:lnTo>
                    <a:lnTo>
                      <a:pt x="676" y="458"/>
                    </a:lnTo>
                    <a:lnTo>
                      <a:pt x="666" y="488"/>
                    </a:lnTo>
                    <a:lnTo>
                      <a:pt x="652" y="518"/>
                    </a:lnTo>
                    <a:lnTo>
                      <a:pt x="634" y="546"/>
                    </a:lnTo>
                    <a:lnTo>
                      <a:pt x="616" y="570"/>
                    </a:lnTo>
                    <a:lnTo>
                      <a:pt x="594" y="594"/>
                    </a:lnTo>
                    <a:lnTo>
                      <a:pt x="570" y="616"/>
                    </a:lnTo>
                    <a:lnTo>
                      <a:pt x="546" y="634"/>
                    </a:lnTo>
                    <a:lnTo>
                      <a:pt x="518" y="652"/>
                    </a:lnTo>
                    <a:lnTo>
                      <a:pt x="488" y="666"/>
                    </a:lnTo>
                    <a:lnTo>
                      <a:pt x="458" y="676"/>
                    </a:lnTo>
                    <a:lnTo>
                      <a:pt x="426" y="684"/>
                    </a:lnTo>
                    <a:lnTo>
                      <a:pt x="394" y="690"/>
                    </a:lnTo>
                    <a:lnTo>
                      <a:pt x="360" y="692"/>
                    </a:lnTo>
                    <a:lnTo>
                      <a:pt x="360" y="692"/>
                    </a:lnTo>
                    <a:close/>
                  </a:path>
                </a:pathLst>
              </a:custGeom>
              <a:solidFill>
                <a:srgbClr val="003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5" name="Freeform 16"/>
              <p:cNvSpPr>
                <a:spLocks/>
              </p:cNvSpPr>
              <p:nvPr/>
            </p:nvSpPr>
            <p:spPr bwMode="auto">
              <a:xfrm>
                <a:off x="2551" y="1574"/>
                <a:ext cx="478" cy="480"/>
              </a:xfrm>
              <a:custGeom>
                <a:avLst/>
                <a:gdLst>
                  <a:gd name="T0" fmla="*/ 478 w 478"/>
                  <a:gd name="T1" fmla="*/ 240 h 480"/>
                  <a:gd name="T2" fmla="*/ 472 w 478"/>
                  <a:gd name="T3" fmla="*/ 288 h 480"/>
                  <a:gd name="T4" fmla="*/ 458 w 478"/>
                  <a:gd name="T5" fmla="*/ 334 h 480"/>
                  <a:gd name="T6" fmla="*/ 436 w 478"/>
                  <a:gd name="T7" fmla="*/ 374 h 480"/>
                  <a:gd name="T8" fmla="*/ 408 w 478"/>
                  <a:gd name="T9" fmla="*/ 410 h 480"/>
                  <a:gd name="T10" fmla="*/ 372 w 478"/>
                  <a:gd name="T11" fmla="*/ 438 h 480"/>
                  <a:gd name="T12" fmla="*/ 332 w 478"/>
                  <a:gd name="T13" fmla="*/ 460 h 480"/>
                  <a:gd name="T14" fmla="*/ 286 w 478"/>
                  <a:gd name="T15" fmla="*/ 474 h 480"/>
                  <a:gd name="T16" fmla="*/ 238 w 478"/>
                  <a:gd name="T17" fmla="*/ 480 h 480"/>
                  <a:gd name="T18" fmla="*/ 214 w 478"/>
                  <a:gd name="T19" fmla="*/ 478 h 480"/>
                  <a:gd name="T20" fmla="*/ 166 w 478"/>
                  <a:gd name="T21" fmla="*/ 468 h 480"/>
                  <a:gd name="T22" fmla="*/ 124 w 478"/>
                  <a:gd name="T23" fmla="*/ 450 h 480"/>
                  <a:gd name="T24" fmla="*/ 86 w 478"/>
                  <a:gd name="T25" fmla="*/ 424 h 480"/>
                  <a:gd name="T26" fmla="*/ 54 w 478"/>
                  <a:gd name="T27" fmla="*/ 392 h 480"/>
                  <a:gd name="T28" fmla="*/ 28 w 478"/>
                  <a:gd name="T29" fmla="*/ 354 h 480"/>
                  <a:gd name="T30" fmla="*/ 10 w 478"/>
                  <a:gd name="T31" fmla="*/ 312 h 480"/>
                  <a:gd name="T32" fmla="*/ 0 w 478"/>
                  <a:gd name="T33" fmla="*/ 264 h 480"/>
                  <a:gd name="T34" fmla="*/ 0 w 478"/>
                  <a:gd name="T35" fmla="*/ 240 h 480"/>
                  <a:gd name="T36" fmla="*/ 4 w 478"/>
                  <a:gd name="T37" fmla="*/ 192 h 480"/>
                  <a:gd name="T38" fmla="*/ 18 w 478"/>
                  <a:gd name="T39" fmla="*/ 146 h 480"/>
                  <a:gd name="T40" fmla="*/ 40 w 478"/>
                  <a:gd name="T41" fmla="*/ 106 h 480"/>
                  <a:gd name="T42" fmla="*/ 70 w 478"/>
                  <a:gd name="T43" fmla="*/ 70 h 480"/>
                  <a:gd name="T44" fmla="*/ 104 w 478"/>
                  <a:gd name="T45" fmla="*/ 42 h 480"/>
                  <a:gd name="T46" fmla="*/ 146 w 478"/>
                  <a:gd name="T47" fmla="*/ 20 h 480"/>
                  <a:gd name="T48" fmla="*/ 190 w 478"/>
                  <a:gd name="T49" fmla="*/ 6 h 480"/>
                  <a:gd name="T50" fmla="*/ 238 w 478"/>
                  <a:gd name="T51" fmla="*/ 0 h 480"/>
                  <a:gd name="T52" fmla="*/ 262 w 478"/>
                  <a:gd name="T53" fmla="*/ 2 h 480"/>
                  <a:gd name="T54" fmla="*/ 310 w 478"/>
                  <a:gd name="T55" fmla="*/ 12 h 480"/>
                  <a:gd name="T56" fmla="*/ 352 w 478"/>
                  <a:gd name="T57" fmla="*/ 30 h 480"/>
                  <a:gd name="T58" fmla="*/ 390 w 478"/>
                  <a:gd name="T59" fmla="*/ 56 h 480"/>
                  <a:gd name="T60" fmla="*/ 422 w 478"/>
                  <a:gd name="T61" fmla="*/ 88 h 480"/>
                  <a:gd name="T62" fmla="*/ 448 w 478"/>
                  <a:gd name="T63" fmla="*/ 126 h 480"/>
                  <a:gd name="T64" fmla="*/ 466 w 478"/>
                  <a:gd name="T65" fmla="*/ 168 h 480"/>
                  <a:gd name="T66" fmla="*/ 476 w 478"/>
                  <a:gd name="T67" fmla="*/ 216 h 480"/>
                  <a:gd name="T68" fmla="*/ 478 w 478"/>
                  <a:gd name="T69" fmla="*/ 24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8" h="480">
                    <a:moveTo>
                      <a:pt x="478" y="240"/>
                    </a:moveTo>
                    <a:lnTo>
                      <a:pt x="478" y="240"/>
                    </a:lnTo>
                    <a:lnTo>
                      <a:pt x="476" y="264"/>
                    </a:lnTo>
                    <a:lnTo>
                      <a:pt x="472" y="288"/>
                    </a:lnTo>
                    <a:lnTo>
                      <a:pt x="466" y="312"/>
                    </a:lnTo>
                    <a:lnTo>
                      <a:pt x="458" y="334"/>
                    </a:lnTo>
                    <a:lnTo>
                      <a:pt x="448" y="354"/>
                    </a:lnTo>
                    <a:lnTo>
                      <a:pt x="436" y="374"/>
                    </a:lnTo>
                    <a:lnTo>
                      <a:pt x="422" y="392"/>
                    </a:lnTo>
                    <a:lnTo>
                      <a:pt x="408" y="410"/>
                    </a:lnTo>
                    <a:lnTo>
                      <a:pt x="390" y="424"/>
                    </a:lnTo>
                    <a:lnTo>
                      <a:pt x="372" y="438"/>
                    </a:lnTo>
                    <a:lnTo>
                      <a:pt x="352" y="450"/>
                    </a:lnTo>
                    <a:lnTo>
                      <a:pt x="332" y="460"/>
                    </a:lnTo>
                    <a:lnTo>
                      <a:pt x="310" y="468"/>
                    </a:lnTo>
                    <a:lnTo>
                      <a:pt x="286" y="474"/>
                    </a:lnTo>
                    <a:lnTo>
                      <a:pt x="262" y="478"/>
                    </a:lnTo>
                    <a:lnTo>
                      <a:pt x="238" y="480"/>
                    </a:lnTo>
                    <a:lnTo>
                      <a:pt x="238" y="480"/>
                    </a:lnTo>
                    <a:lnTo>
                      <a:pt x="214" y="478"/>
                    </a:lnTo>
                    <a:lnTo>
                      <a:pt x="190" y="474"/>
                    </a:lnTo>
                    <a:lnTo>
                      <a:pt x="166" y="468"/>
                    </a:lnTo>
                    <a:lnTo>
                      <a:pt x="146" y="460"/>
                    </a:lnTo>
                    <a:lnTo>
                      <a:pt x="124" y="450"/>
                    </a:lnTo>
                    <a:lnTo>
                      <a:pt x="104" y="438"/>
                    </a:lnTo>
                    <a:lnTo>
                      <a:pt x="86" y="424"/>
                    </a:lnTo>
                    <a:lnTo>
                      <a:pt x="70" y="410"/>
                    </a:lnTo>
                    <a:lnTo>
                      <a:pt x="54" y="392"/>
                    </a:lnTo>
                    <a:lnTo>
                      <a:pt x="40" y="374"/>
                    </a:lnTo>
                    <a:lnTo>
                      <a:pt x="28" y="354"/>
                    </a:lnTo>
                    <a:lnTo>
                      <a:pt x="18" y="334"/>
                    </a:lnTo>
                    <a:lnTo>
                      <a:pt x="10" y="312"/>
                    </a:lnTo>
                    <a:lnTo>
                      <a:pt x="4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4" y="192"/>
                    </a:lnTo>
                    <a:lnTo>
                      <a:pt x="10" y="168"/>
                    </a:lnTo>
                    <a:lnTo>
                      <a:pt x="18" y="146"/>
                    </a:lnTo>
                    <a:lnTo>
                      <a:pt x="28" y="126"/>
                    </a:lnTo>
                    <a:lnTo>
                      <a:pt x="40" y="106"/>
                    </a:lnTo>
                    <a:lnTo>
                      <a:pt x="54" y="88"/>
                    </a:lnTo>
                    <a:lnTo>
                      <a:pt x="70" y="70"/>
                    </a:lnTo>
                    <a:lnTo>
                      <a:pt x="86" y="56"/>
                    </a:lnTo>
                    <a:lnTo>
                      <a:pt x="104" y="42"/>
                    </a:lnTo>
                    <a:lnTo>
                      <a:pt x="124" y="30"/>
                    </a:lnTo>
                    <a:lnTo>
                      <a:pt x="146" y="20"/>
                    </a:lnTo>
                    <a:lnTo>
                      <a:pt x="166" y="12"/>
                    </a:lnTo>
                    <a:lnTo>
                      <a:pt x="190" y="6"/>
                    </a:lnTo>
                    <a:lnTo>
                      <a:pt x="214" y="2"/>
                    </a:lnTo>
                    <a:lnTo>
                      <a:pt x="238" y="0"/>
                    </a:lnTo>
                    <a:lnTo>
                      <a:pt x="238" y="0"/>
                    </a:lnTo>
                    <a:lnTo>
                      <a:pt x="262" y="2"/>
                    </a:lnTo>
                    <a:lnTo>
                      <a:pt x="286" y="6"/>
                    </a:lnTo>
                    <a:lnTo>
                      <a:pt x="310" y="12"/>
                    </a:lnTo>
                    <a:lnTo>
                      <a:pt x="332" y="20"/>
                    </a:lnTo>
                    <a:lnTo>
                      <a:pt x="352" y="30"/>
                    </a:lnTo>
                    <a:lnTo>
                      <a:pt x="372" y="42"/>
                    </a:lnTo>
                    <a:lnTo>
                      <a:pt x="390" y="56"/>
                    </a:lnTo>
                    <a:lnTo>
                      <a:pt x="408" y="70"/>
                    </a:lnTo>
                    <a:lnTo>
                      <a:pt x="422" y="88"/>
                    </a:lnTo>
                    <a:lnTo>
                      <a:pt x="436" y="106"/>
                    </a:lnTo>
                    <a:lnTo>
                      <a:pt x="448" y="126"/>
                    </a:lnTo>
                    <a:lnTo>
                      <a:pt x="458" y="146"/>
                    </a:lnTo>
                    <a:lnTo>
                      <a:pt x="466" y="168"/>
                    </a:lnTo>
                    <a:lnTo>
                      <a:pt x="472" y="192"/>
                    </a:lnTo>
                    <a:lnTo>
                      <a:pt x="476" y="216"/>
                    </a:lnTo>
                    <a:lnTo>
                      <a:pt x="478" y="240"/>
                    </a:lnTo>
                    <a:lnTo>
                      <a:pt x="478" y="2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6" name="Freeform 17"/>
              <p:cNvSpPr>
                <a:spLocks/>
              </p:cNvSpPr>
              <p:nvPr/>
            </p:nvSpPr>
            <p:spPr bwMode="auto">
              <a:xfrm>
                <a:off x="2415" y="1702"/>
                <a:ext cx="750" cy="254"/>
              </a:xfrm>
              <a:custGeom>
                <a:avLst/>
                <a:gdLst>
                  <a:gd name="T0" fmla="*/ 732 w 750"/>
                  <a:gd name="T1" fmla="*/ 34 h 254"/>
                  <a:gd name="T2" fmla="*/ 374 w 750"/>
                  <a:gd name="T3" fmla="*/ 0 h 254"/>
                  <a:gd name="T4" fmla="*/ 16 w 750"/>
                  <a:gd name="T5" fmla="*/ 34 h 254"/>
                  <a:gd name="T6" fmla="*/ 16 w 750"/>
                  <a:gd name="T7" fmla="*/ 34 h 254"/>
                  <a:gd name="T8" fmla="*/ 14 w 750"/>
                  <a:gd name="T9" fmla="*/ 34 h 254"/>
                  <a:gd name="T10" fmla="*/ 8 w 750"/>
                  <a:gd name="T11" fmla="*/ 38 h 254"/>
                  <a:gd name="T12" fmla="*/ 4 w 750"/>
                  <a:gd name="T13" fmla="*/ 40 h 254"/>
                  <a:gd name="T14" fmla="*/ 2 w 750"/>
                  <a:gd name="T15" fmla="*/ 46 h 254"/>
                  <a:gd name="T16" fmla="*/ 0 w 750"/>
                  <a:gd name="T17" fmla="*/ 52 h 254"/>
                  <a:gd name="T18" fmla="*/ 0 w 750"/>
                  <a:gd name="T19" fmla="*/ 60 h 254"/>
                  <a:gd name="T20" fmla="*/ 0 w 750"/>
                  <a:gd name="T21" fmla="*/ 60 h 254"/>
                  <a:gd name="T22" fmla="*/ 0 w 750"/>
                  <a:gd name="T23" fmla="*/ 124 h 254"/>
                  <a:gd name="T24" fmla="*/ 0 w 750"/>
                  <a:gd name="T25" fmla="*/ 124 h 254"/>
                  <a:gd name="T26" fmla="*/ 0 w 750"/>
                  <a:gd name="T27" fmla="*/ 130 h 254"/>
                  <a:gd name="T28" fmla="*/ 0 w 750"/>
                  <a:gd name="T29" fmla="*/ 130 h 254"/>
                  <a:gd name="T30" fmla="*/ 0 w 750"/>
                  <a:gd name="T31" fmla="*/ 194 h 254"/>
                  <a:gd name="T32" fmla="*/ 0 w 750"/>
                  <a:gd name="T33" fmla="*/ 194 h 254"/>
                  <a:gd name="T34" fmla="*/ 0 w 750"/>
                  <a:gd name="T35" fmla="*/ 202 h 254"/>
                  <a:gd name="T36" fmla="*/ 2 w 750"/>
                  <a:gd name="T37" fmla="*/ 208 h 254"/>
                  <a:gd name="T38" fmla="*/ 4 w 750"/>
                  <a:gd name="T39" fmla="*/ 212 h 254"/>
                  <a:gd name="T40" fmla="*/ 8 w 750"/>
                  <a:gd name="T41" fmla="*/ 216 h 254"/>
                  <a:gd name="T42" fmla="*/ 14 w 750"/>
                  <a:gd name="T43" fmla="*/ 218 h 254"/>
                  <a:gd name="T44" fmla="*/ 16 w 750"/>
                  <a:gd name="T45" fmla="*/ 220 h 254"/>
                  <a:gd name="T46" fmla="*/ 374 w 750"/>
                  <a:gd name="T47" fmla="*/ 254 h 254"/>
                  <a:gd name="T48" fmla="*/ 732 w 750"/>
                  <a:gd name="T49" fmla="*/ 220 h 254"/>
                  <a:gd name="T50" fmla="*/ 732 w 750"/>
                  <a:gd name="T51" fmla="*/ 220 h 254"/>
                  <a:gd name="T52" fmla="*/ 736 w 750"/>
                  <a:gd name="T53" fmla="*/ 218 h 254"/>
                  <a:gd name="T54" fmla="*/ 740 w 750"/>
                  <a:gd name="T55" fmla="*/ 216 h 254"/>
                  <a:gd name="T56" fmla="*/ 744 w 750"/>
                  <a:gd name="T57" fmla="*/ 212 h 254"/>
                  <a:gd name="T58" fmla="*/ 746 w 750"/>
                  <a:gd name="T59" fmla="*/ 208 h 254"/>
                  <a:gd name="T60" fmla="*/ 748 w 750"/>
                  <a:gd name="T61" fmla="*/ 202 h 254"/>
                  <a:gd name="T62" fmla="*/ 750 w 750"/>
                  <a:gd name="T63" fmla="*/ 194 h 254"/>
                  <a:gd name="T64" fmla="*/ 750 w 750"/>
                  <a:gd name="T65" fmla="*/ 194 h 254"/>
                  <a:gd name="T66" fmla="*/ 750 w 750"/>
                  <a:gd name="T67" fmla="*/ 130 h 254"/>
                  <a:gd name="T68" fmla="*/ 750 w 750"/>
                  <a:gd name="T69" fmla="*/ 130 h 254"/>
                  <a:gd name="T70" fmla="*/ 750 w 750"/>
                  <a:gd name="T71" fmla="*/ 124 h 254"/>
                  <a:gd name="T72" fmla="*/ 750 w 750"/>
                  <a:gd name="T73" fmla="*/ 124 h 254"/>
                  <a:gd name="T74" fmla="*/ 750 w 750"/>
                  <a:gd name="T75" fmla="*/ 60 h 254"/>
                  <a:gd name="T76" fmla="*/ 750 w 750"/>
                  <a:gd name="T77" fmla="*/ 60 h 254"/>
                  <a:gd name="T78" fmla="*/ 748 w 750"/>
                  <a:gd name="T79" fmla="*/ 52 h 254"/>
                  <a:gd name="T80" fmla="*/ 746 w 750"/>
                  <a:gd name="T81" fmla="*/ 46 h 254"/>
                  <a:gd name="T82" fmla="*/ 744 w 750"/>
                  <a:gd name="T83" fmla="*/ 40 h 254"/>
                  <a:gd name="T84" fmla="*/ 740 w 750"/>
                  <a:gd name="T85" fmla="*/ 38 h 254"/>
                  <a:gd name="T86" fmla="*/ 736 w 750"/>
                  <a:gd name="T87" fmla="*/ 34 h 254"/>
                  <a:gd name="T88" fmla="*/ 732 w 750"/>
                  <a:gd name="T89" fmla="*/ 34 h 254"/>
                  <a:gd name="T90" fmla="*/ 732 w 750"/>
                  <a:gd name="T91" fmla="*/ 3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50" h="254">
                    <a:moveTo>
                      <a:pt x="732" y="34"/>
                    </a:moveTo>
                    <a:lnTo>
                      <a:pt x="374" y="0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4" y="34"/>
                    </a:lnTo>
                    <a:lnTo>
                      <a:pt x="8" y="38"/>
                    </a:lnTo>
                    <a:lnTo>
                      <a:pt x="4" y="40"/>
                    </a:lnTo>
                    <a:lnTo>
                      <a:pt x="2" y="46"/>
                    </a:lnTo>
                    <a:lnTo>
                      <a:pt x="0" y="52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30"/>
                    </a:lnTo>
                    <a:lnTo>
                      <a:pt x="0" y="130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0" y="202"/>
                    </a:lnTo>
                    <a:lnTo>
                      <a:pt x="2" y="208"/>
                    </a:lnTo>
                    <a:lnTo>
                      <a:pt x="4" y="212"/>
                    </a:lnTo>
                    <a:lnTo>
                      <a:pt x="8" y="216"/>
                    </a:lnTo>
                    <a:lnTo>
                      <a:pt x="14" y="218"/>
                    </a:lnTo>
                    <a:lnTo>
                      <a:pt x="16" y="220"/>
                    </a:lnTo>
                    <a:lnTo>
                      <a:pt x="374" y="254"/>
                    </a:lnTo>
                    <a:lnTo>
                      <a:pt x="732" y="220"/>
                    </a:lnTo>
                    <a:lnTo>
                      <a:pt x="732" y="220"/>
                    </a:lnTo>
                    <a:lnTo>
                      <a:pt x="736" y="218"/>
                    </a:lnTo>
                    <a:lnTo>
                      <a:pt x="740" y="216"/>
                    </a:lnTo>
                    <a:lnTo>
                      <a:pt x="744" y="212"/>
                    </a:lnTo>
                    <a:lnTo>
                      <a:pt x="746" y="208"/>
                    </a:lnTo>
                    <a:lnTo>
                      <a:pt x="748" y="202"/>
                    </a:lnTo>
                    <a:lnTo>
                      <a:pt x="750" y="194"/>
                    </a:lnTo>
                    <a:lnTo>
                      <a:pt x="750" y="194"/>
                    </a:lnTo>
                    <a:lnTo>
                      <a:pt x="750" y="130"/>
                    </a:lnTo>
                    <a:lnTo>
                      <a:pt x="750" y="130"/>
                    </a:lnTo>
                    <a:lnTo>
                      <a:pt x="750" y="124"/>
                    </a:lnTo>
                    <a:lnTo>
                      <a:pt x="750" y="124"/>
                    </a:lnTo>
                    <a:lnTo>
                      <a:pt x="750" y="60"/>
                    </a:lnTo>
                    <a:lnTo>
                      <a:pt x="750" y="60"/>
                    </a:lnTo>
                    <a:lnTo>
                      <a:pt x="748" y="52"/>
                    </a:lnTo>
                    <a:lnTo>
                      <a:pt x="746" y="46"/>
                    </a:lnTo>
                    <a:lnTo>
                      <a:pt x="744" y="40"/>
                    </a:lnTo>
                    <a:lnTo>
                      <a:pt x="740" y="38"/>
                    </a:lnTo>
                    <a:lnTo>
                      <a:pt x="736" y="34"/>
                    </a:lnTo>
                    <a:lnTo>
                      <a:pt x="732" y="34"/>
                    </a:lnTo>
                    <a:lnTo>
                      <a:pt x="732" y="34"/>
                    </a:lnTo>
                    <a:close/>
                  </a:path>
                </a:pathLst>
              </a:custGeom>
              <a:solidFill>
                <a:srgbClr val="003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7" name="Freeform 18"/>
              <p:cNvSpPr>
                <a:spLocks noEditPoints="1"/>
              </p:cNvSpPr>
              <p:nvPr/>
            </p:nvSpPr>
            <p:spPr bwMode="auto">
              <a:xfrm>
                <a:off x="2411" y="1702"/>
                <a:ext cx="756" cy="254"/>
              </a:xfrm>
              <a:custGeom>
                <a:avLst/>
                <a:gdLst>
                  <a:gd name="T0" fmla="*/ 378 w 756"/>
                  <a:gd name="T1" fmla="*/ 254 h 254"/>
                  <a:gd name="T2" fmla="*/ 20 w 756"/>
                  <a:gd name="T3" fmla="*/ 222 h 254"/>
                  <a:gd name="T4" fmla="*/ 10 w 756"/>
                  <a:gd name="T5" fmla="*/ 218 h 254"/>
                  <a:gd name="T6" fmla="*/ 4 w 756"/>
                  <a:gd name="T7" fmla="*/ 208 h 254"/>
                  <a:gd name="T8" fmla="*/ 0 w 756"/>
                  <a:gd name="T9" fmla="*/ 194 h 254"/>
                  <a:gd name="T10" fmla="*/ 0 w 756"/>
                  <a:gd name="T11" fmla="*/ 62 h 254"/>
                  <a:gd name="T12" fmla="*/ 4 w 756"/>
                  <a:gd name="T13" fmla="*/ 46 h 254"/>
                  <a:gd name="T14" fmla="*/ 10 w 756"/>
                  <a:gd name="T15" fmla="*/ 38 h 254"/>
                  <a:gd name="T16" fmla="*/ 20 w 756"/>
                  <a:gd name="T17" fmla="*/ 34 h 254"/>
                  <a:gd name="T18" fmla="*/ 738 w 756"/>
                  <a:gd name="T19" fmla="*/ 34 h 254"/>
                  <a:gd name="T20" fmla="*/ 740 w 756"/>
                  <a:gd name="T21" fmla="*/ 34 h 254"/>
                  <a:gd name="T22" fmla="*/ 750 w 756"/>
                  <a:gd name="T23" fmla="*/ 42 h 254"/>
                  <a:gd name="T24" fmla="*/ 756 w 756"/>
                  <a:gd name="T25" fmla="*/ 52 h 254"/>
                  <a:gd name="T26" fmla="*/ 756 w 756"/>
                  <a:gd name="T27" fmla="*/ 194 h 254"/>
                  <a:gd name="T28" fmla="*/ 756 w 756"/>
                  <a:gd name="T29" fmla="*/ 202 h 254"/>
                  <a:gd name="T30" fmla="*/ 750 w 756"/>
                  <a:gd name="T31" fmla="*/ 214 h 254"/>
                  <a:gd name="T32" fmla="*/ 740 w 756"/>
                  <a:gd name="T33" fmla="*/ 220 h 254"/>
                  <a:gd name="T34" fmla="*/ 378 w 756"/>
                  <a:gd name="T35" fmla="*/ 254 h 254"/>
                  <a:gd name="T36" fmla="*/ 20 w 756"/>
                  <a:gd name="T37" fmla="*/ 40 h 254"/>
                  <a:gd name="T38" fmla="*/ 18 w 756"/>
                  <a:gd name="T39" fmla="*/ 40 h 254"/>
                  <a:gd name="T40" fmla="*/ 8 w 756"/>
                  <a:gd name="T41" fmla="*/ 50 h 254"/>
                  <a:gd name="T42" fmla="*/ 6 w 756"/>
                  <a:gd name="T43" fmla="*/ 62 h 254"/>
                  <a:gd name="T44" fmla="*/ 6 w 756"/>
                  <a:gd name="T45" fmla="*/ 194 h 254"/>
                  <a:gd name="T46" fmla="*/ 8 w 756"/>
                  <a:gd name="T47" fmla="*/ 206 h 254"/>
                  <a:gd name="T48" fmla="*/ 18 w 756"/>
                  <a:gd name="T49" fmla="*/ 214 h 254"/>
                  <a:gd name="T50" fmla="*/ 378 w 756"/>
                  <a:gd name="T51" fmla="*/ 248 h 254"/>
                  <a:gd name="T52" fmla="*/ 736 w 756"/>
                  <a:gd name="T53" fmla="*/ 216 h 254"/>
                  <a:gd name="T54" fmla="*/ 744 w 756"/>
                  <a:gd name="T55" fmla="*/ 212 h 254"/>
                  <a:gd name="T56" fmla="*/ 750 w 756"/>
                  <a:gd name="T57" fmla="*/ 200 h 254"/>
                  <a:gd name="T58" fmla="*/ 750 w 756"/>
                  <a:gd name="T59" fmla="*/ 62 h 254"/>
                  <a:gd name="T60" fmla="*/ 750 w 756"/>
                  <a:gd name="T61" fmla="*/ 54 h 254"/>
                  <a:gd name="T62" fmla="*/ 744 w 756"/>
                  <a:gd name="T63" fmla="*/ 42 h 254"/>
                  <a:gd name="T64" fmla="*/ 736 w 756"/>
                  <a:gd name="T65" fmla="*/ 4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6" h="254">
                    <a:moveTo>
                      <a:pt x="378" y="254"/>
                    </a:moveTo>
                    <a:lnTo>
                      <a:pt x="378" y="254"/>
                    </a:lnTo>
                    <a:lnTo>
                      <a:pt x="20" y="222"/>
                    </a:lnTo>
                    <a:lnTo>
                      <a:pt x="20" y="222"/>
                    </a:lnTo>
                    <a:lnTo>
                      <a:pt x="16" y="220"/>
                    </a:lnTo>
                    <a:lnTo>
                      <a:pt x="10" y="218"/>
                    </a:lnTo>
                    <a:lnTo>
                      <a:pt x="6" y="214"/>
                    </a:lnTo>
                    <a:lnTo>
                      <a:pt x="4" y="208"/>
                    </a:lnTo>
                    <a:lnTo>
                      <a:pt x="2" y="202"/>
                    </a:lnTo>
                    <a:lnTo>
                      <a:pt x="0" y="194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2" y="52"/>
                    </a:lnTo>
                    <a:lnTo>
                      <a:pt x="4" y="46"/>
                    </a:lnTo>
                    <a:lnTo>
                      <a:pt x="6" y="42"/>
                    </a:lnTo>
                    <a:lnTo>
                      <a:pt x="10" y="38"/>
                    </a:lnTo>
                    <a:lnTo>
                      <a:pt x="16" y="34"/>
                    </a:lnTo>
                    <a:lnTo>
                      <a:pt x="20" y="34"/>
                    </a:lnTo>
                    <a:lnTo>
                      <a:pt x="378" y="0"/>
                    </a:lnTo>
                    <a:lnTo>
                      <a:pt x="738" y="34"/>
                    </a:lnTo>
                    <a:lnTo>
                      <a:pt x="738" y="34"/>
                    </a:lnTo>
                    <a:lnTo>
                      <a:pt x="740" y="34"/>
                    </a:lnTo>
                    <a:lnTo>
                      <a:pt x="746" y="38"/>
                    </a:lnTo>
                    <a:lnTo>
                      <a:pt x="750" y="42"/>
                    </a:lnTo>
                    <a:lnTo>
                      <a:pt x="754" y="46"/>
                    </a:lnTo>
                    <a:lnTo>
                      <a:pt x="756" y="52"/>
                    </a:lnTo>
                    <a:lnTo>
                      <a:pt x="756" y="62"/>
                    </a:lnTo>
                    <a:lnTo>
                      <a:pt x="756" y="194"/>
                    </a:lnTo>
                    <a:lnTo>
                      <a:pt x="756" y="194"/>
                    </a:lnTo>
                    <a:lnTo>
                      <a:pt x="756" y="202"/>
                    </a:lnTo>
                    <a:lnTo>
                      <a:pt x="754" y="208"/>
                    </a:lnTo>
                    <a:lnTo>
                      <a:pt x="750" y="214"/>
                    </a:lnTo>
                    <a:lnTo>
                      <a:pt x="746" y="218"/>
                    </a:lnTo>
                    <a:lnTo>
                      <a:pt x="740" y="220"/>
                    </a:lnTo>
                    <a:lnTo>
                      <a:pt x="738" y="222"/>
                    </a:lnTo>
                    <a:lnTo>
                      <a:pt x="378" y="254"/>
                    </a:lnTo>
                    <a:close/>
                    <a:moveTo>
                      <a:pt x="378" y="6"/>
                    </a:moveTo>
                    <a:lnTo>
                      <a:pt x="20" y="40"/>
                    </a:lnTo>
                    <a:lnTo>
                      <a:pt x="20" y="40"/>
                    </a:lnTo>
                    <a:lnTo>
                      <a:pt x="18" y="40"/>
                    </a:lnTo>
                    <a:lnTo>
                      <a:pt x="12" y="42"/>
                    </a:lnTo>
                    <a:lnTo>
                      <a:pt x="8" y="50"/>
                    </a:lnTo>
                    <a:lnTo>
                      <a:pt x="6" y="54"/>
                    </a:lnTo>
                    <a:lnTo>
                      <a:pt x="6" y="62"/>
                    </a:lnTo>
                    <a:lnTo>
                      <a:pt x="6" y="194"/>
                    </a:lnTo>
                    <a:lnTo>
                      <a:pt x="6" y="194"/>
                    </a:lnTo>
                    <a:lnTo>
                      <a:pt x="6" y="200"/>
                    </a:lnTo>
                    <a:lnTo>
                      <a:pt x="8" y="206"/>
                    </a:lnTo>
                    <a:lnTo>
                      <a:pt x="12" y="212"/>
                    </a:lnTo>
                    <a:lnTo>
                      <a:pt x="18" y="214"/>
                    </a:lnTo>
                    <a:lnTo>
                      <a:pt x="20" y="216"/>
                    </a:lnTo>
                    <a:lnTo>
                      <a:pt x="378" y="248"/>
                    </a:lnTo>
                    <a:lnTo>
                      <a:pt x="736" y="216"/>
                    </a:lnTo>
                    <a:lnTo>
                      <a:pt x="736" y="216"/>
                    </a:lnTo>
                    <a:lnTo>
                      <a:pt x="740" y="214"/>
                    </a:lnTo>
                    <a:lnTo>
                      <a:pt x="744" y="212"/>
                    </a:lnTo>
                    <a:lnTo>
                      <a:pt x="748" y="206"/>
                    </a:lnTo>
                    <a:lnTo>
                      <a:pt x="750" y="200"/>
                    </a:lnTo>
                    <a:lnTo>
                      <a:pt x="750" y="194"/>
                    </a:lnTo>
                    <a:lnTo>
                      <a:pt x="750" y="62"/>
                    </a:lnTo>
                    <a:lnTo>
                      <a:pt x="750" y="62"/>
                    </a:lnTo>
                    <a:lnTo>
                      <a:pt x="750" y="54"/>
                    </a:lnTo>
                    <a:lnTo>
                      <a:pt x="748" y="50"/>
                    </a:lnTo>
                    <a:lnTo>
                      <a:pt x="744" y="42"/>
                    </a:lnTo>
                    <a:lnTo>
                      <a:pt x="740" y="40"/>
                    </a:lnTo>
                    <a:lnTo>
                      <a:pt x="736" y="40"/>
                    </a:lnTo>
                    <a:lnTo>
                      <a:pt x="378" y="6"/>
                    </a:lnTo>
                    <a:close/>
                  </a:path>
                </a:pathLst>
              </a:custGeom>
              <a:solidFill>
                <a:srgbClr val="0038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2543" y="1760"/>
                <a:ext cx="122" cy="124"/>
              </a:xfrm>
              <a:custGeom>
                <a:avLst/>
                <a:gdLst>
                  <a:gd name="T0" fmla="*/ 34 w 122"/>
                  <a:gd name="T1" fmla="*/ 122 h 124"/>
                  <a:gd name="T2" fmla="*/ 4 w 122"/>
                  <a:gd name="T3" fmla="*/ 104 h 124"/>
                  <a:gd name="T4" fmla="*/ 56 w 122"/>
                  <a:gd name="T5" fmla="*/ 106 h 124"/>
                  <a:gd name="T6" fmla="*/ 76 w 122"/>
                  <a:gd name="T7" fmla="*/ 104 h 124"/>
                  <a:gd name="T8" fmla="*/ 88 w 122"/>
                  <a:gd name="T9" fmla="*/ 102 h 124"/>
                  <a:gd name="T10" fmla="*/ 92 w 122"/>
                  <a:gd name="T11" fmla="*/ 100 h 124"/>
                  <a:gd name="T12" fmla="*/ 92 w 122"/>
                  <a:gd name="T13" fmla="*/ 96 h 124"/>
                  <a:gd name="T14" fmla="*/ 94 w 122"/>
                  <a:gd name="T15" fmla="*/ 88 h 124"/>
                  <a:gd name="T16" fmla="*/ 94 w 122"/>
                  <a:gd name="T17" fmla="*/ 78 h 124"/>
                  <a:gd name="T18" fmla="*/ 88 w 122"/>
                  <a:gd name="T19" fmla="*/ 74 h 124"/>
                  <a:gd name="T20" fmla="*/ 76 w 122"/>
                  <a:gd name="T21" fmla="*/ 72 h 124"/>
                  <a:gd name="T22" fmla="*/ 36 w 122"/>
                  <a:gd name="T23" fmla="*/ 68 h 124"/>
                  <a:gd name="T24" fmla="*/ 14 w 122"/>
                  <a:gd name="T25" fmla="*/ 64 h 124"/>
                  <a:gd name="T26" fmla="*/ 6 w 122"/>
                  <a:gd name="T27" fmla="*/ 58 h 124"/>
                  <a:gd name="T28" fmla="*/ 2 w 122"/>
                  <a:gd name="T29" fmla="*/ 52 h 124"/>
                  <a:gd name="T30" fmla="*/ 0 w 122"/>
                  <a:gd name="T31" fmla="*/ 36 h 124"/>
                  <a:gd name="T32" fmla="*/ 2 w 122"/>
                  <a:gd name="T33" fmla="*/ 22 h 124"/>
                  <a:gd name="T34" fmla="*/ 6 w 122"/>
                  <a:gd name="T35" fmla="*/ 12 h 124"/>
                  <a:gd name="T36" fmla="*/ 16 w 122"/>
                  <a:gd name="T37" fmla="*/ 6 h 124"/>
                  <a:gd name="T38" fmla="*/ 28 w 122"/>
                  <a:gd name="T39" fmla="*/ 2 h 124"/>
                  <a:gd name="T40" fmla="*/ 60 w 122"/>
                  <a:gd name="T41" fmla="*/ 0 h 124"/>
                  <a:gd name="T42" fmla="*/ 90 w 122"/>
                  <a:gd name="T43" fmla="*/ 2 h 124"/>
                  <a:gd name="T44" fmla="*/ 114 w 122"/>
                  <a:gd name="T45" fmla="*/ 4 h 124"/>
                  <a:gd name="T46" fmla="*/ 114 w 122"/>
                  <a:gd name="T47" fmla="*/ 20 h 124"/>
                  <a:gd name="T48" fmla="*/ 90 w 122"/>
                  <a:gd name="T49" fmla="*/ 18 h 124"/>
                  <a:gd name="T50" fmla="*/ 66 w 122"/>
                  <a:gd name="T51" fmla="*/ 18 h 124"/>
                  <a:gd name="T52" fmla="*/ 46 w 122"/>
                  <a:gd name="T53" fmla="*/ 18 h 124"/>
                  <a:gd name="T54" fmla="*/ 34 w 122"/>
                  <a:gd name="T55" fmla="*/ 22 h 124"/>
                  <a:gd name="T56" fmla="*/ 28 w 122"/>
                  <a:gd name="T57" fmla="*/ 26 h 124"/>
                  <a:gd name="T58" fmla="*/ 28 w 122"/>
                  <a:gd name="T59" fmla="*/ 34 h 124"/>
                  <a:gd name="T60" fmla="*/ 28 w 122"/>
                  <a:gd name="T61" fmla="*/ 44 h 124"/>
                  <a:gd name="T62" fmla="*/ 30 w 122"/>
                  <a:gd name="T63" fmla="*/ 46 h 124"/>
                  <a:gd name="T64" fmla="*/ 34 w 122"/>
                  <a:gd name="T65" fmla="*/ 48 h 124"/>
                  <a:gd name="T66" fmla="*/ 86 w 122"/>
                  <a:gd name="T67" fmla="*/ 52 h 124"/>
                  <a:gd name="T68" fmla="*/ 96 w 122"/>
                  <a:gd name="T69" fmla="*/ 54 h 124"/>
                  <a:gd name="T70" fmla="*/ 106 w 122"/>
                  <a:gd name="T71" fmla="*/ 56 h 124"/>
                  <a:gd name="T72" fmla="*/ 118 w 122"/>
                  <a:gd name="T73" fmla="*/ 66 h 124"/>
                  <a:gd name="T74" fmla="*/ 120 w 122"/>
                  <a:gd name="T75" fmla="*/ 74 h 124"/>
                  <a:gd name="T76" fmla="*/ 122 w 122"/>
                  <a:gd name="T77" fmla="*/ 86 h 124"/>
                  <a:gd name="T78" fmla="*/ 118 w 122"/>
                  <a:gd name="T79" fmla="*/ 106 h 124"/>
                  <a:gd name="T80" fmla="*/ 114 w 122"/>
                  <a:gd name="T81" fmla="*/ 110 h 124"/>
                  <a:gd name="T82" fmla="*/ 96 w 122"/>
                  <a:gd name="T83" fmla="*/ 120 h 124"/>
                  <a:gd name="T84" fmla="*/ 82 w 122"/>
                  <a:gd name="T85" fmla="*/ 122 h 124"/>
                  <a:gd name="T86" fmla="*/ 64 w 122"/>
                  <a:gd name="T87" fmla="*/ 124 h 124"/>
                  <a:gd name="T88" fmla="*/ 34 w 122"/>
                  <a:gd name="T89" fmla="*/ 12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2" h="124">
                    <a:moveTo>
                      <a:pt x="34" y="122"/>
                    </a:moveTo>
                    <a:lnTo>
                      <a:pt x="34" y="122"/>
                    </a:lnTo>
                    <a:lnTo>
                      <a:pt x="4" y="120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56" y="106"/>
                    </a:lnTo>
                    <a:lnTo>
                      <a:pt x="56" y="106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88" y="102"/>
                    </a:lnTo>
                    <a:lnTo>
                      <a:pt x="88" y="102"/>
                    </a:lnTo>
                    <a:lnTo>
                      <a:pt x="92" y="100"/>
                    </a:lnTo>
                    <a:lnTo>
                      <a:pt x="92" y="96"/>
                    </a:lnTo>
                    <a:lnTo>
                      <a:pt x="92" y="96"/>
                    </a:lnTo>
                    <a:lnTo>
                      <a:pt x="94" y="88"/>
                    </a:lnTo>
                    <a:lnTo>
                      <a:pt x="94" y="88"/>
                    </a:lnTo>
                    <a:lnTo>
                      <a:pt x="94" y="78"/>
                    </a:lnTo>
                    <a:lnTo>
                      <a:pt x="94" y="78"/>
                    </a:lnTo>
                    <a:lnTo>
                      <a:pt x="92" y="76"/>
                    </a:lnTo>
                    <a:lnTo>
                      <a:pt x="88" y="74"/>
                    </a:lnTo>
                    <a:lnTo>
                      <a:pt x="88" y="74"/>
                    </a:lnTo>
                    <a:lnTo>
                      <a:pt x="76" y="72"/>
                    </a:lnTo>
                    <a:lnTo>
                      <a:pt x="36" y="68"/>
                    </a:lnTo>
                    <a:lnTo>
                      <a:pt x="36" y="68"/>
                    </a:lnTo>
                    <a:lnTo>
                      <a:pt x="24" y="66"/>
                    </a:lnTo>
                    <a:lnTo>
                      <a:pt x="14" y="64"/>
                    </a:lnTo>
                    <a:lnTo>
                      <a:pt x="14" y="64"/>
                    </a:lnTo>
                    <a:lnTo>
                      <a:pt x="6" y="58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0" y="44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6" y="6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42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90" y="2"/>
                    </a:lnTo>
                    <a:lnTo>
                      <a:pt x="90" y="2"/>
                    </a:lnTo>
                    <a:lnTo>
                      <a:pt x="114" y="4"/>
                    </a:lnTo>
                    <a:lnTo>
                      <a:pt x="114" y="20"/>
                    </a:lnTo>
                    <a:lnTo>
                      <a:pt x="114" y="20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0" y="24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0" y="46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6" y="50"/>
                    </a:lnTo>
                    <a:lnTo>
                      <a:pt x="86" y="52"/>
                    </a:lnTo>
                    <a:lnTo>
                      <a:pt x="86" y="52"/>
                    </a:lnTo>
                    <a:lnTo>
                      <a:pt x="96" y="54"/>
                    </a:lnTo>
                    <a:lnTo>
                      <a:pt x="106" y="56"/>
                    </a:lnTo>
                    <a:lnTo>
                      <a:pt x="106" y="56"/>
                    </a:lnTo>
                    <a:lnTo>
                      <a:pt x="112" y="60"/>
                    </a:lnTo>
                    <a:lnTo>
                      <a:pt x="118" y="66"/>
                    </a:lnTo>
                    <a:lnTo>
                      <a:pt x="118" y="66"/>
                    </a:lnTo>
                    <a:lnTo>
                      <a:pt x="120" y="74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20" y="100"/>
                    </a:lnTo>
                    <a:lnTo>
                      <a:pt x="118" y="106"/>
                    </a:lnTo>
                    <a:lnTo>
                      <a:pt x="114" y="110"/>
                    </a:lnTo>
                    <a:lnTo>
                      <a:pt x="114" y="110"/>
                    </a:lnTo>
                    <a:lnTo>
                      <a:pt x="106" y="118"/>
                    </a:lnTo>
                    <a:lnTo>
                      <a:pt x="96" y="120"/>
                    </a:lnTo>
                    <a:lnTo>
                      <a:pt x="96" y="120"/>
                    </a:lnTo>
                    <a:lnTo>
                      <a:pt x="82" y="122"/>
                    </a:lnTo>
                    <a:lnTo>
                      <a:pt x="64" y="124"/>
                    </a:lnTo>
                    <a:lnTo>
                      <a:pt x="64" y="124"/>
                    </a:lnTo>
                    <a:lnTo>
                      <a:pt x="34" y="122"/>
                    </a:lnTo>
                    <a:lnTo>
                      <a:pt x="34" y="1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89" name="Rectangle 20"/>
              <p:cNvSpPr>
                <a:spLocks noChangeArrowheads="1"/>
              </p:cNvSpPr>
              <p:nvPr/>
            </p:nvSpPr>
            <p:spPr bwMode="auto">
              <a:xfrm>
                <a:off x="2701" y="1762"/>
                <a:ext cx="28" cy="1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>
                <a:off x="2773" y="1762"/>
                <a:ext cx="102" cy="120"/>
              </a:xfrm>
              <a:custGeom>
                <a:avLst/>
                <a:gdLst>
                  <a:gd name="T0" fmla="*/ 0 w 102"/>
                  <a:gd name="T1" fmla="*/ 120 h 120"/>
                  <a:gd name="T2" fmla="*/ 0 w 102"/>
                  <a:gd name="T3" fmla="*/ 0 h 120"/>
                  <a:gd name="T4" fmla="*/ 28 w 102"/>
                  <a:gd name="T5" fmla="*/ 0 h 120"/>
                  <a:gd name="T6" fmla="*/ 28 w 102"/>
                  <a:gd name="T7" fmla="*/ 102 h 120"/>
                  <a:gd name="T8" fmla="*/ 102 w 102"/>
                  <a:gd name="T9" fmla="*/ 102 h 120"/>
                  <a:gd name="T10" fmla="*/ 102 w 102"/>
                  <a:gd name="T11" fmla="*/ 120 h 120"/>
                  <a:gd name="T12" fmla="*/ 0 w 102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20">
                    <a:moveTo>
                      <a:pt x="0" y="120"/>
                    </a:moveTo>
                    <a:lnTo>
                      <a:pt x="0" y="0"/>
                    </a:lnTo>
                    <a:lnTo>
                      <a:pt x="28" y="0"/>
                    </a:lnTo>
                    <a:lnTo>
                      <a:pt x="28" y="102"/>
                    </a:lnTo>
                    <a:lnTo>
                      <a:pt x="102" y="102"/>
                    </a:lnTo>
                    <a:lnTo>
                      <a:pt x="102" y="12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2891" y="1762"/>
                <a:ext cx="138" cy="120"/>
              </a:xfrm>
              <a:custGeom>
                <a:avLst/>
                <a:gdLst>
                  <a:gd name="T0" fmla="*/ 86 w 138"/>
                  <a:gd name="T1" fmla="*/ 120 h 120"/>
                  <a:gd name="T2" fmla="*/ 86 w 138"/>
                  <a:gd name="T3" fmla="*/ 94 h 120"/>
                  <a:gd name="T4" fmla="*/ 0 w 138"/>
                  <a:gd name="T5" fmla="*/ 94 h 120"/>
                  <a:gd name="T6" fmla="*/ 0 w 138"/>
                  <a:gd name="T7" fmla="*/ 78 h 120"/>
                  <a:gd name="T8" fmla="*/ 64 w 138"/>
                  <a:gd name="T9" fmla="*/ 0 h 120"/>
                  <a:gd name="T10" fmla="*/ 94 w 138"/>
                  <a:gd name="T11" fmla="*/ 0 h 120"/>
                  <a:gd name="T12" fmla="*/ 32 w 138"/>
                  <a:gd name="T13" fmla="*/ 76 h 120"/>
                  <a:gd name="T14" fmla="*/ 86 w 138"/>
                  <a:gd name="T15" fmla="*/ 76 h 120"/>
                  <a:gd name="T16" fmla="*/ 94 w 138"/>
                  <a:gd name="T17" fmla="*/ 40 h 120"/>
                  <a:gd name="T18" fmla="*/ 114 w 138"/>
                  <a:gd name="T19" fmla="*/ 40 h 120"/>
                  <a:gd name="T20" fmla="*/ 114 w 138"/>
                  <a:gd name="T21" fmla="*/ 76 h 120"/>
                  <a:gd name="T22" fmla="*/ 138 w 138"/>
                  <a:gd name="T23" fmla="*/ 76 h 120"/>
                  <a:gd name="T24" fmla="*/ 138 w 138"/>
                  <a:gd name="T25" fmla="*/ 94 h 120"/>
                  <a:gd name="T26" fmla="*/ 114 w 138"/>
                  <a:gd name="T27" fmla="*/ 94 h 120"/>
                  <a:gd name="T28" fmla="*/ 114 w 138"/>
                  <a:gd name="T29" fmla="*/ 120 h 120"/>
                  <a:gd name="T30" fmla="*/ 86 w 138"/>
                  <a:gd name="T31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8" h="120">
                    <a:moveTo>
                      <a:pt x="86" y="120"/>
                    </a:moveTo>
                    <a:lnTo>
                      <a:pt x="86" y="94"/>
                    </a:lnTo>
                    <a:lnTo>
                      <a:pt x="0" y="94"/>
                    </a:lnTo>
                    <a:lnTo>
                      <a:pt x="0" y="78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32" y="76"/>
                    </a:lnTo>
                    <a:lnTo>
                      <a:pt x="86" y="76"/>
                    </a:lnTo>
                    <a:lnTo>
                      <a:pt x="94" y="40"/>
                    </a:lnTo>
                    <a:lnTo>
                      <a:pt x="114" y="40"/>
                    </a:lnTo>
                    <a:lnTo>
                      <a:pt x="114" y="76"/>
                    </a:lnTo>
                    <a:lnTo>
                      <a:pt x="138" y="76"/>
                    </a:lnTo>
                    <a:lnTo>
                      <a:pt x="138" y="94"/>
                    </a:lnTo>
                    <a:lnTo>
                      <a:pt x="114" y="94"/>
                    </a:lnTo>
                    <a:lnTo>
                      <a:pt x="114" y="120"/>
                    </a:lnTo>
                    <a:lnTo>
                      <a:pt x="86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" name="Gruppieren 103"/>
          <p:cNvGrpSpPr/>
          <p:nvPr/>
        </p:nvGrpSpPr>
        <p:grpSpPr>
          <a:xfrm>
            <a:off x="13028366" y="4956687"/>
            <a:ext cx="603198" cy="658564"/>
            <a:chOff x="9084793" y="4989985"/>
            <a:chExt cx="603198" cy="658564"/>
          </a:xfrm>
        </p:grpSpPr>
        <p:sp>
          <p:nvSpPr>
            <p:cNvPr id="92" name="Freeform 5"/>
            <p:cNvSpPr>
              <a:spLocks/>
            </p:cNvSpPr>
            <p:nvPr/>
          </p:nvSpPr>
          <p:spPr bwMode="auto">
            <a:xfrm>
              <a:off x="9084793" y="4989985"/>
              <a:ext cx="603198" cy="658564"/>
            </a:xfrm>
            <a:custGeom>
              <a:avLst/>
              <a:gdLst>
                <a:gd name="T0" fmla="*/ 166 w 414"/>
                <a:gd name="T1" fmla="*/ 28 h 452"/>
                <a:gd name="T2" fmla="*/ 166 w 414"/>
                <a:gd name="T3" fmla="*/ 28 h 452"/>
                <a:gd name="T4" fmla="*/ 142 w 414"/>
                <a:gd name="T5" fmla="*/ 40 h 452"/>
                <a:gd name="T6" fmla="*/ 102 w 414"/>
                <a:gd name="T7" fmla="*/ 52 h 452"/>
                <a:gd name="T8" fmla="*/ 80 w 414"/>
                <a:gd name="T9" fmla="*/ 58 h 452"/>
                <a:gd name="T10" fmla="*/ 54 w 414"/>
                <a:gd name="T11" fmla="*/ 64 h 452"/>
                <a:gd name="T12" fmla="*/ 28 w 414"/>
                <a:gd name="T13" fmla="*/ 68 h 452"/>
                <a:gd name="T14" fmla="*/ 0 w 414"/>
                <a:gd name="T15" fmla="*/ 68 h 452"/>
                <a:gd name="T16" fmla="*/ 0 w 414"/>
                <a:gd name="T17" fmla="*/ 68 h 452"/>
                <a:gd name="T18" fmla="*/ 6 w 414"/>
                <a:gd name="T19" fmla="*/ 114 h 452"/>
                <a:gd name="T20" fmla="*/ 12 w 414"/>
                <a:gd name="T21" fmla="*/ 144 h 452"/>
                <a:gd name="T22" fmla="*/ 18 w 414"/>
                <a:gd name="T23" fmla="*/ 176 h 452"/>
                <a:gd name="T24" fmla="*/ 18 w 414"/>
                <a:gd name="T25" fmla="*/ 180 h 452"/>
                <a:gd name="T26" fmla="*/ 18 w 414"/>
                <a:gd name="T27" fmla="*/ 180 h 452"/>
                <a:gd name="T28" fmla="*/ 30 w 414"/>
                <a:gd name="T29" fmla="*/ 216 h 452"/>
                <a:gd name="T30" fmla="*/ 42 w 414"/>
                <a:gd name="T31" fmla="*/ 256 h 452"/>
                <a:gd name="T32" fmla="*/ 60 w 414"/>
                <a:gd name="T33" fmla="*/ 294 h 452"/>
                <a:gd name="T34" fmla="*/ 80 w 414"/>
                <a:gd name="T35" fmla="*/ 332 h 452"/>
                <a:gd name="T36" fmla="*/ 92 w 414"/>
                <a:gd name="T37" fmla="*/ 350 h 452"/>
                <a:gd name="T38" fmla="*/ 104 w 414"/>
                <a:gd name="T39" fmla="*/ 368 h 452"/>
                <a:gd name="T40" fmla="*/ 118 w 414"/>
                <a:gd name="T41" fmla="*/ 384 h 452"/>
                <a:gd name="T42" fmla="*/ 134 w 414"/>
                <a:gd name="T43" fmla="*/ 400 h 452"/>
                <a:gd name="T44" fmla="*/ 150 w 414"/>
                <a:gd name="T45" fmla="*/ 416 h 452"/>
                <a:gd name="T46" fmla="*/ 168 w 414"/>
                <a:gd name="T47" fmla="*/ 428 h 452"/>
                <a:gd name="T48" fmla="*/ 186 w 414"/>
                <a:gd name="T49" fmla="*/ 440 h 452"/>
                <a:gd name="T50" fmla="*/ 206 w 414"/>
                <a:gd name="T51" fmla="*/ 452 h 452"/>
                <a:gd name="T52" fmla="*/ 206 w 414"/>
                <a:gd name="T53" fmla="*/ 452 h 452"/>
                <a:gd name="T54" fmla="*/ 236 w 414"/>
                <a:gd name="T55" fmla="*/ 436 h 452"/>
                <a:gd name="T56" fmla="*/ 264 w 414"/>
                <a:gd name="T57" fmla="*/ 416 h 452"/>
                <a:gd name="T58" fmla="*/ 288 w 414"/>
                <a:gd name="T59" fmla="*/ 392 h 452"/>
                <a:gd name="T60" fmla="*/ 308 w 414"/>
                <a:gd name="T61" fmla="*/ 368 h 452"/>
                <a:gd name="T62" fmla="*/ 328 w 414"/>
                <a:gd name="T63" fmla="*/ 342 h 452"/>
                <a:gd name="T64" fmla="*/ 344 w 414"/>
                <a:gd name="T65" fmla="*/ 314 h 452"/>
                <a:gd name="T66" fmla="*/ 358 w 414"/>
                <a:gd name="T67" fmla="*/ 284 h 452"/>
                <a:gd name="T68" fmla="*/ 370 w 414"/>
                <a:gd name="T69" fmla="*/ 256 h 452"/>
                <a:gd name="T70" fmla="*/ 380 w 414"/>
                <a:gd name="T71" fmla="*/ 226 h 452"/>
                <a:gd name="T72" fmla="*/ 390 w 414"/>
                <a:gd name="T73" fmla="*/ 198 h 452"/>
                <a:gd name="T74" fmla="*/ 402 w 414"/>
                <a:gd name="T75" fmla="*/ 146 h 452"/>
                <a:gd name="T76" fmla="*/ 410 w 414"/>
                <a:gd name="T77" fmla="*/ 102 h 452"/>
                <a:gd name="T78" fmla="*/ 414 w 414"/>
                <a:gd name="T79" fmla="*/ 68 h 452"/>
                <a:gd name="T80" fmla="*/ 414 w 414"/>
                <a:gd name="T81" fmla="*/ 68 h 452"/>
                <a:gd name="T82" fmla="*/ 372 w 414"/>
                <a:gd name="T83" fmla="*/ 66 h 452"/>
                <a:gd name="T84" fmla="*/ 336 w 414"/>
                <a:gd name="T85" fmla="*/ 60 h 452"/>
                <a:gd name="T86" fmla="*/ 304 w 414"/>
                <a:gd name="T87" fmla="*/ 52 h 452"/>
                <a:gd name="T88" fmla="*/ 276 w 414"/>
                <a:gd name="T89" fmla="*/ 42 h 452"/>
                <a:gd name="T90" fmla="*/ 252 w 414"/>
                <a:gd name="T91" fmla="*/ 30 h 452"/>
                <a:gd name="T92" fmla="*/ 234 w 414"/>
                <a:gd name="T93" fmla="*/ 20 h 452"/>
                <a:gd name="T94" fmla="*/ 218 w 414"/>
                <a:gd name="T95" fmla="*/ 8 h 452"/>
                <a:gd name="T96" fmla="*/ 206 w 414"/>
                <a:gd name="T97" fmla="*/ 0 h 452"/>
                <a:gd name="T98" fmla="*/ 206 w 414"/>
                <a:gd name="T99" fmla="*/ 0 h 452"/>
                <a:gd name="T100" fmla="*/ 166 w 414"/>
                <a:gd name="T101" fmla="*/ 28 h 452"/>
                <a:gd name="T102" fmla="*/ 166 w 414"/>
                <a:gd name="T103" fmla="*/ 28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14" h="452">
                  <a:moveTo>
                    <a:pt x="166" y="28"/>
                  </a:moveTo>
                  <a:lnTo>
                    <a:pt x="166" y="28"/>
                  </a:lnTo>
                  <a:lnTo>
                    <a:pt x="142" y="40"/>
                  </a:lnTo>
                  <a:lnTo>
                    <a:pt x="102" y="52"/>
                  </a:lnTo>
                  <a:lnTo>
                    <a:pt x="80" y="58"/>
                  </a:lnTo>
                  <a:lnTo>
                    <a:pt x="54" y="64"/>
                  </a:lnTo>
                  <a:lnTo>
                    <a:pt x="28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6" y="114"/>
                  </a:lnTo>
                  <a:lnTo>
                    <a:pt x="12" y="144"/>
                  </a:lnTo>
                  <a:lnTo>
                    <a:pt x="18" y="176"/>
                  </a:lnTo>
                  <a:lnTo>
                    <a:pt x="18" y="180"/>
                  </a:lnTo>
                  <a:lnTo>
                    <a:pt x="18" y="180"/>
                  </a:lnTo>
                  <a:lnTo>
                    <a:pt x="30" y="216"/>
                  </a:lnTo>
                  <a:lnTo>
                    <a:pt x="42" y="256"/>
                  </a:lnTo>
                  <a:lnTo>
                    <a:pt x="60" y="294"/>
                  </a:lnTo>
                  <a:lnTo>
                    <a:pt x="80" y="332"/>
                  </a:lnTo>
                  <a:lnTo>
                    <a:pt x="92" y="350"/>
                  </a:lnTo>
                  <a:lnTo>
                    <a:pt x="104" y="368"/>
                  </a:lnTo>
                  <a:lnTo>
                    <a:pt x="118" y="384"/>
                  </a:lnTo>
                  <a:lnTo>
                    <a:pt x="134" y="400"/>
                  </a:lnTo>
                  <a:lnTo>
                    <a:pt x="150" y="416"/>
                  </a:lnTo>
                  <a:lnTo>
                    <a:pt x="168" y="428"/>
                  </a:lnTo>
                  <a:lnTo>
                    <a:pt x="186" y="440"/>
                  </a:lnTo>
                  <a:lnTo>
                    <a:pt x="206" y="452"/>
                  </a:lnTo>
                  <a:lnTo>
                    <a:pt x="206" y="452"/>
                  </a:lnTo>
                  <a:lnTo>
                    <a:pt x="236" y="436"/>
                  </a:lnTo>
                  <a:lnTo>
                    <a:pt x="264" y="416"/>
                  </a:lnTo>
                  <a:lnTo>
                    <a:pt x="288" y="392"/>
                  </a:lnTo>
                  <a:lnTo>
                    <a:pt x="308" y="368"/>
                  </a:lnTo>
                  <a:lnTo>
                    <a:pt x="328" y="342"/>
                  </a:lnTo>
                  <a:lnTo>
                    <a:pt x="344" y="314"/>
                  </a:lnTo>
                  <a:lnTo>
                    <a:pt x="358" y="284"/>
                  </a:lnTo>
                  <a:lnTo>
                    <a:pt x="370" y="256"/>
                  </a:lnTo>
                  <a:lnTo>
                    <a:pt x="380" y="226"/>
                  </a:lnTo>
                  <a:lnTo>
                    <a:pt x="390" y="198"/>
                  </a:lnTo>
                  <a:lnTo>
                    <a:pt x="402" y="146"/>
                  </a:lnTo>
                  <a:lnTo>
                    <a:pt x="410" y="102"/>
                  </a:lnTo>
                  <a:lnTo>
                    <a:pt x="414" y="68"/>
                  </a:lnTo>
                  <a:lnTo>
                    <a:pt x="414" y="68"/>
                  </a:lnTo>
                  <a:lnTo>
                    <a:pt x="372" y="66"/>
                  </a:lnTo>
                  <a:lnTo>
                    <a:pt x="336" y="60"/>
                  </a:lnTo>
                  <a:lnTo>
                    <a:pt x="304" y="52"/>
                  </a:lnTo>
                  <a:lnTo>
                    <a:pt x="276" y="42"/>
                  </a:lnTo>
                  <a:lnTo>
                    <a:pt x="252" y="30"/>
                  </a:lnTo>
                  <a:lnTo>
                    <a:pt x="234" y="20"/>
                  </a:lnTo>
                  <a:lnTo>
                    <a:pt x="218" y="8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166" y="28"/>
                  </a:lnTo>
                  <a:lnTo>
                    <a:pt x="166" y="28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93" name="Gruppieren 92"/>
            <p:cNvGrpSpPr/>
            <p:nvPr/>
          </p:nvGrpSpPr>
          <p:grpSpPr>
            <a:xfrm>
              <a:off x="9210623" y="5148980"/>
              <a:ext cx="351538" cy="233362"/>
              <a:chOff x="8298841" y="4785525"/>
              <a:chExt cx="746124" cy="495300"/>
            </a:xfrm>
          </p:grpSpPr>
          <p:sp>
            <p:nvSpPr>
              <p:cNvPr id="94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8302016" y="4785525"/>
                <a:ext cx="731837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5" name="Oval 50"/>
              <p:cNvSpPr>
                <a:spLocks noChangeArrowheads="1"/>
              </p:cNvSpPr>
              <p:nvPr/>
            </p:nvSpPr>
            <p:spPr bwMode="auto">
              <a:xfrm>
                <a:off x="8309953" y="4785525"/>
                <a:ext cx="334962" cy="341313"/>
              </a:xfrm>
              <a:prstGeom prst="ellipse">
                <a:avLst/>
              </a:prstGeom>
              <a:solidFill>
                <a:srgbClr val="009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6" name="Freeform 51"/>
              <p:cNvSpPr>
                <a:spLocks/>
              </p:cNvSpPr>
              <p:nvPr/>
            </p:nvSpPr>
            <p:spPr bwMode="auto">
              <a:xfrm>
                <a:off x="8298841" y="4788700"/>
                <a:ext cx="746124" cy="492125"/>
              </a:xfrm>
              <a:custGeom>
                <a:avLst/>
                <a:gdLst>
                  <a:gd name="T0" fmla="*/ 194 w 196"/>
                  <a:gd name="T1" fmla="*/ 77 h 128"/>
                  <a:gd name="T2" fmla="*/ 158 w 196"/>
                  <a:gd name="T3" fmla="*/ 36 h 128"/>
                  <a:gd name="T4" fmla="*/ 140 w 196"/>
                  <a:gd name="T5" fmla="*/ 36 h 128"/>
                  <a:gd name="T6" fmla="*/ 92 w 196"/>
                  <a:gd name="T7" fmla="*/ 0 h 128"/>
                  <a:gd name="T8" fmla="*/ 76 w 196"/>
                  <a:gd name="T9" fmla="*/ 3 h 128"/>
                  <a:gd name="T10" fmla="*/ 84 w 196"/>
                  <a:gd name="T11" fmla="*/ 11 h 128"/>
                  <a:gd name="T12" fmla="*/ 102 w 196"/>
                  <a:gd name="T13" fmla="*/ 11 h 128"/>
                  <a:gd name="T14" fmla="*/ 132 w 196"/>
                  <a:gd name="T15" fmla="*/ 45 h 128"/>
                  <a:gd name="T16" fmla="*/ 133 w 196"/>
                  <a:gd name="T17" fmla="*/ 49 h 128"/>
                  <a:gd name="T18" fmla="*/ 138 w 196"/>
                  <a:gd name="T19" fmla="*/ 47 h 128"/>
                  <a:gd name="T20" fmla="*/ 165 w 196"/>
                  <a:gd name="T21" fmla="*/ 49 h 128"/>
                  <a:gd name="T22" fmla="*/ 185 w 196"/>
                  <a:gd name="T23" fmla="*/ 78 h 128"/>
                  <a:gd name="T24" fmla="*/ 160 w 196"/>
                  <a:gd name="T25" fmla="*/ 117 h 128"/>
                  <a:gd name="T26" fmla="*/ 152 w 196"/>
                  <a:gd name="T27" fmla="*/ 118 h 128"/>
                  <a:gd name="T28" fmla="*/ 38 w 196"/>
                  <a:gd name="T29" fmla="*/ 118 h 128"/>
                  <a:gd name="T30" fmla="*/ 30 w 196"/>
                  <a:gd name="T31" fmla="*/ 117 h 128"/>
                  <a:gd name="T32" fmla="*/ 9 w 196"/>
                  <a:gd name="T33" fmla="*/ 88 h 128"/>
                  <a:gd name="T34" fmla="*/ 10 w 196"/>
                  <a:gd name="T35" fmla="*/ 79 h 128"/>
                  <a:gd name="T36" fmla="*/ 4 w 196"/>
                  <a:gd name="T37" fmla="*/ 70 h 128"/>
                  <a:gd name="T38" fmla="*/ 0 w 196"/>
                  <a:gd name="T39" fmla="*/ 88 h 128"/>
                  <a:gd name="T40" fmla="*/ 27 w 196"/>
                  <a:gd name="T41" fmla="*/ 126 h 128"/>
                  <a:gd name="T42" fmla="*/ 38 w 196"/>
                  <a:gd name="T43" fmla="*/ 128 h 128"/>
                  <a:gd name="T44" fmla="*/ 152 w 196"/>
                  <a:gd name="T45" fmla="*/ 128 h 128"/>
                  <a:gd name="T46" fmla="*/ 163 w 196"/>
                  <a:gd name="T47" fmla="*/ 126 h 128"/>
                  <a:gd name="T48" fmla="*/ 194 w 196"/>
                  <a:gd name="T49" fmla="*/ 7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6" h="128">
                    <a:moveTo>
                      <a:pt x="194" y="77"/>
                    </a:moveTo>
                    <a:cubicBezTo>
                      <a:pt x="192" y="56"/>
                      <a:pt x="177" y="40"/>
                      <a:pt x="158" y="36"/>
                    </a:cubicBezTo>
                    <a:cubicBezTo>
                      <a:pt x="152" y="35"/>
                      <a:pt x="146" y="35"/>
                      <a:pt x="140" y="36"/>
                    </a:cubicBezTo>
                    <a:cubicBezTo>
                      <a:pt x="133" y="15"/>
                      <a:pt x="114" y="0"/>
                      <a:pt x="92" y="0"/>
                    </a:cubicBezTo>
                    <a:cubicBezTo>
                      <a:pt x="86" y="0"/>
                      <a:pt x="81" y="1"/>
                      <a:pt x="76" y="3"/>
                    </a:cubicBezTo>
                    <a:cubicBezTo>
                      <a:pt x="79" y="5"/>
                      <a:pt x="82" y="8"/>
                      <a:pt x="84" y="11"/>
                    </a:cubicBezTo>
                    <a:cubicBezTo>
                      <a:pt x="90" y="9"/>
                      <a:pt x="96" y="10"/>
                      <a:pt x="102" y="11"/>
                    </a:cubicBezTo>
                    <a:cubicBezTo>
                      <a:pt x="117" y="15"/>
                      <a:pt x="129" y="29"/>
                      <a:pt x="132" y="45"/>
                    </a:cubicBezTo>
                    <a:cubicBezTo>
                      <a:pt x="133" y="49"/>
                      <a:pt x="133" y="49"/>
                      <a:pt x="133" y="49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47" y="44"/>
                      <a:pt x="156" y="44"/>
                      <a:pt x="165" y="49"/>
                    </a:cubicBezTo>
                    <a:cubicBezTo>
                      <a:pt x="176" y="54"/>
                      <a:pt x="184" y="65"/>
                      <a:pt x="185" y="78"/>
                    </a:cubicBezTo>
                    <a:cubicBezTo>
                      <a:pt x="187" y="95"/>
                      <a:pt x="177" y="111"/>
                      <a:pt x="160" y="117"/>
                    </a:cubicBezTo>
                    <a:cubicBezTo>
                      <a:pt x="158" y="118"/>
                      <a:pt x="155" y="118"/>
                      <a:pt x="152" y="118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5" y="118"/>
                      <a:pt x="33" y="118"/>
                      <a:pt x="30" y="117"/>
                    </a:cubicBezTo>
                    <a:cubicBezTo>
                      <a:pt x="18" y="113"/>
                      <a:pt x="9" y="101"/>
                      <a:pt x="9" y="88"/>
                    </a:cubicBezTo>
                    <a:cubicBezTo>
                      <a:pt x="9" y="85"/>
                      <a:pt x="9" y="82"/>
                      <a:pt x="10" y="79"/>
                    </a:cubicBezTo>
                    <a:cubicBezTo>
                      <a:pt x="8" y="76"/>
                      <a:pt x="5" y="73"/>
                      <a:pt x="4" y="70"/>
                    </a:cubicBezTo>
                    <a:cubicBezTo>
                      <a:pt x="1" y="76"/>
                      <a:pt x="0" y="81"/>
                      <a:pt x="0" y="88"/>
                    </a:cubicBezTo>
                    <a:cubicBezTo>
                      <a:pt x="0" y="105"/>
                      <a:pt x="11" y="121"/>
                      <a:pt x="27" y="126"/>
                    </a:cubicBezTo>
                    <a:cubicBezTo>
                      <a:pt x="31" y="127"/>
                      <a:pt x="34" y="128"/>
                      <a:pt x="38" y="128"/>
                    </a:cubicBezTo>
                    <a:cubicBezTo>
                      <a:pt x="152" y="128"/>
                      <a:pt x="152" y="128"/>
                      <a:pt x="152" y="128"/>
                    </a:cubicBezTo>
                    <a:cubicBezTo>
                      <a:pt x="156" y="128"/>
                      <a:pt x="160" y="127"/>
                      <a:pt x="163" y="126"/>
                    </a:cubicBezTo>
                    <a:cubicBezTo>
                      <a:pt x="183" y="119"/>
                      <a:pt x="196" y="99"/>
                      <a:pt x="194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97" name="Freeform 52"/>
              <p:cNvSpPr>
                <a:spLocks/>
              </p:cNvSpPr>
              <p:nvPr/>
            </p:nvSpPr>
            <p:spPr bwMode="auto">
              <a:xfrm>
                <a:off x="8400441" y="4861725"/>
                <a:ext cx="146050" cy="173038"/>
              </a:xfrm>
              <a:custGeom>
                <a:avLst/>
                <a:gdLst>
                  <a:gd name="T0" fmla="*/ 38 w 38"/>
                  <a:gd name="T1" fmla="*/ 44 h 45"/>
                  <a:gd name="T2" fmla="*/ 38 w 38"/>
                  <a:gd name="T3" fmla="*/ 36 h 45"/>
                  <a:gd name="T4" fmla="*/ 37 w 38"/>
                  <a:gd name="T5" fmla="*/ 36 h 45"/>
                  <a:gd name="T6" fmla="*/ 15 w 38"/>
                  <a:gd name="T7" fmla="*/ 36 h 45"/>
                  <a:gd name="T8" fmla="*/ 37 w 38"/>
                  <a:gd name="T9" fmla="*/ 9 h 45"/>
                  <a:gd name="T10" fmla="*/ 37 w 38"/>
                  <a:gd name="T11" fmla="*/ 8 h 45"/>
                  <a:gd name="T12" fmla="*/ 37 w 38"/>
                  <a:gd name="T13" fmla="*/ 1 h 45"/>
                  <a:gd name="T14" fmla="*/ 37 w 38"/>
                  <a:gd name="T15" fmla="*/ 0 h 45"/>
                  <a:gd name="T16" fmla="*/ 2 w 38"/>
                  <a:gd name="T17" fmla="*/ 0 h 45"/>
                  <a:gd name="T18" fmla="*/ 2 w 38"/>
                  <a:gd name="T19" fmla="*/ 1 h 45"/>
                  <a:gd name="T20" fmla="*/ 2 w 38"/>
                  <a:gd name="T21" fmla="*/ 9 h 45"/>
                  <a:gd name="T22" fmla="*/ 2 w 38"/>
                  <a:gd name="T23" fmla="*/ 10 h 45"/>
                  <a:gd name="T24" fmla="*/ 22 w 38"/>
                  <a:gd name="T25" fmla="*/ 10 h 45"/>
                  <a:gd name="T26" fmla="*/ 0 w 38"/>
                  <a:gd name="T27" fmla="*/ 36 h 45"/>
                  <a:gd name="T28" fmla="*/ 0 w 38"/>
                  <a:gd name="T29" fmla="*/ 37 h 45"/>
                  <a:gd name="T30" fmla="*/ 0 w 38"/>
                  <a:gd name="T31" fmla="*/ 44 h 45"/>
                  <a:gd name="T32" fmla="*/ 0 w 38"/>
                  <a:gd name="T33" fmla="*/ 45 h 45"/>
                  <a:gd name="T34" fmla="*/ 37 w 38"/>
                  <a:gd name="T35" fmla="*/ 45 h 45"/>
                  <a:gd name="T36" fmla="*/ 38 w 38"/>
                  <a:gd name="T37" fmla="*/ 4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45">
                    <a:moveTo>
                      <a:pt x="38" y="44"/>
                    </a:move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7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7" y="8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10"/>
                      <a:pt x="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8" y="45"/>
                      <a:pt x="38" y="45"/>
                      <a:pt x="38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uppieren 149"/>
          <p:cNvGrpSpPr/>
          <p:nvPr/>
        </p:nvGrpSpPr>
        <p:grpSpPr>
          <a:xfrm>
            <a:off x="6634047" y="4442296"/>
            <a:ext cx="1481432" cy="1390036"/>
            <a:chOff x="6634047" y="4442296"/>
            <a:chExt cx="1481432" cy="1390036"/>
          </a:xfrm>
        </p:grpSpPr>
        <p:sp>
          <p:nvSpPr>
            <p:cNvPr id="39" name="Line 26"/>
            <p:cNvSpPr>
              <a:spLocks noChangeShapeType="1"/>
            </p:cNvSpPr>
            <p:nvPr/>
          </p:nvSpPr>
          <p:spPr bwMode="auto">
            <a:xfrm>
              <a:off x="6634047" y="4442296"/>
              <a:ext cx="1191000" cy="960021"/>
            </a:xfrm>
            <a:prstGeom prst="lin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sp>
          <p:nvSpPr>
            <p:cNvPr id="40" name="Oval 20"/>
            <p:cNvSpPr/>
            <p:nvPr/>
          </p:nvSpPr>
          <p:spPr>
            <a:xfrm>
              <a:off x="7255464" y="4972317"/>
              <a:ext cx="860015" cy="860015"/>
            </a:xfrm>
            <a:prstGeom prst="ellipse">
              <a:avLst/>
            </a:prstGeom>
            <a:solidFill>
              <a:schemeClr val="accent5">
                <a:alpha val="85000"/>
              </a:schemeClr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grpSp>
          <p:nvGrpSpPr>
            <p:cNvPr id="105" name="Gruppieren 104"/>
            <p:cNvGrpSpPr/>
            <p:nvPr/>
          </p:nvGrpSpPr>
          <p:grpSpPr>
            <a:xfrm>
              <a:off x="7446874" y="5160419"/>
              <a:ext cx="496047" cy="541577"/>
              <a:chOff x="7385738" y="5093970"/>
              <a:chExt cx="603198" cy="658564"/>
            </a:xfrm>
          </p:grpSpPr>
          <p:sp>
            <p:nvSpPr>
              <p:cNvPr id="98" name="Freeform 5"/>
              <p:cNvSpPr>
                <a:spLocks/>
              </p:cNvSpPr>
              <p:nvPr/>
            </p:nvSpPr>
            <p:spPr bwMode="auto">
              <a:xfrm>
                <a:off x="7385738" y="5093970"/>
                <a:ext cx="603198" cy="658564"/>
              </a:xfrm>
              <a:custGeom>
                <a:avLst/>
                <a:gdLst>
                  <a:gd name="T0" fmla="*/ 166 w 414"/>
                  <a:gd name="T1" fmla="*/ 28 h 452"/>
                  <a:gd name="T2" fmla="*/ 166 w 414"/>
                  <a:gd name="T3" fmla="*/ 28 h 452"/>
                  <a:gd name="T4" fmla="*/ 142 w 414"/>
                  <a:gd name="T5" fmla="*/ 40 h 452"/>
                  <a:gd name="T6" fmla="*/ 102 w 414"/>
                  <a:gd name="T7" fmla="*/ 52 h 452"/>
                  <a:gd name="T8" fmla="*/ 80 w 414"/>
                  <a:gd name="T9" fmla="*/ 58 h 452"/>
                  <a:gd name="T10" fmla="*/ 54 w 414"/>
                  <a:gd name="T11" fmla="*/ 64 h 452"/>
                  <a:gd name="T12" fmla="*/ 28 w 414"/>
                  <a:gd name="T13" fmla="*/ 68 h 452"/>
                  <a:gd name="T14" fmla="*/ 0 w 414"/>
                  <a:gd name="T15" fmla="*/ 68 h 452"/>
                  <a:gd name="T16" fmla="*/ 0 w 414"/>
                  <a:gd name="T17" fmla="*/ 68 h 452"/>
                  <a:gd name="T18" fmla="*/ 6 w 414"/>
                  <a:gd name="T19" fmla="*/ 114 h 452"/>
                  <a:gd name="T20" fmla="*/ 12 w 414"/>
                  <a:gd name="T21" fmla="*/ 144 h 452"/>
                  <a:gd name="T22" fmla="*/ 18 w 414"/>
                  <a:gd name="T23" fmla="*/ 176 h 452"/>
                  <a:gd name="T24" fmla="*/ 18 w 414"/>
                  <a:gd name="T25" fmla="*/ 180 h 452"/>
                  <a:gd name="T26" fmla="*/ 18 w 414"/>
                  <a:gd name="T27" fmla="*/ 180 h 452"/>
                  <a:gd name="T28" fmla="*/ 30 w 414"/>
                  <a:gd name="T29" fmla="*/ 216 h 452"/>
                  <a:gd name="T30" fmla="*/ 42 w 414"/>
                  <a:gd name="T31" fmla="*/ 256 h 452"/>
                  <a:gd name="T32" fmla="*/ 60 w 414"/>
                  <a:gd name="T33" fmla="*/ 294 h 452"/>
                  <a:gd name="T34" fmla="*/ 80 w 414"/>
                  <a:gd name="T35" fmla="*/ 332 h 452"/>
                  <a:gd name="T36" fmla="*/ 92 w 414"/>
                  <a:gd name="T37" fmla="*/ 350 h 452"/>
                  <a:gd name="T38" fmla="*/ 104 w 414"/>
                  <a:gd name="T39" fmla="*/ 368 h 452"/>
                  <a:gd name="T40" fmla="*/ 118 w 414"/>
                  <a:gd name="T41" fmla="*/ 384 h 452"/>
                  <a:gd name="T42" fmla="*/ 134 w 414"/>
                  <a:gd name="T43" fmla="*/ 400 h 452"/>
                  <a:gd name="T44" fmla="*/ 150 w 414"/>
                  <a:gd name="T45" fmla="*/ 416 h 452"/>
                  <a:gd name="T46" fmla="*/ 168 w 414"/>
                  <a:gd name="T47" fmla="*/ 428 h 452"/>
                  <a:gd name="T48" fmla="*/ 186 w 414"/>
                  <a:gd name="T49" fmla="*/ 440 h 452"/>
                  <a:gd name="T50" fmla="*/ 206 w 414"/>
                  <a:gd name="T51" fmla="*/ 452 h 452"/>
                  <a:gd name="T52" fmla="*/ 206 w 414"/>
                  <a:gd name="T53" fmla="*/ 452 h 452"/>
                  <a:gd name="T54" fmla="*/ 236 w 414"/>
                  <a:gd name="T55" fmla="*/ 436 h 452"/>
                  <a:gd name="T56" fmla="*/ 264 w 414"/>
                  <a:gd name="T57" fmla="*/ 416 h 452"/>
                  <a:gd name="T58" fmla="*/ 288 w 414"/>
                  <a:gd name="T59" fmla="*/ 392 h 452"/>
                  <a:gd name="T60" fmla="*/ 308 w 414"/>
                  <a:gd name="T61" fmla="*/ 368 h 452"/>
                  <a:gd name="T62" fmla="*/ 328 w 414"/>
                  <a:gd name="T63" fmla="*/ 342 h 452"/>
                  <a:gd name="T64" fmla="*/ 344 w 414"/>
                  <a:gd name="T65" fmla="*/ 314 h 452"/>
                  <a:gd name="T66" fmla="*/ 358 w 414"/>
                  <a:gd name="T67" fmla="*/ 284 h 452"/>
                  <a:gd name="T68" fmla="*/ 370 w 414"/>
                  <a:gd name="T69" fmla="*/ 256 h 452"/>
                  <a:gd name="T70" fmla="*/ 380 w 414"/>
                  <a:gd name="T71" fmla="*/ 226 h 452"/>
                  <a:gd name="T72" fmla="*/ 390 w 414"/>
                  <a:gd name="T73" fmla="*/ 198 h 452"/>
                  <a:gd name="T74" fmla="*/ 402 w 414"/>
                  <a:gd name="T75" fmla="*/ 146 h 452"/>
                  <a:gd name="T76" fmla="*/ 410 w 414"/>
                  <a:gd name="T77" fmla="*/ 102 h 452"/>
                  <a:gd name="T78" fmla="*/ 414 w 414"/>
                  <a:gd name="T79" fmla="*/ 68 h 452"/>
                  <a:gd name="T80" fmla="*/ 414 w 414"/>
                  <a:gd name="T81" fmla="*/ 68 h 452"/>
                  <a:gd name="T82" fmla="*/ 372 w 414"/>
                  <a:gd name="T83" fmla="*/ 66 h 452"/>
                  <a:gd name="T84" fmla="*/ 336 w 414"/>
                  <a:gd name="T85" fmla="*/ 60 h 452"/>
                  <a:gd name="T86" fmla="*/ 304 w 414"/>
                  <a:gd name="T87" fmla="*/ 52 h 452"/>
                  <a:gd name="T88" fmla="*/ 276 w 414"/>
                  <a:gd name="T89" fmla="*/ 42 h 452"/>
                  <a:gd name="T90" fmla="*/ 252 w 414"/>
                  <a:gd name="T91" fmla="*/ 30 h 452"/>
                  <a:gd name="T92" fmla="*/ 234 w 414"/>
                  <a:gd name="T93" fmla="*/ 20 h 452"/>
                  <a:gd name="T94" fmla="*/ 218 w 414"/>
                  <a:gd name="T95" fmla="*/ 8 h 452"/>
                  <a:gd name="T96" fmla="*/ 206 w 414"/>
                  <a:gd name="T97" fmla="*/ 0 h 452"/>
                  <a:gd name="T98" fmla="*/ 206 w 414"/>
                  <a:gd name="T99" fmla="*/ 0 h 452"/>
                  <a:gd name="T100" fmla="*/ 166 w 414"/>
                  <a:gd name="T101" fmla="*/ 28 h 452"/>
                  <a:gd name="T102" fmla="*/ 166 w 414"/>
                  <a:gd name="T103" fmla="*/ 28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4" h="452">
                    <a:moveTo>
                      <a:pt x="166" y="28"/>
                    </a:moveTo>
                    <a:lnTo>
                      <a:pt x="166" y="28"/>
                    </a:lnTo>
                    <a:lnTo>
                      <a:pt x="142" y="40"/>
                    </a:lnTo>
                    <a:lnTo>
                      <a:pt x="102" y="52"/>
                    </a:lnTo>
                    <a:lnTo>
                      <a:pt x="80" y="58"/>
                    </a:lnTo>
                    <a:lnTo>
                      <a:pt x="54" y="64"/>
                    </a:lnTo>
                    <a:lnTo>
                      <a:pt x="28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6" y="114"/>
                    </a:lnTo>
                    <a:lnTo>
                      <a:pt x="12" y="144"/>
                    </a:lnTo>
                    <a:lnTo>
                      <a:pt x="18" y="176"/>
                    </a:lnTo>
                    <a:lnTo>
                      <a:pt x="18" y="180"/>
                    </a:lnTo>
                    <a:lnTo>
                      <a:pt x="18" y="180"/>
                    </a:lnTo>
                    <a:lnTo>
                      <a:pt x="30" y="216"/>
                    </a:lnTo>
                    <a:lnTo>
                      <a:pt x="42" y="256"/>
                    </a:lnTo>
                    <a:lnTo>
                      <a:pt x="60" y="294"/>
                    </a:lnTo>
                    <a:lnTo>
                      <a:pt x="80" y="332"/>
                    </a:lnTo>
                    <a:lnTo>
                      <a:pt x="92" y="350"/>
                    </a:lnTo>
                    <a:lnTo>
                      <a:pt x="104" y="368"/>
                    </a:lnTo>
                    <a:lnTo>
                      <a:pt x="118" y="384"/>
                    </a:lnTo>
                    <a:lnTo>
                      <a:pt x="134" y="400"/>
                    </a:lnTo>
                    <a:lnTo>
                      <a:pt x="150" y="416"/>
                    </a:lnTo>
                    <a:lnTo>
                      <a:pt x="168" y="428"/>
                    </a:lnTo>
                    <a:lnTo>
                      <a:pt x="186" y="440"/>
                    </a:lnTo>
                    <a:lnTo>
                      <a:pt x="206" y="452"/>
                    </a:lnTo>
                    <a:lnTo>
                      <a:pt x="206" y="452"/>
                    </a:lnTo>
                    <a:lnTo>
                      <a:pt x="236" y="436"/>
                    </a:lnTo>
                    <a:lnTo>
                      <a:pt x="264" y="416"/>
                    </a:lnTo>
                    <a:lnTo>
                      <a:pt x="288" y="392"/>
                    </a:lnTo>
                    <a:lnTo>
                      <a:pt x="308" y="368"/>
                    </a:lnTo>
                    <a:lnTo>
                      <a:pt x="328" y="342"/>
                    </a:lnTo>
                    <a:lnTo>
                      <a:pt x="344" y="314"/>
                    </a:lnTo>
                    <a:lnTo>
                      <a:pt x="358" y="284"/>
                    </a:lnTo>
                    <a:lnTo>
                      <a:pt x="370" y="256"/>
                    </a:lnTo>
                    <a:lnTo>
                      <a:pt x="380" y="226"/>
                    </a:lnTo>
                    <a:lnTo>
                      <a:pt x="390" y="198"/>
                    </a:lnTo>
                    <a:lnTo>
                      <a:pt x="402" y="146"/>
                    </a:lnTo>
                    <a:lnTo>
                      <a:pt x="410" y="102"/>
                    </a:lnTo>
                    <a:lnTo>
                      <a:pt x="414" y="68"/>
                    </a:lnTo>
                    <a:lnTo>
                      <a:pt x="414" y="68"/>
                    </a:lnTo>
                    <a:lnTo>
                      <a:pt x="372" y="66"/>
                    </a:lnTo>
                    <a:lnTo>
                      <a:pt x="336" y="60"/>
                    </a:lnTo>
                    <a:lnTo>
                      <a:pt x="304" y="52"/>
                    </a:lnTo>
                    <a:lnTo>
                      <a:pt x="276" y="42"/>
                    </a:lnTo>
                    <a:lnTo>
                      <a:pt x="252" y="30"/>
                    </a:lnTo>
                    <a:lnTo>
                      <a:pt x="234" y="20"/>
                    </a:lnTo>
                    <a:lnTo>
                      <a:pt x="218" y="8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66" y="28"/>
                    </a:lnTo>
                    <a:lnTo>
                      <a:pt x="166" y="2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grpSp>
            <p:nvGrpSpPr>
              <p:cNvPr id="99" name="Gruppieren 98"/>
              <p:cNvGrpSpPr/>
              <p:nvPr/>
            </p:nvGrpSpPr>
            <p:grpSpPr>
              <a:xfrm>
                <a:off x="7506950" y="5215598"/>
                <a:ext cx="381445" cy="253215"/>
                <a:chOff x="8298841" y="4785525"/>
                <a:chExt cx="746124" cy="495300"/>
              </a:xfrm>
            </p:grpSpPr>
            <p:sp>
              <p:nvSpPr>
                <p:cNvPr id="100" name="AutoShape 4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302016" y="4785525"/>
                  <a:ext cx="731837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Oval 50"/>
                <p:cNvSpPr>
                  <a:spLocks noChangeArrowheads="1"/>
                </p:cNvSpPr>
                <p:nvPr/>
              </p:nvSpPr>
              <p:spPr bwMode="auto">
                <a:xfrm>
                  <a:off x="8309953" y="4785525"/>
                  <a:ext cx="334962" cy="341313"/>
                </a:xfrm>
                <a:prstGeom prst="ellipse">
                  <a:avLst/>
                </a:prstGeom>
                <a:solidFill>
                  <a:srgbClr val="009F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51"/>
                <p:cNvSpPr>
                  <a:spLocks/>
                </p:cNvSpPr>
                <p:nvPr/>
              </p:nvSpPr>
              <p:spPr bwMode="auto">
                <a:xfrm>
                  <a:off x="8298841" y="4788700"/>
                  <a:ext cx="746124" cy="492125"/>
                </a:xfrm>
                <a:custGeom>
                  <a:avLst/>
                  <a:gdLst>
                    <a:gd name="T0" fmla="*/ 194 w 196"/>
                    <a:gd name="T1" fmla="*/ 77 h 128"/>
                    <a:gd name="T2" fmla="*/ 158 w 196"/>
                    <a:gd name="T3" fmla="*/ 36 h 128"/>
                    <a:gd name="T4" fmla="*/ 140 w 196"/>
                    <a:gd name="T5" fmla="*/ 36 h 128"/>
                    <a:gd name="T6" fmla="*/ 92 w 196"/>
                    <a:gd name="T7" fmla="*/ 0 h 128"/>
                    <a:gd name="T8" fmla="*/ 76 w 196"/>
                    <a:gd name="T9" fmla="*/ 3 h 128"/>
                    <a:gd name="T10" fmla="*/ 84 w 196"/>
                    <a:gd name="T11" fmla="*/ 11 h 128"/>
                    <a:gd name="T12" fmla="*/ 102 w 196"/>
                    <a:gd name="T13" fmla="*/ 11 h 128"/>
                    <a:gd name="T14" fmla="*/ 132 w 196"/>
                    <a:gd name="T15" fmla="*/ 45 h 128"/>
                    <a:gd name="T16" fmla="*/ 133 w 196"/>
                    <a:gd name="T17" fmla="*/ 49 h 128"/>
                    <a:gd name="T18" fmla="*/ 138 w 196"/>
                    <a:gd name="T19" fmla="*/ 47 h 128"/>
                    <a:gd name="T20" fmla="*/ 165 w 196"/>
                    <a:gd name="T21" fmla="*/ 49 h 128"/>
                    <a:gd name="T22" fmla="*/ 185 w 196"/>
                    <a:gd name="T23" fmla="*/ 78 h 128"/>
                    <a:gd name="T24" fmla="*/ 160 w 196"/>
                    <a:gd name="T25" fmla="*/ 117 h 128"/>
                    <a:gd name="T26" fmla="*/ 152 w 196"/>
                    <a:gd name="T27" fmla="*/ 118 h 128"/>
                    <a:gd name="T28" fmla="*/ 38 w 196"/>
                    <a:gd name="T29" fmla="*/ 118 h 128"/>
                    <a:gd name="T30" fmla="*/ 30 w 196"/>
                    <a:gd name="T31" fmla="*/ 117 h 128"/>
                    <a:gd name="T32" fmla="*/ 9 w 196"/>
                    <a:gd name="T33" fmla="*/ 88 h 128"/>
                    <a:gd name="T34" fmla="*/ 10 w 196"/>
                    <a:gd name="T35" fmla="*/ 79 h 128"/>
                    <a:gd name="T36" fmla="*/ 4 w 196"/>
                    <a:gd name="T37" fmla="*/ 70 h 128"/>
                    <a:gd name="T38" fmla="*/ 0 w 196"/>
                    <a:gd name="T39" fmla="*/ 88 h 128"/>
                    <a:gd name="T40" fmla="*/ 27 w 196"/>
                    <a:gd name="T41" fmla="*/ 126 h 128"/>
                    <a:gd name="T42" fmla="*/ 38 w 196"/>
                    <a:gd name="T43" fmla="*/ 128 h 128"/>
                    <a:gd name="T44" fmla="*/ 152 w 196"/>
                    <a:gd name="T45" fmla="*/ 128 h 128"/>
                    <a:gd name="T46" fmla="*/ 163 w 196"/>
                    <a:gd name="T47" fmla="*/ 126 h 128"/>
                    <a:gd name="T48" fmla="*/ 194 w 196"/>
                    <a:gd name="T49" fmla="*/ 77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96" h="128">
                      <a:moveTo>
                        <a:pt x="194" y="77"/>
                      </a:moveTo>
                      <a:cubicBezTo>
                        <a:pt x="192" y="56"/>
                        <a:pt x="177" y="40"/>
                        <a:pt x="158" y="36"/>
                      </a:cubicBezTo>
                      <a:cubicBezTo>
                        <a:pt x="152" y="35"/>
                        <a:pt x="146" y="35"/>
                        <a:pt x="140" y="36"/>
                      </a:cubicBezTo>
                      <a:cubicBezTo>
                        <a:pt x="133" y="15"/>
                        <a:pt x="114" y="0"/>
                        <a:pt x="92" y="0"/>
                      </a:cubicBezTo>
                      <a:cubicBezTo>
                        <a:pt x="86" y="0"/>
                        <a:pt x="81" y="1"/>
                        <a:pt x="76" y="3"/>
                      </a:cubicBezTo>
                      <a:cubicBezTo>
                        <a:pt x="79" y="5"/>
                        <a:pt x="82" y="8"/>
                        <a:pt x="84" y="11"/>
                      </a:cubicBezTo>
                      <a:cubicBezTo>
                        <a:pt x="90" y="9"/>
                        <a:pt x="96" y="10"/>
                        <a:pt x="102" y="11"/>
                      </a:cubicBezTo>
                      <a:cubicBezTo>
                        <a:pt x="117" y="15"/>
                        <a:pt x="129" y="29"/>
                        <a:pt x="132" y="45"/>
                      </a:cubicBezTo>
                      <a:cubicBezTo>
                        <a:pt x="133" y="49"/>
                        <a:pt x="133" y="49"/>
                        <a:pt x="133" y="49"/>
                      </a:cubicBezTo>
                      <a:cubicBezTo>
                        <a:pt x="138" y="47"/>
                        <a:pt x="138" y="47"/>
                        <a:pt x="138" y="47"/>
                      </a:cubicBezTo>
                      <a:cubicBezTo>
                        <a:pt x="147" y="44"/>
                        <a:pt x="156" y="44"/>
                        <a:pt x="165" y="49"/>
                      </a:cubicBezTo>
                      <a:cubicBezTo>
                        <a:pt x="176" y="54"/>
                        <a:pt x="184" y="65"/>
                        <a:pt x="185" y="78"/>
                      </a:cubicBezTo>
                      <a:cubicBezTo>
                        <a:pt x="187" y="95"/>
                        <a:pt x="177" y="111"/>
                        <a:pt x="160" y="117"/>
                      </a:cubicBezTo>
                      <a:cubicBezTo>
                        <a:pt x="158" y="118"/>
                        <a:pt x="155" y="118"/>
                        <a:pt x="152" y="118"/>
                      </a:cubicBezTo>
                      <a:cubicBezTo>
                        <a:pt x="38" y="118"/>
                        <a:pt x="38" y="118"/>
                        <a:pt x="38" y="118"/>
                      </a:cubicBezTo>
                      <a:cubicBezTo>
                        <a:pt x="35" y="118"/>
                        <a:pt x="33" y="118"/>
                        <a:pt x="30" y="117"/>
                      </a:cubicBezTo>
                      <a:cubicBezTo>
                        <a:pt x="18" y="113"/>
                        <a:pt x="9" y="101"/>
                        <a:pt x="9" y="88"/>
                      </a:cubicBezTo>
                      <a:cubicBezTo>
                        <a:pt x="9" y="85"/>
                        <a:pt x="9" y="82"/>
                        <a:pt x="10" y="79"/>
                      </a:cubicBezTo>
                      <a:cubicBezTo>
                        <a:pt x="8" y="76"/>
                        <a:pt x="5" y="73"/>
                        <a:pt x="4" y="70"/>
                      </a:cubicBezTo>
                      <a:cubicBezTo>
                        <a:pt x="1" y="76"/>
                        <a:pt x="0" y="81"/>
                        <a:pt x="0" y="88"/>
                      </a:cubicBezTo>
                      <a:cubicBezTo>
                        <a:pt x="0" y="105"/>
                        <a:pt x="11" y="121"/>
                        <a:pt x="27" y="126"/>
                      </a:cubicBezTo>
                      <a:cubicBezTo>
                        <a:pt x="31" y="127"/>
                        <a:pt x="34" y="128"/>
                        <a:pt x="38" y="128"/>
                      </a:cubicBezTo>
                      <a:cubicBezTo>
                        <a:pt x="152" y="128"/>
                        <a:pt x="152" y="128"/>
                        <a:pt x="152" y="128"/>
                      </a:cubicBezTo>
                      <a:cubicBezTo>
                        <a:pt x="156" y="128"/>
                        <a:pt x="160" y="127"/>
                        <a:pt x="163" y="126"/>
                      </a:cubicBezTo>
                      <a:cubicBezTo>
                        <a:pt x="183" y="119"/>
                        <a:pt x="196" y="99"/>
                        <a:pt x="194" y="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52"/>
                <p:cNvSpPr>
                  <a:spLocks/>
                </p:cNvSpPr>
                <p:nvPr/>
              </p:nvSpPr>
              <p:spPr bwMode="auto">
                <a:xfrm>
                  <a:off x="8400441" y="4861725"/>
                  <a:ext cx="146050" cy="173038"/>
                </a:xfrm>
                <a:custGeom>
                  <a:avLst/>
                  <a:gdLst>
                    <a:gd name="T0" fmla="*/ 38 w 38"/>
                    <a:gd name="T1" fmla="*/ 44 h 45"/>
                    <a:gd name="T2" fmla="*/ 38 w 38"/>
                    <a:gd name="T3" fmla="*/ 36 h 45"/>
                    <a:gd name="T4" fmla="*/ 37 w 38"/>
                    <a:gd name="T5" fmla="*/ 36 h 45"/>
                    <a:gd name="T6" fmla="*/ 15 w 38"/>
                    <a:gd name="T7" fmla="*/ 36 h 45"/>
                    <a:gd name="T8" fmla="*/ 37 w 38"/>
                    <a:gd name="T9" fmla="*/ 9 h 45"/>
                    <a:gd name="T10" fmla="*/ 37 w 38"/>
                    <a:gd name="T11" fmla="*/ 8 h 45"/>
                    <a:gd name="T12" fmla="*/ 37 w 38"/>
                    <a:gd name="T13" fmla="*/ 1 h 45"/>
                    <a:gd name="T14" fmla="*/ 37 w 38"/>
                    <a:gd name="T15" fmla="*/ 0 h 45"/>
                    <a:gd name="T16" fmla="*/ 2 w 38"/>
                    <a:gd name="T17" fmla="*/ 0 h 45"/>
                    <a:gd name="T18" fmla="*/ 2 w 38"/>
                    <a:gd name="T19" fmla="*/ 1 h 45"/>
                    <a:gd name="T20" fmla="*/ 2 w 38"/>
                    <a:gd name="T21" fmla="*/ 9 h 45"/>
                    <a:gd name="T22" fmla="*/ 2 w 38"/>
                    <a:gd name="T23" fmla="*/ 10 h 45"/>
                    <a:gd name="T24" fmla="*/ 22 w 38"/>
                    <a:gd name="T25" fmla="*/ 10 h 45"/>
                    <a:gd name="T26" fmla="*/ 0 w 38"/>
                    <a:gd name="T27" fmla="*/ 36 h 45"/>
                    <a:gd name="T28" fmla="*/ 0 w 38"/>
                    <a:gd name="T29" fmla="*/ 37 h 45"/>
                    <a:gd name="T30" fmla="*/ 0 w 38"/>
                    <a:gd name="T31" fmla="*/ 44 h 45"/>
                    <a:gd name="T32" fmla="*/ 0 w 38"/>
                    <a:gd name="T33" fmla="*/ 45 h 45"/>
                    <a:gd name="T34" fmla="*/ 37 w 38"/>
                    <a:gd name="T35" fmla="*/ 45 h 45"/>
                    <a:gd name="T36" fmla="*/ 38 w 38"/>
                    <a:gd name="T37" fmla="*/ 4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8" h="45">
                      <a:moveTo>
                        <a:pt x="38" y="44"/>
                      </a:moveTo>
                      <a:cubicBezTo>
                        <a:pt x="38" y="36"/>
                        <a:pt x="38" y="36"/>
                        <a:pt x="38" y="36"/>
                      </a:cubicBezTo>
                      <a:cubicBezTo>
                        <a:pt x="38" y="36"/>
                        <a:pt x="38" y="36"/>
                        <a:pt x="37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37" y="9"/>
                        <a:pt x="37" y="9"/>
                        <a:pt x="37" y="9"/>
                      </a:cubicBezTo>
                      <a:cubicBezTo>
                        <a:pt x="37" y="9"/>
                        <a:pt x="37" y="9"/>
                        <a:pt x="37" y="8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2" y="1"/>
                      </a:cubicBezTo>
                      <a:cubicBezTo>
                        <a:pt x="2" y="9"/>
                        <a:pt x="2" y="9"/>
                        <a:pt x="2" y="9"/>
                      </a:cubicBezTo>
                      <a:cubicBezTo>
                        <a:pt x="2" y="9"/>
                        <a:pt x="2" y="10"/>
                        <a:pt x="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37" y="45"/>
                        <a:pt x="37" y="45"/>
                        <a:pt x="37" y="45"/>
                      </a:cubicBezTo>
                      <a:cubicBezTo>
                        <a:pt x="38" y="45"/>
                        <a:pt x="38" y="45"/>
                        <a:pt x="38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09" name="Freeform 121"/>
          <p:cNvSpPr>
            <a:spLocks noChangeArrowheads="1"/>
          </p:cNvSpPr>
          <p:nvPr/>
        </p:nvSpPr>
        <p:spPr bwMode="auto">
          <a:xfrm>
            <a:off x="12756229" y="2139989"/>
            <a:ext cx="579814" cy="584200"/>
          </a:xfrm>
          <a:custGeom>
            <a:avLst/>
            <a:gdLst>
              <a:gd name="T0" fmla="*/ 8353379 w 602"/>
              <a:gd name="T1" fmla="*/ 46715136 h 609"/>
              <a:gd name="T2" fmla="*/ 25842658 w 602"/>
              <a:gd name="T3" fmla="*/ 10999436 h 609"/>
              <a:gd name="T4" fmla="*/ 25842658 w 602"/>
              <a:gd name="T5" fmla="*/ 11905233 h 609"/>
              <a:gd name="T6" fmla="*/ 26756320 w 602"/>
              <a:gd name="T7" fmla="*/ 13716829 h 609"/>
              <a:gd name="T8" fmla="*/ 24928996 w 602"/>
              <a:gd name="T9" fmla="*/ 15528425 h 609"/>
              <a:gd name="T10" fmla="*/ 25842658 w 602"/>
              <a:gd name="T11" fmla="*/ 16434582 h 609"/>
              <a:gd name="T12" fmla="*/ 23102033 w 602"/>
              <a:gd name="T13" fmla="*/ 18246178 h 609"/>
              <a:gd name="T14" fmla="*/ 22188371 w 602"/>
              <a:gd name="T15" fmla="*/ 21093073 h 609"/>
              <a:gd name="T16" fmla="*/ 20230265 w 602"/>
              <a:gd name="T17" fmla="*/ 22904669 h 609"/>
              <a:gd name="T18" fmla="*/ 18403302 w 602"/>
              <a:gd name="T19" fmla="*/ 21998871 h 609"/>
              <a:gd name="T20" fmla="*/ 17489640 w 602"/>
              <a:gd name="T21" fmla="*/ 20187276 h 609"/>
              <a:gd name="T22" fmla="*/ 16575978 w 602"/>
              <a:gd name="T23" fmla="*/ 19281478 h 609"/>
              <a:gd name="T24" fmla="*/ 17489640 w 602"/>
              <a:gd name="T25" fmla="*/ 17340380 h 609"/>
              <a:gd name="T26" fmla="*/ 13834991 w 602"/>
              <a:gd name="T27" fmla="*/ 20187276 h 609"/>
              <a:gd name="T28" fmla="*/ 13834991 w 602"/>
              <a:gd name="T29" fmla="*/ 23810467 h 609"/>
              <a:gd name="T30" fmla="*/ 17489640 w 602"/>
              <a:gd name="T31" fmla="*/ 27434018 h 609"/>
              <a:gd name="T32" fmla="*/ 14748653 w 602"/>
              <a:gd name="T33" fmla="*/ 31963007 h 609"/>
              <a:gd name="T34" fmla="*/ 12921329 w 602"/>
              <a:gd name="T35" fmla="*/ 31963007 h 609"/>
              <a:gd name="T36" fmla="*/ 10180342 w 602"/>
              <a:gd name="T37" fmla="*/ 33904105 h 609"/>
              <a:gd name="T38" fmla="*/ 10180342 w 602"/>
              <a:gd name="T39" fmla="*/ 34809902 h 609"/>
              <a:gd name="T40" fmla="*/ 10180342 w 602"/>
              <a:gd name="T41" fmla="*/ 35715700 h 609"/>
              <a:gd name="T42" fmla="*/ 10180342 w 602"/>
              <a:gd name="T43" fmla="*/ 41150847 h 609"/>
              <a:gd name="T44" fmla="*/ 12921329 w 602"/>
              <a:gd name="T45" fmla="*/ 46715136 h 609"/>
              <a:gd name="T46" fmla="*/ 22188371 w 602"/>
              <a:gd name="T47" fmla="*/ 52150282 h 609"/>
              <a:gd name="T48" fmla="*/ 69174956 w 602"/>
              <a:gd name="T49" fmla="*/ 42056644 h 609"/>
              <a:gd name="T50" fmla="*/ 64607006 w 602"/>
              <a:gd name="T51" fmla="*/ 39339251 h 609"/>
              <a:gd name="T52" fmla="*/ 54426302 w 602"/>
              <a:gd name="T53" fmla="*/ 36621498 h 609"/>
              <a:gd name="T54" fmla="*/ 55339965 w 602"/>
              <a:gd name="T55" fmla="*/ 38433453 h 609"/>
              <a:gd name="T56" fmla="*/ 45159622 w 602"/>
              <a:gd name="T57" fmla="*/ 32868804 h 609"/>
              <a:gd name="T58" fmla="*/ 45159622 w 602"/>
              <a:gd name="T59" fmla="*/ 30151411 h 609"/>
              <a:gd name="T60" fmla="*/ 46073284 w 602"/>
              <a:gd name="T61" fmla="*/ 28339815 h 609"/>
              <a:gd name="T62" fmla="*/ 42418636 w 602"/>
              <a:gd name="T63" fmla="*/ 31057209 h 609"/>
              <a:gd name="T64" fmla="*/ 40591311 w 602"/>
              <a:gd name="T65" fmla="*/ 30151411 h 609"/>
              <a:gd name="T66" fmla="*/ 39677649 w 602"/>
              <a:gd name="T67" fmla="*/ 31057209 h 609"/>
              <a:gd name="T68" fmla="*/ 30410969 w 602"/>
              <a:gd name="T69" fmla="*/ 31963007 h 609"/>
              <a:gd name="T70" fmla="*/ 34196037 w 602"/>
              <a:gd name="T71" fmla="*/ 26527860 h 609"/>
              <a:gd name="T72" fmla="*/ 37850325 w 602"/>
              <a:gd name="T73" fmla="*/ 23810467 h 609"/>
              <a:gd name="T74" fmla="*/ 43332298 w 602"/>
              <a:gd name="T75" fmla="*/ 21998871 h 609"/>
              <a:gd name="T76" fmla="*/ 43332298 w 602"/>
              <a:gd name="T77" fmla="*/ 19281478 h 609"/>
              <a:gd name="T78" fmla="*/ 39677649 w 602"/>
              <a:gd name="T79" fmla="*/ 23810467 h 609"/>
              <a:gd name="T80" fmla="*/ 36023362 w 602"/>
              <a:gd name="T81" fmla="*/ 21998871 h 609"/>
              <a:gd name="T82" fmla="*/ 38763987 w 602"/>
              <a:gd name="T83" fmla="*/ 18246178 h 609"/>
              <a:gd name="T84" fmla="*/ 45159622 w 602"/>
              <a:gd name="T85" fmla="*/ 16434582 h 609"/>
              <a:gd name="T86" fmla="*/ 53512640 w 602"/>
              <a:gd name="T87" fmla="*/ 17340380 h 609"/>
              <a:gd name="T88" fmla="*/ 54426302 w 602"/>
              <a:gd name="T89" fmla="*/ 12811031 h 609"/>
              <a:gd name="T90" fmla="*/ 51685677 w 602"/>
              <a:gd name="T91" fmla="*/ 30151411 h 609"/>
              <a:gd name="T92" fmla="*/ 54426302 w 602"/>
              <a:gd name="T93" fmla="*/ 15528425 h 609"/>
              <a:gd name="T94" fmla="*/ 39677649 w 602"/>
              <a:gd name="T95" fmla="*/ 10999436 h 609"/>
              <a:gd name="T96" fmla="*/ 33282375 w 602"/>
              <a:gd name="T97" fmla="*/ 26527860 h 609"/>
              <a:gd name="T98" fmla="*/ 33282375 w 602"/>
              <a:gd name="T99" fmla="*/ 23810467 h 609"/>
              <a:gd name="T100" fmla="*/ 31324631 w 602"/>
              <a:gd name="T101" fmla="*/ 24716265 h 609"/>
              <a:gd name="T102" fmla="*/ 43332298 w 602"/>
              <a:gd name="T103" fmla="*/ 34809902 h 609"/>
              <a:gd name="T104" fmla="*/ 52598978 w 602"/>
              <a:gd name="T105" fmla="*/ 42962442 h 609"/>
              <a:gd name="T106" fmla="*/ 42418636 w 602"/>
              <a:gd name="T107" fmla="*/ 58491226 h 609"/>
              <a:gd name="T108" fmla="*/ 37850325 w 602"/>
              <a:gd name="T109" fmla="*/ 45809338 h 609"/>
              <a:gd name="T110" fmla="*/ 28583644 w 602"/>
              <a:gd name="T111" fmla="*/ 41150847 h 609"/>
              <a:gd name="T112" fmla="*/ 26756320 w 602"/>
              <a:gd name="T113" fmla="*/ 18246178 h 609"/>
              <a:gd name="T114" fmla="*/ 52598978 w 602"/>
              <a:gd name="T115" fmla="*/ 52150282 h 609"/>
              <a:gd name="T116" fmla="*/ 36937024 w 602"/>
              <a:gd name="T117" fmla="*/ 30151411 h 609"/>
              <a:gd name="T118" fmla="*/ 17489640 w 602"/>
              <a:gd name="T119" fmla="*/ 31057209 h 609"/>
              <a:gd name="T120" fmla="*/ 17489640 w 602"/>
              <a:gd name="T121" fmla="*/ 31057209 h 609"/>
              <a:gd name="T122" fmla="*/ 11094005 w 602"/>
              <a:gd name="T123" fmla="*/ 42056644 h 609"/>
              <a:gd name="T124" fmla="*/ 38763987 w 602"/>
              <a:gd name="T125" fmla="*/ 24716265 h 6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02" h="609">
                <a:moveTo>
                  <a:pt x="297" y="608"/>
                </a:moveTo>
                <a:lnTo>
                  <a:pt x="297" y="608"/>
                </a:lnTo>
                <a:cubicBezTo>
                  <a:pt x="134" y="608"/>
                  <a:pt x="0" y="474"/>
                  <a:pt x="0" y="304"/>
                </a:cubicBezTo>
                <a:cubicBezTo>
                  <a:pt x="0" y="134"/>
                  <a:pt x="134" y="0"/>
                  <a:pt x="297" y="0"/>
                </a:cubicBezTo>
                <a:cubicBezTo>
                  <a:pt x="466" y="0"/>
                  <a:pt x="601" y="134"/>
                  <a:pt x="601" y="304"/>
                </a:cubicBezTo>
                <a:cubicBezTo>
                  <a:pt x="601" y="474"/>
                  <a:pt x="466" y="608"/>
                  <a:pt x="297" y="608"/>
                </a:cubicBezTo>
                <a:close/>
                <a:moveTo>
                  <a:pt x="466" y="127"/>
                </a:moveTo>
                <a:lnTo>
                  <a:pt x="466" y="127"/>
                </a:lnTo>
                <a:cubicBezTo>
                  <a:pt x="466" y="127"/>
                  <a:pt x="466" y="127"/>
                  <a:pt x="466" y="120"/>
                </a:cubicBezTo>
                <a:lnTo>
                  <a:pt x="459" y="120"/>
                </a:lnTo>
                <a:cubicBezTo>
                  <a:pt x="459" y="120"/>
                  <a:pt x="459" y="120"/>
                  <a:pt x="459" y="127"/>
                </a:cubicBezTo>
                <a:cubicBezTo>
                  <a:pt x="459" y="127"/>
                  <a:pt x="459" y="127"/>
                  <a:pt x="466" y="127"/>
                </a:cubicBezTo>
                <a:cubicBezTo>
                  <a:pt x="466" y="134"/>
                  <a:pt x="466" y="134"/>
                  <a:pt x="459" y="134"/>
                </a:cubicBezTo>
                <a:cubicBezTo>
                  <a:pt x="459" y="141"/>
                  <a:pt x="459" y="141"/>
                  <a:pt x="459" y="141"/>
                </a:cubicBezTo>
                <a:lnTo>
                  <a:pt x="452" y="141"/>
                </a:lnTo>
                <a:cubicBezTo>
                  <a:pt x="452" y="141"/>
                  <a:pt x="452" y="141"/>
                  <a:pt x="459" y="141"/>
                </a:cubicBezTo>
                <a:cubicBezTo>
                  <a:pt x="459" y="141"/>
                  <a:pt x="459" y="141"/>
                  <a:pt x="466" y="141"/>
                </a:cubicBezTo>
                <a:cubicBezTo>
                  <a:pt x="466" y="134"/>
                  <a:pt x="466" y="134"/>
                  <a:pt x="466" y="134"/>
                </a:cubicBezTo>
                <a:cubicBezTo>
                  <a:pt x="466" y="127"/>
                  <a:pt x="466" y="127"/>
                  <a:pt x="474" y="127"/>
                </a:cubicBezTo>
                <a:lnTo>
                  <a:pt x="466" y="127"/>
                </a:lnTo>
                <a:close/>
                <a:moveTo>
                  <a:pt x="474" y="134"/>
                </a:moveTo>
                <a:lnTo>
                  <a:pt x="474" y="134"/>
                </a:lnTo>
                <a:close/>
                <a:moveTo>
                  <a:pt x="544" y="339"/>
                </a:moveTo>
                <a:lnTo>
                  <a:pt x="544" y="339"/>
                </a:lnTo>
                <a:cubicBezTo>
                  <a:pt x="544" y="332"/>
                  <a:pt x="544" y="325"/>
                  <a:pt x="544" y="325"/>
                </a:cubicBezTo>
                <a:cubicBezTo>
                  <a:pt x="544" y="318"/>
                  <a:pt x="544" y="325"/>
                  <a:pt x="537" y="325"/>
                </a:cubicBezTo>
                <a:cubicBezTo>
                  <a:pt x="537" y="318"/>
                  <a:pt x="537" y="318"/>
                  <a:pt x="537" y="318"/>
                </a:cubicBezTo>
                <a:cubicBezTo>
                  <a:pt x="537" y="318"/>
                  <a:pt x="537" y="318"/>
                  <a:pt x="537" y="325"/>
                </a:cubicBezTo>
                <a:cubicBezTo>
                  <a:pt x="537" y="325"/>
                  <a:pt x="530" y="332"/>
                  <a:pt x="537" y="332"/>
                </a:cubicBezTo>
                <a:cubicBezTo>
                  <a:pt x="537" y="339"/>
                  <a:pt x="537" y="339"/>
                  <a:pt x="544" y="339"/>
                </a:cubicBezTo>
                <a:close/>
                <a:moveTo>
                  <a:pt x="64" y="361"/>
                </a:moveTo>
                <a:lnTo>
                  <a:pt x="64" y="361"/>
                </a:lnTo>
                <a:cubicBezTo>
                  <a:pt x="71" y="361"/>
                  <a:pt x="71" y="361"/>
                  <a:pt x="71" y="361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71" y="354"/>
                  <a:pt x="71" y="354"/>
                  <a:pt x="64" y="354"/>
                </a:cubicBezTo>
                <a:lnTo>
                  <a:pt x="64" y="361"/>
                </a:lnTo>
                <a:cubicBezTo>
                  <a:pt x="64" y="354"/>
                  <a:pt x="64" y="354"/>
                  <a:pt x="64" y="354"/>
                </a:cubicBezTo>
                <a:cubicBezTo>
                  <a:pt x="64" y="354"/>
                  <a:pt x="64" y="354"/>
                  <a:pt x="57" y="354"/>
                </a:cubicBezTo>
                <a:cubicBezTo>
                  <a:pt x="64" y="361"/>
                  <a:pt x="64" y="361"/>
                  <a:pt x="64" y="361"/>
                </a:cubicBezTo>
                <a:close/>
                <a:moveTo>
                  <a:pt x="71" y="269"/>
                </a:moveTo>
                <a:lnTo>
                  <a:pt x="71" y="269"/>
                </a:lnTo>
                <a:close/>
                <a:moveTo>
                  <a:pt x="71" y="226"/>
                </a:moveTo>
                <a:lnTo>
                  <a:pt x="71" y="226"/>
                </a:lnTo>
                <a:lnTo>
                  <a:pt x="71" y="219"/>
                </a:lnTo>
                <a:lnTo>
                  <a:pt x="71" y="226"/>
                </a:lnTo>
                <a:close/>
                <a:moveTo>
                  <a:pt x="134" y="127"/>
                </a:moveTo>
                <a:lnTo>
                  <a:pt x="134" y="127"/>
                </a:lnTo>
                <a:cubicBezTo>
                  <a:pt x="134" y="127"/>
                  <a:pt x="134" y="127"/>
                  <a:pt x="127" y="127"/>
                </a:cubicBezTo>
                <a:cubicBezTo>
                  <a:pt x="134" y="127"/>
                  <a:pt x="134" y="127"/>
                  <a:pt x="134" y="127"/>
                </a:cubicBezTo>
                <a:close/>
                <a:moveTo>
                  <a:pt x="127" y="134"/>
                </a:moveTo>
                <a:lnTo>
                  <a:pt x="127" y="134"/>
                </a:lnTo>
                <a:close/>
                <a:moveTo>
                  <a:pt x="191" y="85"/>
                </a:moveTo>
                <a:lnTo>
                  <a:pt x="191" y="85"/>
                </a:lnTo>
                <a:lnTo>
                  <a:pt x="198" y="85"/>
                </a:lnTo>
                <a:lnTo>
                  <a:pt x="191" y="85"/>
                </a:lnTo>
                <a:cubicBezTo>
                  <a:pt x="198" y="85"/>
                  <a:pt x="198" y="85"/>
                  <a:pt x="198" y="85"/>
                </a:cubicBezTo>
                <a:lnTo>
                  <a:pt x="198" y="92"/>
                </a:lnTo>
                <a:lnTo>
                  <a:pt x="198" y="85"/>
                </a:lnTo>
                <a:cubicBezTo>
                  <a:pt x="191" y="85"/>
                  <a:pt x="191" y="92"/>
                  <a:pt x="191" y="92"/>
                </a:cubicBezTo>
                <a:cubicBezTo>
                  <a:pt x="191" y="92"/>
                  <a:pt x="191" y="92"/>
                  <a:pt x="191" y="8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1" y="92"/>
                  <a:pt x="191" y="92"/>
                  <a:pt x="198" y="92"/>
                </a:cubicBezTo>
                <a:lnTo>
                  <a:pt x="191" y="92"/>
                </a:lnTo>
                <a:lnTo>
                  <a:pt x="198" y="92"/>
                </a:lnTo>
                <a:lnTo>
                  <a:pt x="191" y="92"/>
                </a:lnTo>
                <a:cubicBezTo>
                  <a:pt x="198" y="92"/>
                  <a:pt x="198" y="92"/>
                  <a:pt x="198" y="92"/>
                </a:cubicBezTo>
                <a:cubicBezTo>
                  <a:pt x="198" y="92"/>
                  <a:pt x="205" y="99"/>
                  <a:pt x="198" y="99"/>
                </a:cubicBezTo>
                <a:lnTo>
                  <a:pt x="191" y="99"/>
                </a:lnTo>
                <a:lnTo>
                  <a:pt x="198" y="99"/>
                </a:lnTo>
                <a:cubicBezTo>
                  <a:pt x="191" y="99"/>
                  <a:pt x="191" y="99"/>
                  <a:pt x="191" y="99"/>
                </a:cubicBezTo>
                <a:cubicBezTo>
                  <a:pt x="191" y="106"/>
                  <a:pt x="184" y="106"/>
                  <a:pt x="191" y="106"/>
                </a:cubicBezTo>
                <a:cubicBezTo>
                  <a:pt x="191" y="99"/>
                  <a:pt x="191" y="99"/>
                  <a:pt x="191" y="99"/>
                </a:cubicBezTo>
                <a:cubicBezTo>
                  <a:pt x="191" y="106"/>
                  <a:pt x="191" y="106"/>
                  <a:pt x="191" y="106"/>
                </a:cubicBezTo>
                <a:lnTo>
                  <a:pt x="198" y="106"/>
                </a:lnTo>
                <a:cubicBezTo>
                  <a:pt x="198" y="106"/>
                  <a:pt x="198" y="106"/>
                  <a:pt x="205" y="106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12" y="113"/>
                  <a:pt x="212" y="113"/>
                  <a:pt x="212" y="113"/>
                </a:cubicBezTo>
                <a:cubicBezTo>
                  <a:pt x="212" y="113"/>
                  <a:pt x="205" y="113"/>
                  <a:pt x="205" y="106"/>
                </a:cubicBezTo>
                <a:cubicBezTo>
                  <a:pt x="205" y="113"/>
                  <a:pt x="212" y="113"/>
                  <a:pt x="205" y="113"/>
                </a:cubicBezTo>
                <a:cubicBezTo>
                  <a:pt x="198" y="106"/>
                  <a:pt x="198" y="106"/>
                  <a:pt x="198" y="106"/>
                </a:cubicBezTo>
                <a:lnTo>
                  <a:pt x="198" y="113"/>
                </a:lnTo>
                <a:cubicBezTo>
                  <a:pt x="191" y="106"/>
                  <a:pt x="191" y="106"/>
                  <a:pt x="191" y="106"/>
                </a:cubicBezTo>
                <a:cubicBezTo>
                  <a:pt x="191" y="106"/>
                  <a:pt x="191" y="106"/>
                  <a:pt x="191" y="113"/>
                </a:cubicBezTo>
                <a:cubicBezTo>
                  <a:pt x="198" y="113"/>
                  <a:pt x="198" y="113"/>
                  <a:pt x="198" y="113"/>
                </a:cubicBezTo>
                <a:lnTo>
                  <a:pt x="198" y="106"/>
                </a:lnTo>
                <a:cubicBezTo>
                  <a:pt x="198" y="113"/>
                  <a:pt x="198" y="113"/>
                  <a:pt x="198" y="113"/>
                </a:cubicBezTo>
                <a:lnTo>
                  <a:pt x="191" y="113"/>
                </a:lnTo>
                <a:cubicBezTo>
                  <a:pt x="198" y="113"/>
                  <a:pt x="191" y="113"/>
                  <a:pt x="191" y="120"/>
                </a:cubicBezTo>
                <a:cubicBezTo>
                  <a:pt x="191" y="120"/>
                  <a:pt x="191" y="113"/>
                  <a:pt x="198" y="113"/>
                </a:cubicBezTo>
                <a:lnTo>
                  <a:pt x="198" y="120"/>
                </a:lnTo>
                <a:cubicBezTo>
                  <a:pt x="198" y="120"/>
                  <a:pt x="198" y="120"/>
                  <a:pt x="198" y="113"/>
                </a:cubicBezTo>
                <a:lnTo>
                  <a:pt x="205" y="113"/>
                </a:lnTo>
                <a:cubicBezTo>
                  <a:pt x="205" y="113"/>
                  <a:pt x="205" y="113"/>
                  <a:pt x="212" y="113"/>
                </a:cubicBezTo>
                <a:lnTo>
                  <a:pt x="205" y="113"/>
                </a:lnTo>
                <a:cubicBezTo>
                  <a:pt x="205" y="120"/>
                  <a:pt x="205" y="120"/>
                  <a:pt x="212" y="120"/>
                </a:cubicBezTo>
                <a:cubicBezTo>
                  <a:pt x="205" y="120"/>
                  <a:pt x="205" y="120"/>
                  <a:pt x="205" y="120"/>
                </a:cubicBezTo>
                <a:lnTo>
                  <a:pt x="205" y="127"/>
                </a:lnTo>
                <a:cubicBezTo>
                  <a:pt x="198" y="127"/>
                  <a:pt x="198" y="127"/>
                  <a:pt x="198" y="127"/>
                </a:cubicBezTo>
                <a:cubicBezTo>
                  <a:pt x="198" y="127"/>
                  <a:pt x="198" y="127"/>
                  <a:pt x="191" y="127"/>
                </a:cubicBezTo>
                <a:lnTo>
                  <a:pt x="191" y="134"/>
                </a:lnTo>
                <a:cubicBezTo>
                  <a:pt x="191" y="134"/>
                  <a:pt x="191" y="134"/>
                  <a:pt x="191" y="141"/>
                </a:cubicBezTo>
                <a:cubicBezTo>
                  <a:pt x="191" y="141"/>
                  <a:pt x="191" y="141"/>
                  <a:pt x="184" y="141"/>
                </a:cubicBezTo>
                <a:cubicBezTo>
                  <a:pt x="184" y="141"/>
                  <a:pt x="184" y="149"/>
                  <a:pt x="177" y="149"/>
                </a:cubicBezTo>
                <a:cubicBezTo>
                  <a:pt x="177" y="149"/>
                  <a:pt x="177" y="149"/>
                  <a:pt x="177" y="141"/>
                </a:cubicBezTo>
                <a:cubicBezTo>
                  <a:pt x="177" y="141"/>
                  <a:pt x="177" y="141"/>
                  <a:pt x="177" y="149"/>
                </a:cubicBezTo>
                <a:cubicBezTo>
                  <a:pt x="170" y="149"/>
                  <a:pt x="177" y="149"/>
                  <a:pt x="170" y="149"/>
                </a:cubicBezTo>
                <a:cubicBezTo>
                  <a:pt x="170" y="149"/>
                  <a:pt x="170" y="149"/>
                  <a:pt x="177" y="149"/>
                </a:cubicBezTo>
                <a:cubicBezTo>
                  <a:pt x="170" y="149"/>
                  <a:pt x="170" y="149"/>
                  <a:pt x="170" y="149"/>
                </a:cubicBezTo>
                <a:cubicBezTo>
                  <a:pt x="170" y="156"/>
                  <a:pt x="170" y="149"/>
                  <a:pt x="170" y="156"/>
                </a:cubicBezTo>
                <a:lnTo>
                  <a:pt x="177" y="156"/>
                </a:lnTo>
                <a:cubicBezTo>
                  <a:pt x="170" y="156"/>
                  <a:pt x="170" y="156"/>
                  <a:pt x="170" y="156"/>
                </a:cubicBezTo>
                <a:cubicBezTo>
                  <a:pt x="170" y="156"/>
                  <a:pt x="170" y="156"/>
                  <a:pt x="170" y="163"/>
                </a:cubicBezTo>
                <a:cubicBezTo>
                  <a:pt x="170" y="163"/>
                  <a:pt x="170" y="163"/>
                  <a:pt x="170" y="170"/>
                </a:cubicBezTo>
                <a:cubicBezTo>
                  <a:pt x="170" y="170"/>
                  <a:pt x="170" y="170"/>
                  <a:pt x="170" y="177"/>
                </a:cubicBezTo>
                <a:cubicBezTo>
                  <a:pt x="170" y="177"/>
                  <a:pt x="170" y="177"/>
                  <a:pt x="163" y="177"/>
                </a:cubicBezTo>
                <a:lnTo>
                  <a:pt x="170" y="177"/>
                </a:lnTo>
                <a:cubicBezTo>
                  <a:pt x="170" y="177"/>
                  <a:pt x="170" y="177"/>
                  <a:pt x="163" y="177"/>
                </a:cubicBezTo>
                <a:cubicBezTo>
                  <a:pt x="155" y="177"/>
                  <a:pt x="163" y="177"/>
                  <a:pt x="155" y="177"/>
                </a:cubicBezTo>
                <a:lnTo>
                  <a:pt x="163" y="177"/>
                </a:lnTo>
                <a:lnTo>
                  <a:pt x="155" y="177"/>
                </a:lnTo>
                <a:lnTo>
                  <a:pt x="155" y="170"/>
                </a:lnTo>
                <a:lnTo>
                  <a:pt x="155" y="177"/>
                </a:lnTo>
                <a:cubicBezTo>
                  <a:pt x="155" y="177"/>
                  <a:pt x="155" y="177"/>
                  <a:pt x="148" y="177"/>
                </a:cubicBezTo>
                <a:lnTo>
                  <a:pt x="148" y="170"/>
                </a:lnTo>
                <a:cubicBezTo>
                  <a:pt x="148" y="177"/>
                  <a:pt x="148" y="170"/>
                  <a:pt x="148" y="170"/>
                </a:cubicBezTo>
                <a:lnTo>
                  <a:pt x="148" y="177"/>
                </a:lnTo>
                <a:cubicBezTo>
                  <a:pt x="141" y="177"/>
                  <a:pt x="141" y="177"/>
                  <a:pt x="141" y="170"/>
                </a:cubicBezTo>
                <a:cubicBezTo>
                  <a:pt x="141" y="170"/>
                  <a:pt x="148" y="170"/>
                  <a:pt x="141" y="170"/>
                </a:cubicBezTo>
                <a:cubicBezTo>
                  <a:pt x="141" y="163"/>
                  <a:pt x="141" y="163"/>
                  <a:pt x="141" y="163"/>
                </a:cubicBezTo>
                <a:lnTo>
                  <a:pt x="141" y="170"/>
                </a:lnTo>
                <a:cubicBezTo>
                  <a:pt x="141" y="170"/>
                  <a:pt x="141" y="170"/>
                  <a:pt x="141" y="163"/>
                </a:cubicBezTo>
                <a:lnTo>
                  <a:pt x="141" y="170"/>
                </a:lnTo>
                <a:cubicBezTo>
                  <a:pt x="134" y="163"/>
                  <a:pt x="141" y="163"/>
                  <a:pt x="141" y="163"/>
                </a:cubicBezTo>
                <a:cubicBezTo>
                  <a:pt x="141" y="163"/>
                  <a:pt x="141" y="163"/>
                  <a:pt x="134" y="163"/>
                </a:cubicBezTo>
                <a:cubicBezTo>
                  <a:pt x="134" y="163"/>
                  <a:pt x="134" y="163"/>
                  <a:pt x="141" y="163"/>
                </a:cubicBezTo>
                <a:cubicBezTo>
                  <a:pt x="141" y="163"/>
                  <a:pt x="141" y="163"/>
                  <a:pt x="141" y="156"/>
                </a:cubicBezTo>
                <a:cubicBezTo>
                  <a:pt x="141" y="163"/>
                  <a:pt x="141" y="163"/>
                  <a:pt x="141" y="163"/>
                </a:cubicBezTo>
                <a:cubicBezTo>
                  <a:pt x="134" y="163"/>
                  <a:pt x="134" y="163"/>
                  <a:pt x="134" y="163"/>
                </a:cubicBezTo>
                <a:cubicBezTo>
                  <a:pt x="134" y="163"/>
                  <a:pt x="134" y="163"/>
                  <a:pt x="134" y="156"/>
                </a:cubicBezTo>
                <a:cubicBezTo>
                  <a:pt x="134" y="156"/>
                  <a:pt x="134" y="156"/>
                  <a:pt x="141" y="156"/>
                </a:cubicBezTo>
                <a:cubicBezTo>
                  <a:pt x="141" y="156"/>
                  <a:pt x="141" y="156"/>
                  <a:pt x="134" y="156"/>
                </a:cubicBezTo>
                <a:lnTo>
                  <a:pt x="134" y="163"/>
                </a:lnTo>
                <a:cubicBezTo>
                  <a:pt x="134" y="163"/>
                  <a:pt x="134" y="163"/>
                  <a:pt x="134" y="156"/>
                </a:cubicBezTo>
                <a:cubicBezTo>
                  <a:pt x="134" y="156"/>
                  <a:pt x="134" y="156"/>
                  <a:pt x="127" y="156"/>
                </a:cubicBezTo>
                <a:lnTo>
                  <a:pt x="127" y="149"/>
                </a:lnTo>
                <a:lnTo>
                  <a:pt x="134" y="149"/>
                </a:lnTo>
                <a:cubicBezTo>
                  <a:pt x="134" y="149"/>
                  <a:pt x="134" y="149"/>
                  <a:pt x="141" y="149"/>
                </a:cubicBezTo>
                <a:cubicBezTo>
                  <a:pt x="134" y="149"/>
                  <a:pt x="134" y="149"/>
                  <a:pt x="134" y="149"/>
                </a:cubicBezTo>
                <a:lnTo>
                  <a:pt x="127" y="149"/>
                </a:lnTo>
                <a:lnTo>
                  <a:pt x="134" y="149"/>
                </a:lnTo>
                <a:cubicBezTo>
                  <a:pt x="127" y="149"/>
                  <a:pt x="127" y="149"/>
                  <a:pt x="127" y="149"/>
                </a:cubicBezTo>
                <a:cubicBezTo>
                  <a:pt x="127" y="141"/>
                  <a:pt x="134" y="141"/>
                  <a:pt x="134" y="141"/>
                </a:cubicBez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41"/>
                </a:cubicBezTo>
                <a:lnTo>
                  <a:pt x="127" y="141"/>
                </a:lnTo>
                <a:lnTo>
                  <a:pt x="134" y="141"/>
                </a:ln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41"/>
                </a:cubicBezTo>
                <a:cubicBezTo>
                  <a:pt x="127" y="141"/>
                  <a:pt x="127" y="141"/>
                  <a:pt x="127" y="141"/>
                </a:cubicBezTo>
                <a:cubicBezTo>
                  <a:pt x="127" y="141"/>
                  <a:pt x="127" y="141"/>
                  <a:pt x="134" y="134"/>
                </a:cubicBezTo>
                <a:cubicBezTo>
                  <a:pt x="134" y="127"/>
                  <a:pt x="134" y="127"/>
                  <a:pt x="134" y="127"/>
                </a:cubicBezTo>
                <a:lnTo>
                  <a:pt x="127" y="127"/>
                </a:lnTo>
                <a:cubicBezTo>
                  <a:pt x="127" y="127"/>
                  <a:pt x="127" y="127"/>
                  <a:pt x="134" y="134"/>
                </a:cubicBezTo>
                <a:cubicBezTo>
                  <a:pt x="134" y="134"/>
                  <a:pt x="134" y="134"/>
                  <a:pt x="127" y="134"/>
                </a:cubicBezTo>
                <a:cubicBezTo>
                  <a:pt x="120" y="141"/>
                  <a:pt x="113" y="149"/>
                  <a:pt x="106" y="156"/>
                </a:cubicBezTo>
                <a:lnTo>
                  <a:pt x="113" y="156"/>
                </a:lnTo>
                <a:cubicBezTo>
                  <a:pt x="113" y="156"/>
                  <a:pt x="113" y="163"/>
                  <a:pt x="120" y="163"/>
                </a:cubicBezTo>
                <a:cubicBezTo>
                  <a:pt x="113" y="163"/>
                  <a:pt x="113" y="163"/>
                  <a:pt x="113" y="163"/>
                </a:cubicBezTo>
                <a:lnTo>
                  <a:pt x="113" y="170"/>
                </a:lnTo>
                <a:lnTo>
                  <a:pt x="106" y="170"/>
                </a:lnTo>
                <a:cubicBezTo>
                  <a:pt x="106" y="163"/>
                  <a:pt x="106" y="163"/>
                  <a:pt x="106" y="163"/>
                </a:cubicBezTo>
                <a:lnTo>
                  <a:pt x="99" y="163"/>
                </a:lnTo>
                <a:lnTo>
                  <a:pt x="99" y="170"/>
                </a:lnTo>
                <a:cubicBezTo>
                  <a:pt x="99" y="170"/>
                  <a:pt x="99" y="170"/>
                  <a:pt x="106" y="170"/>
                </a:cubicBezTo>
                <a:cubicBezTo>
                  <a:pt x="106" y="170"/>
                  <a:pt x="106" y="170"/>
                  <a:pt x="106" y="177"/>
                </a:cubicBezTo>
                <a:lnTo>
                  <a:pt x="106" y="170"/>
                </a:lnTo>
                <a:cubicBezTo>
                  <a:pt x="106" y="177"/>
                  <a:pt x="106" y="177"/>
                  <a:pt x="106" y="177"/>
                </a:cubicBezTo>
                <a:cubicBezTo>
                  <a:pt x="99" y="177"/>
                  <a:pt x="99" y="177"/>
                  <a:pt x="99" y="170"/>
                </a:cubicBezTo>
                <a:lnTo>
                  <a:pt x="99" y="177"/>
                </a:lnTo>
                <a:lnTo>
                  <a:pt x="99" y="170"/>
                </a:lnTo>
                <a:cubicBezTo>
                  <a:pt x="99" y="177"/>
                  <a:pt x="99" y="177"/>
                  <a:pt x="99" y="177"/>
                </a:cubicBezTo>
                <a:cubicBezTo>
                  <a:pt x="99" y="177"/>
                  <a:pt x="106" y="177"/>
                  <a:pt x="106" y="184"/>
                </a:cubicBezTo>
                <a:cubicBezTo>
                  <a:pt x="99" y="184"/>
                  <a:pt x="99" y="177"/>
                  <a:pt x="99" y="177"/>
                </a:cubicBezTo>
                <a:cubicBezTo>
                  <a:pt x="99" y="177"/>
                  <a:pt x="99" y="177"/>
                  <a:pt x="92" y="177"/>
                </a:cubicBezTo>
                <a:cubicBezTo>
                  <a:pt x="92" y="177"/>
                  <a:pt x="85" y="177"/>
                  <a:pt x="85" y="184"/>
                </a:cubicBezTo>
                <a:cubicBezTo>
                  <a:pt x="92" y="184"/>
                  <a:pt x="92" y="184"/>
                  <a:pt x="92" y="184"/>
                </a:cubicBezTo>
                <a:lnTo>
                  <a:pt x="92" y="191"/>
                </a:lnTo>
                <a:cubicBezTo>
                  <a:pt x="92" y="191"/>
                  <a:pt x="92" y="191"/>
                  <a:pt x="92" y="198"/>
                </a:cubicBezTo>
                <a:cubicBezTo>
                  <a:pt x="92" y="191"/>
                  <a:pt x="99" y="191"/>
                  <a:pt x="99" y="198"/>
                </a:cubicBezTo>
                <a:lnTo>
                  <a:pt x="99" y="191"/>
                </a:lnTo>
                <a:cubicBezTo>
                  <a:pt x="106" y="191"/>
                  <a:pt x="106" y="198"/>
                  <a:pt x="106" y="198"/>
                </a:cubicBezTo>
                <a:cubicBezTo>
                  <a:pt x="106" y="191"/>
                  <a:pt x="106" y="191"/>
                  <a:pt x="106" y="191"/>
                </a:cubicBezTo>
                <a:lnTo>
                  <a:pt x="113" y="191"/>
                </a:lnTo>
                <a:cubicBezTo>
                  <a:pt x="113" y="198"/>
                  <a:pt x="113" y="198"/>
                  <a:pt x="113" y="198"/>
                </a:cubicBezTo>
                <a:cubicBezTo>
                  <a:pt x="113" y="198"/>
                  <a:pt x="113" y="198"/>
                  <a:pt x="113" y="205"/>
                </a:cubicBezTo>
                <a:cubicBezTo>
                  <a:pt x="113" y="205"/>
                  <a:pt x="113" y="198"/>
                  <a:pt x="113" y="205"/>
                </a:cubicBezTo>
                <a:cubicBezTo>
                  <a:pt x="120" y="205"/>
                  <a:pt x="120" y="205"/>
                  <a:pt x="120" y="205"/>
                </a:cubicBezTo>
                <a:cubicBezTo>
                  <a:pt x="120" y="205"/>
                  <a:pt x="120" y="212"/>
                  <a:pt x="127" y="212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7" y="212"/>
                  <a:pt x="127" y="212"/>
                  <a:pt x="127" y="212"/>
                </a:cubicBezTo>
                <a:lnTo>
                  <a:pt x="134" y="212"/>
                </a:lnTo>
                <a:cubicBezTo>
                  <a:pt x="134" y="219"/>
                  <a:pt x="134" y="219"/>
                  <a:pt x="134" y="219"/>
                </a:cubicBezTo>
                <a:lnTo>
                  <a:pt x="127" y="219"/>
                </a:lnTo>
                <a:cubicBezTo>
                  <a:pt x="120" y="226"/>
                  <a:pt x="120" y="226"/>
                  <a:pt x="120" y="226"/>
                </a:cubicBezTo>
                <a:cubicBezTo>
                  <a:pt x="120" y="226"/>
                  <a:pt x="120" y="226"/>
                  <a:pt x="113" y="226"/>
                </a:cubicBezTo>
                <a:lnTo>
                  <a:pt x="106" y="226"/>
                </a:lnTo>
                <a:cubicBezTo>
                  <a:pt x="106" y="226"/>
                  <a:pt x="106" y="226"/>
                  <a:pt x="99" y="226"/>
                </a:cubicBezTo>
                <a:cubicBezTo>
                  <a:pt x="99" y="226"/>
                  <a:pt x="99" y="226"/>
                  <a:pt x="99" y="233"/>
                </a:cubicBezTo>
                <a:cubicBezTo>
                  <a:pt x="92" y="233"/>
                  <a:pt x="92" y="233"/>
                  <a:pt x="92" y="240"/>
                </a:cubicBezTo>
                <a:lnTo>
                  <a:pt x="92" y="233"/>
                </a:lnTo>
                <a:cubicBezTo>
                  <a:pt x="99" y="233"/>
                  <a:pt x="99" y="233"/>
                  <a:pt x="99" y="233"/>
                </a:cubicBezTo>
                <a:cubicBezTo>
                  <a:pt x="106" y="226"/>
                  <a:pt x="106" y="226"/>
                  <a:pt x="106" y="233"/>
                </a:cubicBezTo>
                <a:cubicBezTo>
                  <a:pt x="106" y="233"/>
                  <a:pt x="106" y="233"/>
                  <a:pt x="99" y="233"/>
                </a:cubicBezTo>
                <a:cubicBezTo>
                  <a:pt x="106" y="233"/>
                  <a:pt x="106" y="233"/>
                  <a:pt x="106" y="233"/>
                </a:cubicBezTo>
                <a:cubicBezTo>
                  <a:pt x="106" y="233"/>
                  <a:pt x="106" y="233"/>
                  <a:pt x="106" y="240"/>
                </a:cubicBezTo>
                <a:cubicBezTo>
                  <a:pt x="106" y="240"/>
                  <a:pt x="106" y="240"/>
                  <a:pt x="113" y="240"/>
                </a:cubicBezTo>
                <a:cubicBezTo>
                  <a:pt x="113" y="240"/>
                  <a:pt x="113" y="240"/>
                  <a:pt x="106" y="240"/>
                </a:cubicBezTo>
                <a:cubicBezTo>
                  <a:pt x="106" y="240"/>
                  <a:pt x="106" y="240"/>
                  <a:pt x="113" y="240"/>
                </a:cubicBezTo>
                <a:cubicBezTo>
                  <a:pt x="120" y="240"/>
                  <a:pt x="120" y="240"/>
                  <a:pt x="120" y="240"/>
                </a:cubicBezTo>
                <a:cubicBezTo>
                  <a:pt x="113" y="240"/>
                  <a:pt x="120" y="240"/>
                  <a:pt x="113" y="240"/>
                </a:cubicBezTo>
                <a:cubicBezTo>
                  <a:pt x="113" y="240"/>
                  <a:pt x="113" y="240"/>
                  <a:pt x="113" y="247"/>
                </a:cubicBezTo>
                <a:lnTo>
                  <a:pt x="113" y="240"/>
                </a:lnTo>
                <a:cubicBezTo>
                  <a:pt x="113" y="247"/>
                  <a:pt x="113" y="247"/>
                  <a:pt x="113" y="247"/>
                </a:cubicBezTo>
                <a:cubicBezTo>
                  <a:pt x="113" y="247"/>
                  <a:pt x="113" y="247"/>
                  <a:pt x="106" y="247"/>
                </a:cubicBezTo>
                <a:lnTo>
                  <a:pt x="106" y="240"/>
                </a:lnTo>
                <a:cubicBezTo>
                  <a:pt x="106" y="240"/>
                  <a:pt x="106" y="240"/>
                  <a:pt x="106" y="247"/>
                </a:cubicBezTo>
                <a:lnTo>
                  <a:pt x="106" y="240"/>
                </a:lnTo>
                <a:lnTo>
                  <a:pt x="113" y="240"/>
                </a:lnTo>
                <a:cubicBezTo>
                  <a:pt x="106" y="240"/>
                  <a:pt x="106" y="240"/>
                  <a:pt x="106" y="240"/>
                </a:cubicBezTo>
                <a:cubicBezTo>
                  <a:pt x="106" y="240"/>
                  <a:pt x="106" y="247"/>
                  <a:pt x="99" y="247"/>
                </a:cubicBezTo>
                <a:cubicBezTo>
                  <a:pt x="99" y="240"/>
                  <a:pt x="99" y="240"/>
                  <a:pt x="99" y="247"/>
                </a:cubicBezTo>
                <a:lnTo>
                  <a:pt x="99" y="240"/>
                </a:lnTo>
                <a:cubicBezTo>
                  <a:pt x="99" y="247"/>
                  <a:pt x="99" y="247"/>
                  <a:pt x="99" y="247"/>
                </a:cubicBezTo>
                <a:lnTo>
                  <a:pt x="92" y="247"/>
                </a:lnTo>
                <a:lnTo>
                  <a:pt x="92" y="254"/>
                </a:lnTo>
                <a:cubicBezTo>
                  <a:pt x="85" y="254"/>
                  <a:pt x="85" y="254"/>
                  <a:pt x="85" y="262"/>
                </a:cubicBezTo>
                <a:lnTo>
                  <a:pt x="85" y="254"/>
                </a:lnTo>
                <a:lnTo>
                  <a:pt x="85" y="262"/>
                </a:lnTo>
                <a:cubicBezTo>
                  <a:pt x="78" y="262"/>
                  <a:pt x="78" y="262"/>
                  <a:pt x="78" y="262"/>
                </a:cubicBezTo>
                <a:cubicBezTo>
                  <a:pt x="78" y="262"/>
                  <a:pt x="78" y="262"/>
                  <a:pt x="85" y="262"/>
                </a:cubicBezTo>
                <a:lnTo>
                  <a:pt x="78" y="262"/>
                </a:lnTo>
                <a:cubicBezTo>
                  <a:pt x="78" y="269"/>
                  <a:pt x="78" y="269"/>
                  <a:pt x="78" y="269"/>
                </a:cubicBezTo>
                <a:cubicBezTo>
                  <a:pt x="78" y="262"/>
                  <a:pt x="78" y="262"/>
                  <a:pt x="78" y="269"/>
                </a:cubicBezTo>
                <a:cubicBezTo>
                  <a:pt x="78" y="262"/>
                  <a:pt x="78" y="262"/>
                  <a:pt x="78" y="262"/>
                </a:cubicBezTo>
                <a:cubicBezTo>
                  <a:pt x="78" y="262"/>
                  <a:pt x="78" y="262"/>
                  <a:pt x="78" y="269"/>
                </a:cubicBezTo>
                <a:lnTo>
                  <a:pt x="71" y="269"/>
                </a:lnTo>
                <a:cubicBezTo>
                  <a:pt x="78" y="269"/>
                  <a:pt x="78" y="269"/>
                  <a:pt x="78" y="269"/>
                </a:cubicBezTo>
                <a:lnTo>
                  <a:pt x="71" y="269"/>
                </a:lnTo>
                <a:lnTo>
                  <a:pt x="78" y="269"/>
                </a:lnTo>
                <a:lnTo>
                  <a:pt x="71" y="269"/>
                </a:lnTo>
                <a:lnTo>
                  <a:pt x="78" y="269"/>
                </a:lnTo>
                <a:cubicBezTo>
                  <a:pt x="78" y="269"/>
                  <a:pt x="78" y="269"/>
                  <a:pt x="71" y="269"/>
                </a:cubicBezTo>
                <a:cubicBezTo>
                  <a:pt x="78" y="269"/>
                  <a:pt x="78" y="269"/>
                  <a:pt x="78" y="269"/>
                </a:cubicBezTo>
                <a:lnTo>
                  <a:pt x="71" y="269"/>
                </a:lnTo>
                <a:lnTo>
                  <a:pt x="78" y="269"/>
                </a:lnTo>
                <a:cubicBezTo>
                  <a:pt x="78" y="269"/>
                  <a:pt x="78" y="269"/>
                  <a:pt x="78" y="276"/>
                </a:cubicBezTo>
                <a:lnTo>
                  <a:pt x="71" y="276"/>
                </a:lnTo>
                <a:cubicBezTo>
                  <a:pt x="78" y="276"/>
                  <a:pt x="78" y="276"/>
                  <a:pt x="78" y="276"/>
                </a:cubicBezTo>
                <a:cubicBezTo>
                  <a:pt x="71" y="276"/>
                  <a:pt x="71" y="276"/>
                  <a:pt x="71" y="276"/>
                </a:cubicBezTo>
                <a:lnTo>
                  <a:pt x="78" y="276"/>
                </a:lnTo>
                <a:cubicBezTo>
                  <a:pt x="78" y="276"/>
                  <a:pt x="78" y="276"/>
                  <a:pt x="71" y="276"/>
                </a:cubicBezTo>
                <a:lnTo>
                  <a:pt x="78" y="276"/>
                </a:lnTo>
                <a:cubicBezTo>
                  <a:pt x="71" y="276"/>
                  <a:pt x="71" y="276"/>
                  <a:pt x="71" y="276"/>
                </a:cubicBezTo>
                <a:lnTo>
                  <a:pt x="71" y="283"/>
                </a:lnTo>
                <a:cubicBezTo>
                  <a:pt x="71" y="283"/>
                  <a:pt x="71" y="283"/>
                  <a:pt x="64" y="283"/>
                </a:cubicBezTo>
                <a:lnTo>
                  <a:pt x="64" y="290"/>
                </a:lnTo>
                <a:lnTo>
                  <a:pt x="64" y="297"/>
                </a:lnTo>
                <a:lnTo>
                  <a:pt x="64" y="304"/>
                </a:lnTo>
                <a:cubicBezTo>
                  <a:pt x="57" y="304"/>
                  <a:pt x="64" y="304"/>
                  <a:pt x="57" y="304"/>
                </a:cubicBezTo>
                <a:lnTo>
                  <a:pt x="57" y="297"/>
                </a:lnTo>
                <a:cubicBezTo>
                  <a:pt x="57" y="297"/>
                  <a:pt x="57" y="297"/>
                  <a:pt x="57" y="290"/>
                </a:cubicBezTo>
                <a:cubicBezTo>
                  <a:pt x="57" y="297"/>
                  <a:pt x="57" y="297"/>
                  <a:pt x="57" y="304"/>
                </a:cubicBezTo>
                <a:lnTo>
                  <a:pt x="57" y="311"/>
                </a:lnTo>
                <a:cubicBezTo>
                  <a:pt x="64" y="311"/>
                  <a:pt x="64" y="311"/>
                  <a:pt x="64" y="311"/>
                </a:cubicBezTo>
                <a:cubicBezTo>
                  <a:pt x="64" y="311"/>
                  <a:pt x="64" y="311"/>
                  <a:pt x="64" y="318"/>
                </a:cubicBezTo>
                <a:cubicBezTo>
                  <a:pt x="71" y="318"/>
                  <a:pt x="71" y="318"/>
                  <a:pt x="71" y="318"/>
                </a:cubicBezTo>
                <a:lnTo>
                  <a:pt x="78" y="318"/>
                </a:lnTo>
                <a:lnTo>
                  <a:pt x="78" y="325"/>
                </a:lnTo>
                <a:cubicBezTo>
                  <a:pt x="78" y="325"/>
                  <a:pt x="78" y="325"/>
                  <a:pt x="78" y="318"/>
                </a:cubicBezTo>
                <a:cubicBezTo>
                  <a:pt x="71" y="318"/>
                  <a:pt x="71" y="325"/>
                  <a:pt x="71" y="325"/>
                </a:cubicBezTo>
                <a:lnTo>
                  <a:pt x="71" y="318"/>
                </a:lnTo>
                <a:lnTo>
                  <a:pt x="64" y="318"/>
                </a:lnTo>
                <a:lnTo>
                  <a:pt x="57" y="318"/>
                </a:lnTo>
                <a:cubicBezTo>
                  <a:pt x="57" y="318"/>
                  <a:pt x="57" y="318"/>
                  <a:pt x="57" y="311"/>
                </a:cubicBezTo>
                <a:cubicBezTo>
                  <a:pt x="57" y="311"/>
                  <a:pt x="57" y="311"/>
                  <a:pt x="57" y="318"/>
                </a:cubicBezTo>
                <a:cubicBezTo>
                  <a:pt x="57" y="325"/>
                  <a:pt x="57" y="339"/>
                  <a:pt x="57" y="354"/>
                </a:cubicBezTo>
                <a:cubicBezTo>
                  <a:pt x="57" y="354"/>
                  <a:pt x="57" y="354"/>
                  <a:pt x="64" y="354"/>
                </a:cubicBezTo>
                <a:cubicBezTo>
                  <a:pt x="64" y="354"/>
                  <a:pt x="64" y="354"/>
                  <a:pt x="71" y="354"/>
                </a:cubicBezTo>
                <a:cubicBezTo>
                  <a:pt x="71" y="354"/>
                  <a:pt x="71" y="354"/>
                  <a:pt x="71" y="361"/>
                </a:cubicBezTo>
                <a:cubicBezTo>
                  <a:pt x="71" y="354"/>
                  <a:pt x="71" y="354"/>
                  <a:pt x="71" y="354"/>
                </a:cubicBezTo>
                <a:cubicBezTo>
                  <a:pt x="78" y="354"/>
                  <a:pt x="78" y="354"/>
                  <a:pt x="78" y="354"/>
                </a:cubicBezTo>
                <a:cubicBezTo>
                  <a:pt x="71" y="354"/>
                  <a:pt x="71" y="354"/>
                  <a:pt x="71" y="361"/>
                </a:cubicBezTo>
                <a:cubicBezTo>
                  <a:pt x="71" y="361"/>
                  <a:pt x="71" y="361"/>
                  <a:pt x="71" y="368"/>
                </a:cubicBezTo>
                <a:cubicBezTo>
                  <a:pt x="78" y="368"/>
                  <a:pt x="78" y="361"/>
                  <a:pt x="78" y="361"/>
                </a:cubicBezTo>
                <a:cubicBezTo>
                  <a:pt x="78" y="361"/>
                  <a:pt x="78" y="361"/>
                  <a:pt x="71" y="361"/>
                </a:cubicBezTo>
                <a:cubicBezTo>
                  <a:pt x="78" y="361"/>
                  <a:pt x="78" y="361"/>
                  <a:pt x="78" y="361"/>
                </a:cubicBezTo>
                <a:lnTo>
                  <a:pt x="78" y="354"/>
                </a:lnTo>
                <a:cubicBezTo>
                  <a:pt x="78" y="354"/>
                  <a:pt x="78" y="354"/>
                  <a:pt x="78" y="361"/>
                </a:cubicBezTo>
                <a:lnTo>
                  <a:pt x="85" y="361"/>
                </a:lnTo>
                <a:cubicBezTo>
                  <a:pt x="92" y="361"/>
                  <a:pt x="92" y="361"/>
                  <a:pt x="92" y="361"/>
                </a:cubicBezTo>
                <a:cubicBezTo>
                  <a:pt x="99" y="361"/>
                  <a:pt x="99" y="361"/>
                  <a:pt x="99" y="361"/>
                </a:cubicBezTo>
                <a:lnTo>
                  <a:pt x="106" y="361"/>
                </a:lnTo>
                <a:cubicBezTo>
                  <a:pt x="99" y="361"/>
                  <a:pt x="106" y="368"/>
                  <a:pt x="99" y="368"/>
                </a:cubicBezTo>
                <a:cubicBezTo>
                  <a:pt x="99" y="368"/>
                  <a:pt x="99" y="368"/>
                  <a:pt x="106" y="368"/>
                </a:cubicBezTo>
                <a:cubicBezTo>
                  <a:pt x="113" y="368"/>
                  <a:pt x="113" y="368"/>
                  <a:pt x="113" y="375"/>
                </a:cubicBezTo>
                <a:lnTo>
                  <a:pt x="113" y="368"/>
                </a:lnTo>
                <a:lnTo>
                  <a:pt x="113" y="375"/>
                </a:lnTo>
                <a:cubicBezTo>
                  <a:pt x="113" y="375"/>
                  <a:pt x="113" y="375"/>
                  <a:pt x="120" y="375"/>
                </a:cubicBezTo>
                <a:lnTo>
                  <a:pt x="127" y="375"/>
                </a:lnTo>
                <a:lnTo>
                  <a:pt x="127" y="382"/>
                </a:lnTo>
                <a:lnTo>
                  <a:pt x="134" y="382"/>
                </a:lnTo>
                <a:lnTo>
                  <a:pt x="134" y="389"/>
                </a:lnTo>
                <a:lnTo>
                  <a:pt x="127" y="389"/>
                </a:lnTo>
                <a:lnTo>
                  <a:pt x="127" y="396"/>
                </a:lnTo>
                <a:cubicBezTo>
                  <a:pt x="134" y="396"/>
                  <a:pt x="134" y="396"/>
                  <a:pt x="134" y="396"/>
                </a:cubicBezTo>
                <a:cubicBezTo>
                  <a:pt x="141" y="396"/>
                  <a:pt x="141" y="389"/>
                  <a:pt x="141" y="389"/>
                </a:cubicBezTo>
                <a:cubicBezTo>
                  <a:pt x="141" y="396"/>
                  <a:pt x="148" y="396"/>
                  <a:pt x="148" y="396"/>
                </a:cubicBezTo>
                <a:cubicBezTo>
                  <a:pt x="155" y="396"/>
                  <a:pt x="155" y="396"/>
                  <a:pt x="155" y="396"/>
                </a:cubicBezTo>
                <a:lnTo>
                  <a:pt x="163" y="396"/>
                </a:lnTo>
                <a:cubicBezTo>
                  <a:pt x="163" y="396"/>
                  <a:pt x="163" y="403"/>
                  <a:pt x="170" y="403"/>
                </a:cubicBezTo>
                <a:cubicBezTo>
                  <a:pt x="177" y="403"/>
                  <a:pt x="177" y="410"/>
                  <a:pt x="177" y="410"/>
                </a:cubicBezTo>
                <a:cubicBezTo>
                  <a:pt x="177" y="417"/>
                  <a:pt x="170" y="417"/>
                  <a:pt x="170" y="417"/>
                </a:cubicBezTo>
                <a:cubicBezTo>
                  <a:pt x="170" y="417"/>
                  <a:pt x="170" y="417"/>
                  <a:pt x="170" y="424"/>
                </a:cubicBezTo>
                <a:cubicBezTo>
                  <a:pt x="170" y="424"/>
                  <a:pt x="170" y="424"/>
                  <a:pt x="163" y="424"/>
                </a:cubicBezTo>
                <a:cubicBezTo>
                  <a:pt x="163" y="424"/>
                  <a:pt x="163" y="424"/>
                  <a:pt x="163" y="431"/>
                </a:cubicBezTo>
                <a:lnTo>
                  <a:pt x="163" y="438"/>
                </a:lnTo>
                <a:cubicBezTo>
                  <a:pt x="163" y="438"/>
                  <a:pt x="163" y="438"/>
                  <a:pt x="163" y="445"/>
                </a:cubicBezTo>
                <a:cubicBezTo>
                  <a:pt x="155" y="445"/>
                  <a:pt x="155" y="445"/>
                  <a:pt x="155" y="452"/>
                </a:cubicBezTo>
                <a:cubicBezTo>
                  <a:pt x="155" y="452"/>
                  <a:pt x="155" y="452"/>
                  <a:pt x="148" y="452"/>
                </a:cubicBezTo>
                <a:cubicBezTo>
                  <a:pt x="148" y="452"/>
                  <a:pt x="148" y="452"/>
                  <a:pt x="148" y="460"/>
                </a:cubicBezTo>
                <a:cubicBezTo>
                  <a:pt x="148" y="460"/>
                  <a:pt x="148" y="452"/>
                  <a:pt x="141" y="452"/>
                </a:cubicBezTo>
                <a:cubicBezTo>
                  <a:pt x="141" y="460"/>
                  <a:pt x="141" y="460"/>
                  <a:pt x="141" y="460"/>
                </a:cubicBezTo>
                <a:cubicBezTo>
                  <a:pt x="141" y="460"/>
                  <a:pt x="141" y="460"/>
                  <a:pt x="134" y="460"/>
                </a:cubicBezTo>
                <a:cubicBezTo>
                  <a:pt x="141" y="460"/>
                  <a:pt x="134" y="467"/>
                  <a:pt x="134" y="467"/>
                </a:cubicBezTo>
                <a:cubicBezTo>
                  <a:pt x="141" y="474"/>
                  <a:pt x="134" y="474"/>
                  <a:pt x="134" y="474"/>
                </a:cubicBezTo>
                <a:cubicBezTo>
                  <a:pt x="134" y="481"/>
                  <a:pt x="127" y="481"/>
                  <a:pt x="127" y="481"/>
                </a:cubicBezTo>
                <a:cubicBezTo>
                  <a:pt x="127" y="481"/>
                  <a:pt x="134" y="481"/>
                  <a:pt x="134" y="474"/>
                </a:cubicBezTo>
                <a:lnTo>
                  <a:pt x="127" y="474"/>
                </a:lnTo>
                <a:cubicBezTo>
                  <a:pt x="127" y="474"/>
                  <a:pt x="127" y="474"/>
                  <a:pt x="127" y="481"/>
                </a:cubicBezTo>
                <a:cubicBezTo>
                  <a:pt x="170" y="523"/>
                  <a:pt x="233" y="551"/>
                  <a:pt x="297" y="551"/>
                </a:cubicBezTo>
                <a:cubicBezTo>
                  <a:pt x="417" y="551"/>
                  <a:pt x="516" y="460"/>
                  <a:pt x="537" y="347"/>
                </a:cubicBezTo>
                <a:cubicBezTo>
                  <a:pt x="537" y="339"/>
                  <a:pt x="537" y="339"/>
                  <a:pt x="537" y="339"/>
                </a:cubicBezTo>
                <a:cubicBezTo>
                  <a:pt x="537" y="332"/>
                  <a:pt x="530" y="332"/>
                  <a:pt x="530" y="332"/>
                </a:cubicBezTo>
                <a:cubicBezTo>
                  <a:pt x="530" y="332"/>
                  <a:pt x="530" y="332"/>
                  <a:pt x="530" y="325"/>
                </a:cubicBezTo>
                <a:cubicBezTo>
                  <a:pt x="530" y="325"/>
                  <a:pt x="530" y="325"/>
                  <a:pt x="530" y="318"/>
                </a:cubicBezTo>
                <a:lnTo>
                  <a:pt x="530" y="311"/>
                </a:lnTo>
                <a:cubicBezTo>
                  <a:pt x="530" y="311"/>
                  <a:pt x="530" y="311"/>
                  <a:pt x="523" y="311"/>
                </a:cubicBezTo>
                <a:cubicBezTo>
                  <a:pt x="523" y="304"/>
                  <a:pt x="523" y="304"/>
                  <a:pt x="523" y="304"/>
                </a:cubicBezTo>
                <a:cubicBezTo>
                  <a:pt x="516" y="304"/>
                  <a:pt x="516" y="304"/>
                  <a:pt x="516" y="304"/>
                </a:cubicBezTo>
                <a:cubicBezTo>
                  <a:pt x="516" y="304"/>
                  <a:pt x="516" y="304"/>
                  <a:pt x="523" y="304"/>
                </a:cubicBezTo>
                <a:lnTo>
                  <a:pt x="516" y="304"/>
                </a:lnTo>
                <a:lnTo>
                  <a:pt x="516" y="297"/>
                </a:lnTo>
                <a:cubicBezTo>
                  <a:pt x="516" y="297"/>
                  <a:pt x="516" y="297"/>
                  <a:pt x="516" y="290"/>
                </a:cubicBezTo>
                <a:cubicBezTo>
                  <a:pt x="516" y="297"/>
                  <a:pt x="516" y="297"/>
                  <a:pt x="509" y="297"/>
                </a:cubicBezTo>
                <a:cubicBezTo>
                  <a:pt x="509" y="290"/>
                  <a:pt x="509" y="290"/>
                  <a:pt x="509" y="290"/>
                </a:cubicBezTo>
                <a:cubicBezTo>
                  <a:pt x="509" y="290"/>
                  <a:pt x="509" y="290"/>
                  <a:pt x="509" y="297"/>
                </a:cubicBezTo>
                <a:cubicBezTo>
                  <a:pt x="509" y="297"/>
                  <a:pt x="509" y="297"/>
                  <a:pt x="502" y="297"/>
                </a:cubicBezTo>
                <a:lnTo>
                  <a:pt x="502" y="304"/>
                </a:lnTo>
                <a:cubicBezTo>
                  <a:pt x="495" y="304"/>
                  <a:pt x="495" y="304"/>
                  <a:pt x="495" y="304"/>
                </a:cubicBezTo>
                <a:lnTo>
                  <a:pt x="488" y="311"/>
                </a:lnTo>
                <a:cubicBezTo>
                  <a:pt x="481" y="311"/>
                  <a:pt x="481" y="311"/>
                  <a:pt x="481" y="311"/>
                </a:cubicBezTo>
                <a:cubicBezTo>
                  <a:pt x="481" y="311"/>
                  <a:pt x="481" y="311"/>
                  <a:pt x="481" y="318"/>
                </a:cubicBezTo>
                <a:lnTo>
                  <a:pt x="481" y="325"/>
                </a:lnTo>
                <a:cubicBezTo>
                  <a:pt x="481" y="325"/>
                  <a:pt x="481" y="325"/>
                  <a:pt x="481" y="332"/>
                </a:cubicBezTo>
                <a:cubicBezTo>
                  <a:pt x="481" y="332"/>
                  <a:pt x="481" y="332"/>
                  <a:pt x="474" y="332"/>
                </a:cubicBezTo>
                <a:cubicBezTo>
                  <a:pt x="474" y="325"/>
                  <a:pt x="474" y="325"/>
                  <a:pt x="466" y="325"/>
                </a:cubicBezTo>
                <a:cubicBezTo>
                  <a:pt x="466" y="325"/>
                  <a:pt x="466" y="325"/>
                  <a:pt x="466" y="318"/>
                </a:cubicBezTo>
                <a:lnTo>
                  <a:pt x="466" y="311"/>
                </a:lnTo>
                <a:cubicBezTo>
                  <a:pt x="466" y="311"/>
                  <a:pt x="466" y="304"/>
                  <a:pt x="459" y="304"/>
                </a:cubicBezTo>
                <a:cubicBezTo>
                  <a:pt x="459" y="297"/>
                  <a:pt x="459" y="297"/>
                  <a:pt x="459" y="297"/>
                </a:cubicBezTo>
                <a:cubicBezTo>
                  <a:pt x="466" y="297"/>
                  <a:pt x="459" y="297"/>
                  <a:pt x="459" y="297"/>
                </a:cubicBezTo>
                <a:cubicBezTo>
                  <a:pt x="452" y="297"/>
                  <a:pt x="452" y="297"/>
                  <a:pt x="452" y="297"/>
                </a:cubicBezTo>
                <a:cubicBezTo>
                  <a:pt x="452" y="297"/>
                  <a:pt x="452" y="297"/>
                  <a:pt x="452" y="290"/>
                </a:cubicBezTo>
                <a:cubicBezTo>
                  <a:pt x="452" y="297"/>
                  <a:pt x="452" y="290"/>
                  <a:pt x="452" y="290"/>
                </a:cubicBezTo>
                <a:cubicBezTo>
                  <a:pt x="445" y="290"/>
                  <a:pt x="445" y="290"/>
                  <a:pt x="445" y="290"/>
                </a:cubicBezTo>
                <a:cubicBezTo>
                  <a:pt x="445" y="283"/>
                  <a:pt x="445" y="283"/>
                  <a:pt x="445" y="283"/>
                </a:cubicBezTo>
                <a:cubicBezTo>
                  <a:pt x="445" y="283"/>
                  <a:pt x="438" y="290"/>
                  <a:pt x="438" y="283"/>
                </a:cubicBezTo>
                <a:lnTo>
                  <a:pt x="431" y="283"/>
                </a:lnTo>
                <a:cubicBezTo>
                  <a:pt x="431" y="290"/>
                  <a:pt x="431" y="290"/>
                  <a:pt x="431" y="290"/>
                </a:cubicBezTo>
                <a:lnTo>
                  <a:pt x="431" y="283"/>
                </a:lnTo>
                <a:cubicBezTo>
                  <a:pt x="424" y="283"/>
                  <a:pt x="424" y="283"/>
                  <a:pt x="424" y="283"/>
                </a:cubicBezTo>
                <a:cubicBezTo>
                  <a:pt x="417" y="283"/>
                  <a:pt x="417" y="283"/>
                  <a:pt x="417" y="283"/>
                </a:cubicBezTo>
                <a:lnTo>
                  <a:pt x="410" y="283"/>
                </a:lnTo>
                <a:cubicBezTo>
                  <a:pt x="410" y="283"/>
                  <a:pt x="403" y="283"/>
                  <a:pt x="403" y="276"/>
                </a:cubicBezTo>
                <a:cubicBezTo>
                  <a:pt x="403" y="276"/>
                  <a:pt x="403" y="276"/>
                  <a:pt x="403" y="269"/>
                </a:cubicBezTo>
                <a:cubicBezTo>
                  <a:pt x="396" y="269"/>
                  <a:pt x="396" y="269"/>
                  <a:pt x="396" y="269"/>
                </a:cubicBezTo>
                <a:cubicBezTo>
                  <a:pt x="396" y="269"/>
                  <a:pt x="396" y="269"/>
                  <a:pt x="396" y="276"/>
                </a:cubicBezTo>
                <a:cubicBezTo>
                  <a:pt x="396" y="276"/>
                  <a:pt x="396" y="276"/>
                  <a:pt x="396" y="283"/>
                </a:cubicBezTo>
                <a:cubicBezTo>
                  <a:pt x="396" y="283"/>
                  <a:pt x="396" y="283"/>
                  <a:pt x="403" y="283"/>
                </a:cubicBezTo>
                <a:cubicBezTo>
                  <a:pt x="403" y="283"/>
                  <a:pt x="403" y="283"/>
                  <a:pt x="396" y="283"/>
                </a:cubicBezTo>
                <a:lnTo>
                  <a:pt x="403" y="283"/>
                </a:lnTo>
                <a:cubicBezTo>
                  <a:pt x="396" y="283"/>
                  <a:pt x="396" y="283"/>
                  <a:pt x="403" y="283"/>
                </a:cubicBezTo>
                <a:lnTo>
                  <a:pt x="403" y="290"/>
                </a:lnTo>
                <a:cubicBezTo>
                  <a:pt x="403" y="283"/>
                  <a:pt x="403" y="283"/>
                  <a:pt x="403" y="283"/>
                </a:cubicBezTo>
                <a:lnTo>
                  <a:pt x="403" y="290"/>
                </a:lnTo>
                <a:cubicBezTo>
                  <a:pt x="410" y="290"/>
                  <a:pt x="410" y="290"/>
                  <a:pt x="410" y="290"/>
                </a:cubicBezTo>
                <a:cubicBezTo>
                  <a:pt x="417" y="283"/>
                  <a:pt x="417" y="283"/>
                  <a:pt x="417" y="283"/>
                </a:cubicBezTo>
                <a:lnTo>
                  <a:pt x="417" y="290"/>
                </a:lnTo>
                <a:lnTo>
                  <a:pt x="424" y="290"/>
                </a:lnTo>
                <a:cubicBezTo>
                  <a:pt x="424" y="290"/>
                  <a:pt x="424" y="290"/>
                  <a:pt x="424" y="297"/>
                </a:cubicBezTo>
                <a:cubicBezTo>
                  <a:pt x="424" y="304"/>
                  <a:pt x="424" y="304"/>
                  <a:pt x="424" y="304"/>
                </a:cubicBezTo>
                <a:cubicBezTo>
                  <a:pt x="417" y="304"/>
                  <a:pt x="417" y="304"/>
                  <a:pt x="417" y="304"/>
                </a:cubicBezTo>
                <a:lnTo>
                  <a:pt x="417" y="311"/>
                </a:lnTo>
                <a:cubicBezTo>
                  <a:pt x="410" y="311"/>
                  <a:pt x="410" y="311"/>
                  <a:pt x="410" y="311"/>
                </a:cubicBezTo>
                <a:lnTo>
                  <a:pt x="403" y="311"/>
                </a:lnTo>
                <a:cubicBezTo>
                  <a:pt x="403" y="318"/>
                  <a:pt x="403" y="318"/>
                  <a:pt x="396" y="318"/>
                </a:cubicBezTo>
                <a:lnTo>
                  <a:pt x="389" y="318"/>
                </a:lnTo>
                <a:cubicBezTo>
                  <a:pt x="382" y="325"/>
                  <a:pt x="382" y="325"/>
                  <a:pt x="382" y="318"/>
                </a:cubicBezTo>
                <a:cubicBezTo>
                  <a:pt x="382" y="318"/>
                  <a:pt x="382" y="318"/>
                  <a:pt x="382" y="311"/>
                </a:cubicBezTo>
                <a:cubicBezTo>
                  <a:pt x="382" y="311"/>
                  <a:pt x="375" y="311"/>
                  <a:pt x="375" y="304"/>
                </a:cubicBezTo>
                <a:cubicBezTo>
                  <a:pt x="375" y="304"/>
                  <a:pt x="375" y="304"/>
                  <a:pt x="368" y="297"/>
                </a:cubicBezTo>
                <a:cubicBezTo>
                  <a:pt x="368" y="297"/>
                  <a:pt x="368" y="297"/>
                  <a:pt x="368" y="290"/>
                </a:cubicBezTo>
                <a:cubicBezTo>
                  <a:pt x="368" y="283"/>
                  <a:pt x="361" y="283"/>
                  <a:pt x="361" y="283"/>
                </a:cubicBezTo>
                <a:cubicBezTo>
                  <a:pt x="361" y="276"/>
                  <a:pt x="361" y="276"/>
                  <a:pt x="361" y="276"/>
                </a:cubicBezTo>
                <a:cubicBezTo>
                  <a:pt x="361" y="269"/>
                  <a:pt x="353" y="269"/>
                  <a:pt x="353" y="269"/>
                </a:cubicBezTo>
                <a:cubicBezTo>
                  <a:pt x="353" y="269"/>
                  <a:pt x="353" y="269"/>
                  <a:pt x="361" y="262"/>
                </a:cubicBezTo>
                <a:cubicBezTo>
                  <a:pt x="361" y="254"/>
                  <a:pt x="361" y="254"/>
                  <a:pt x="361" y="254"/>
                </a:cubicBezTo>
                <a:cubicBezTo>
                  <a:pt x="361" y="254"/>
                  <a:pt x="361" y="254"/>
                  <a:pt x="353" y="254"/>
                </a:cubicBezTo>
                <a:cubicBezTo>
                  <a:pt x="353" y="254"/>
                  <a:pt x="353" y="254"/>
                  <a:pt x="346" y="254"/>
                </a:cubicBezTo>
                <a:cubicBezTo>
                  <a:pt x="346" y="254"/>
                  <a:pt x="346" y="247"/>
                  <a:pt x="346" y="254"/>
                </a:cubicBezTo>
                <a:cubicBezTo>
                  <a:pt x="346" y="254"/>
                  <a:pt x="346" y="254"/>
                  <a:pt x="339" y="254"/>
                </a:cubicBezTo>
                <a:cubicBezTo>
                  <a:pt x="339" y="247"/>
                  <a:pt x="339" y="247"/>
                  <a:pt x="339" y="247"/>
                </a:cubicBezTo>
                <a:cubicBezTo>
                  <a:pt x="332" y="247"/>
                  <a:pt x="332" y="247"/>
                  <a:pt x="332" y="247"/>
                </a:cubicBezTo>
                <a:cubicBezTo>
                  <a:pt x="339" y="247"/>
                  <a:pt x="339" y="247"/>
                  <a:pt x="332" y="247"/>
                </a:cubicBezTo>
                <a:lnTo>
                  <a:pt x="339" y="247"/>
                </a:lnTo>
                <a:lnTo>
                  <a:pt x="332" y="247"/>
                </a:lnTo>
                <a:cubicBezTo>
                  <a:pt x="332" y="240"/>
                  <a:pt x="332" y="240"/>
                  <a:pt x="332" y="240"/>
                </a:cubicBezTo>
                <a:cubicBezTo>
                  <a:pt x="332" y="240"/>
                  <a:pt x="332" y="240"/>
                  <a:pt x="339" y="240"/>
                </a:cubicBezTo>
                <a:cubicBezTo>
                  <a:pt x="332" y="240"/>
                  <a:pt x="332" y="240"/>
                  <a:pt x="332" y="240"/>
                </a:cubicBezTo>
                <a:lnTo>
                  <a:pt x="339" y="240"/>
                </a:lnTo>
                <a:lnTo>
                  <a:pt x="346" y="240"/>
                </a:lnTo>
                <a:cubicBezTo>
                  <a:pt x="346" y="240"/>
                  <a:pt x="346" y="240"/>
                  <a:pt x="339" y="240"/>
                </a:cubicBezTo>
                <a:cubicBezTo>
                  <a:pt x="339" y="240"/>
                  <a:pt x="339" y="240"/>
                  <a:pt x="339" y="233"/>
                </a:cubicBezTo>
                <a:lnTo>
                  <a:pt x="346" y="240"/>
                </a:lnTo>
                <a:lnTo>
                  <a:pt x="346" y="233"/>
                </a:lnTo>
                <a:cubicBezTo>
                  <a:pt x="346" y="240"/>
                  <a:pt x="346" y="240"/>
                  <a:pt x="346" y="240"/>
                </a:cubicBezTo>
                <a:cubicBezTo>
                  <a:pt x="346" y="233"/>
                  <a:pt x="346" y="233"/>
                  <a:pt x="346" y="233"/>
                </a:cubicBezTo>
                <a:lnTo>
                  <a:pt x="353" y="233"/>
                </a:lnTo>
                <a:cubicBezTo>
                  <a:pt x="353" y="233"/>
                  <a:pt x="353" y="233"/>
                  <a:pt x="361" y="233"/>
                </a:cubicBezTo>
                <a:cubicBezTo>
                  <a:pt x="361" y="233"/>
                  <a:pt x="361" y="240"/>
                  <a:pt x="368" y="240"/>
                </a:cubicBezTo>
                <a:lnTo>
                  <a:pt x="375" y="240"/>
                </a:lnTo>
                <a:lnTo>
                  <a:pt x="375" y="233"/>
                </a:lnTo>
                <a:cubicBezTo>
                  <a:pt x="375" y="226"/>
                  <a:pt x="375" y="226"/>
                  <a:pt x="375" y="226"/>
                </a:cubicBezTo>
                <a:lnTo>
                  <a:pt x="368" y="226"/>
                </a:lnTo>
                <a:lnTo>
                  <a:pt x="361" y="226"/>
                </a:lnTo>
                <a:cubicBezTo>
                  <a:pt x="361" y="226"/>
                  <a:pt x="368" y="226"/>
                  <a:pt x="368" y="219"/>
                </a:cubicBezTo>
                <a:cubicBezTo>
                  <a:pt x="368" y="219"/>
                  <a:pt x="368" y="219"/>
                  <a:pt x="361" y="219"/>
                </a:cubicBezTo>
                <a:cubicBezTo>
                  <a:pt x="353" y="219"/>
                  <a:pt x="353" y="219"/>
                  <a:pt x="353" y="219"/>
                </a:cubicBezTo>
                <a:cubicBezTo>
                  <a:pt x="353" y="219"/>
                  <a:pt x="361" y="219"/>
                  <a:pt x="361" y="226"/>
                </a:cubicBezTo>
                <a:cubicBezTo>
                  <a:pt x="361" y="226"/>
                  <a:pt x="361" y="226"/>
                  <a:pt x="353" y="226"/>
                </a:cubicBezTo>
                <a:cubicBezTo>
                  <a:pt x="353" y="219"/>
                  <a:pt x="353" y="219"/>
                  <a:pt x="353" y="219"/>
                </a:cubicBezTo>
                <a:cubicBezTo>
                  <a:pt x="353" y="219"/>
                  <a:pt x="353" y="219"/>
                  <a:pt x="346" y="219"/>
                </a:cubicBezTo>
                <a:cubicBezTo>
                  <a:pt x="346" y="219"/>
                  <a:pt x="346" y="219"/>
                  <a:pt x="353" y="219"/>
                </a:cubicBezTo>
                <a:cubicBezTo>
                  <a:pt x="346" y="219"/>
                  <a:pt x="346" y="219"/>
                  <a:pt x="346" y="219"/>
                </a:cubicBezTo>
                <a:cubicBezTo>
                  <a:pt x="346" y="219"/>
                  <a:pt x="339" y="219"/>
                  <a:pt x="346" y="219"/>
                </a:cubicBezTo>
                <a:cubicBezTo>
                  <a:pt x="346" y="226"/>
                  <a:pt x="346" y="226"/>
                  <a:pt x="346" y="226"/>
                </a:cubicBezTo>
                <a:cubicBezTo>
                  <a:pt x="346" y="226"/>
                  <a:pt x="346" y="226"/>
                  <a:pt x="339" y="226"/>
                </a:cubicBezTo>
                <a:cubicBezTo>
                  <a:pt x="339" y="226"/>
                  <a:pt x="339" y="226"/>
                  <a:pt x="339" y="233"/>
                </a:cubicBezTo>
                <a:cubicBezTo>
                  <a:pt x="339" y="240"/>
                  <a:pt x="339" y="240"/>
                  <a:pt x="339" y="240"/>
                </a:cubicBezTo>
                <a:lnTo>
                  <a:pt x="332" y="240"/>
                </a:lnTo>
                <a:cubicBezTo>
                  <a:pt x="332" y="240"/>
                  <a:pt x="332" y="240"/>
                  <a:pt x="325" y="240"/>
                </a:cubicBezTo>
                <a:cubicBezTo>
                  <a:pt x="325" y="240"/>
                  <a:pt x="325" y="240"/>
                  <a:pt x="325" y="247"/>
                </a:cubicBezTo>
                <a:cubicBezTo>
                  <a:pt x="325" y="247"/>
                  <a:pt x="325" y="247"/>
                  <a:pt x="325" y="254"/>
                </a:cubicBezTo>
                <a:lnTo>
                  <a:pt x="325" y="247"/>
                </a:lnTo>
                <a:cubicBezTo>
                  <a:pt x="325" y="247"/>
                  <a:pt x="325" y="247"/>
                  <a:pt x="318" y="254"/>
                </a:cubicBezTo>
                <a:cubicBezTo>
                  <a:pt x="318" y="247"/>
                  <a:pt x="318" y="247"/>
                  <a:pt x="318" y="247"/>
                </a:cubicBezTo>
                <a:lnTo>
                  <a:pt x="325" y="247"/>
                </a:lnTo>
                <a:lnTo>
                  <a:pt x="318" y="247"/>
                </a:lnTo>
                <a:cubicBezTo>
                  <a:pt x="318" y="247"/>
                  <a:pt x="318" y="247"/>
                  <a:pt x="318" y="240"/>
                </a:cubicBezTo>
                <a:cubicBezTo>
                  <a:pt x="318" y="247"/>
                  <a:pt x="318" y="240"/>
                  <a:pt x="318" y="240"/>
                </a:cubicBezTo>
                <a:lnTo>
                  <a:pt x="318" y="233"/>
                </a:lnTo>
                <a:cubicBezTo>
                  <a:pt x="318" y="233"/>
                  <a:pt x="318" y="233"/>
                  <a:pt x="311" y="233"/>
                </a:cubicBezTo>
                <a:lnTo>
                  <a:pt x="304" y="226"/>
                </a:lnTo>
                <a:cubicBezTo>
                  <a:pt x="297" y="226"/>
                  <a:pt x="297" y="226"/>
                  <a:pt x="297" y="226"/>
                </a:cubicBezTo>
                <a:lnTo>
                  <a:pt x="297" y="219"/>
                </a:lnTo>
                <a:lnTo>
                  <a:pt x="297" y="226"/>
                </a:lnTo>
                <a:cubicBezTo>
                  <a:pt x="297" y="233"/>
                  <a:pt x="297" y="233"/>
                  <a:pt x="297" y="233"/>
                </a:cubicBezTo>
                <a:lnTo>
                  <a:pt x="304" y="233"/>
                </a:lnTo>
                <a:cubicBezTo>
                  <a:pt x="311" y="240"/>
                  <a:pt x="311" y="240"/>
                  <a:pt x="311" y="240"/>
                </a:cubicBezTo>
                <a:lnTo>
                  <a:pt x="304" y="240"/>
                </a:lnTo>
                <a:cubicBezTo>
                  <a:pt x="311" y="240"/>
                  <a:pt x="311" y="240"/>
                  <a:pt x="311" y="240"/>
                </a:cubicBezTo>
                <a:cubicBezTo>
                  <a:pt x="311" y="240"/>
                  <a:pt x="311" y="240"/>
                  <a:pt x="311" y="247"/>
                </a:cubicBezTo>
                <a:cubicBezTo>
                  <a:pt x="311" y="247"/>
                  <a:pt x="311" y="247"/>
                  <a:pt x="304" y="247"/>
                </a:cubicBezTo>
                <a:lnTo>
                  <a:pt x="304" y="240"/>
                </a:lnTo>
                <a:cubicBezTo>
                  <a:pt x="304" y="240"/>
                  <a:pt x="304" y="240"/>
                  <a:pt x="297" y="240"/>
                </a:cubicBezTo>
                <a:cubicBezTo>
                  <a:pt x="297" y="233"/>
                  <a:pt x="297" y="240"/>
                  <a:pt x="297" y="233"/>
                </a:cubicBezTo>
                <a:cubicBezTo>
                  <a:pt x="297" y="233"/>
                  <a:pt x="297" y="233"/>
                  <a:pt x="290" y="233"/>
                </a:cubicBezTo>
                <a:lnTo>
                  <a:pt x="290" y="226"/>
                </a:lnTo>
                <a:lnTo>
                  <a:pt x="283" y="226"/>
                </a:lnTo>
                <a:cubicBezTo>
                  <a:pt x="283" y="226"/>
                  <a:pt x="283" y="233"/>
                  <a:pt x="276" y="233"/>
                </a:cubicBezTo>
                <a:cubicBezTo>
                  <a:pt x="276" y="226"/>
                  <a:pt x="276" y="233"/>
                  <a:pt x="276" y="233"/>
                </a:cubicBezTo>
                <a:cubicBezTo>
                  <a:pt x="276" y="233"/>
                  <a:pt x="276" y="226"/>
                  <a:pt x="269" y="233"/>
                </a:cubicBezTo>
                <a:cubicBezTo>
                  <a:pt x="269" y="240"/>
                  <a:pt x="262" y="233"/>
                  <a:pt x="262" y="240"/>
                </a:cubicBezTo>
                <a:cubicBezTo>
                  <a:pt x="262" y="240"/>
                  <a:pt x="262" y="240"/>
                  <a:pt x="262" y="247"/>
                </a:cubicBezTo>
                <a:lnTo>
                  <a:pt x="255" y="247"/>
                </a:lnTo>
                <a:cubicBezTo>
                  <a:pt x="255" y="247"/>
                  <a:pt x="255" y="247"/>
                  <a:pt x="255" y="254"/>
                </a:cubicBezTo>
                <a:lnTo>
                  <a:pt x="248" y="254"/>
                </a:lnTo>
                <a:cubicBezTo>
                  <a:pt x="248" y="254"/>
                  <a:pt x="248" y="254"/>
                  <a:pt x="240" y="254"/>
                </a:cubicBezTo>
                <a:cubicBezTo>
                  <a:pt x="240" y="247"/>
                  <a:pt x="240" y="247"/>
                  <a:pt x="240" y="247"/>
                </a:cubicBezTo>
                <a:cubicBezTo>
                  <a:pt x="233" y="247"/>
                  <a:pt x="240" y="247"/>
                  <a:pt x="240" y="247"/>
                </a:cubicBezTo>
                <a:lnTo>
                  <a:pt x="233" y="247"/>
                </a:lnTo>
                <a:cubicBezTo>
                  <a:pt x="233" y="247"/>
                  <a:pt x="233" y="247"/>
                  <a:pt x="240" y="247"/>
                </a:cubicBezTo>
                <a:cubicBezTo>
                  <a:pt x="240" y="247"/>
                  <a:pt x="240" y="247"/>
                  <a:pt x="233" y="247"/>
                </a:cubicBezTo>
                <a:lnTo>
                  <a:pt x="233" y="240"/>
                </a:lnTo>
                <a:cubicBezTo>
                  <a:pt x="240" y="240"/>
                  <a:pt x="240" y="240"/>
                  <a:pt x="240" y="233"/>
                </a:cubicBezTo>
                <a:cubicBezTo>
                  <a:pt x="240" y="233"/>
                  <a:pt x="240" y="233"/>
                  <a:pt x="233" y="233"/>
                </a:cubicBezTo>
                <a:lnTo>
                  <a:pt x="240" y="233"/>
                </a:lnTo>
                <a:cubicBezTo>
                  <a:pt x="240" y="226"/>
                  <a:pt x="240" y="226"/>
                  <a:pt x="240" y="226"/>
                </a:cubicBezTo>
                <a:lnTo>
                  <a:pt x="248" y="226"/>
                </a:lnTo>
                <a:cubicBezTo>
                  <a:pt x="248" y="226"/>
                  <a:pt x="255" y="233"/>
                  <a:pt x="255" y="226"/>
                </a:cubicBezTo>
                <a:lnTo>
                  <a:pt x="255" y="233"/>
                </a:lnTo>
                <a:cubicBezTo>
                  <a:pt x="255" y="226"/>
                  <a:pt x="255" y="226"/>
                  <a:pt x="255" y="226"/>
                </a:cubicBezTo>
                <a:cubicBezTo>
                  <a:pt x="262" y="226"/>
                  <a:pt x="262" y="226"/>
                  <a:pt x="262" y="226"/>
                </a:cubicBezTo>
                <a:lnTo>
                  <a:pt x="255" y="226"/>
                </a:lnTo>
                <a:cubicBezTo>
                  <a:pt x="255" y="226"/>
                  <a:pt x="255" y="226"/>
                  <a:pt x="262" y="219"/>
                </a:cubicBezTo>
                <a:cubicBezTo>
                  <a:pt x="262" y="226"/>
                  <a:pt x="262" y="226"/>
                  <a:pt x="262" y="226"/>
                </a:cubicBezTo>
                <a:lnTo>
                  <a:pt x="262" y="219"/>
                </a:lnTo>
                <a:cubicBezTo>
                  <a:pt x="255" y="219"/>
                  <a:pt x="262" y="219"/>
                  <a:pt x="255" y="219"/>
                </a:cubicBezTo>
                <a:cubicBezTo>
                  <a:pt x="255" y="212"/>
                  <a:pt x="255" y="212"/>
                  <a:pt x="255" y="212"/>
                </a:cubicBezTo>
                <a:lnTo>
                  <a:pt x="255" y="219"/>
                </a:lnTo>
                <a:cubicBezTo>
                  <a:pt x="255" y="212"/>
                  <a:pt x="255" y="212"/>
                  <a:pt x="248" y="212"/>
                </a:cubicBezTo>
                <a:lnTo>
                  <a:pt x="255" y="212"/>
                </a:lnTo>
                <a:cubicBezTo>
                  <a:pt x="255" y="212"/>
                  <a:pt x="255" y="212"/>
                  <a:pt x="255" y="205"/>
                </a:cubicBezTo>
                <a:cubicBezTo>
                  <a:pt x="255" y="205"/>
                  <a:pt x="255" y="205"/>
                  <a:pt x="262" y="205"/>
                </a:cubicBezTo>
                <a:lnTo>
                  <a:pt x="262" y="212"/>
                </a:lnTo>
                <a:cubicBezTo>
                  <a:pt x="262" y="205"/>
                  <a:pt x="262" y="212"/>
                  <a:pt x="262" y="212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5"/>
                  <a:pt x="262" y="205"/>
                  <a:pt x="269" y="205"/>
                </a:cubicBezTo>
                <a:cubicBezTo>
                  <a:pt x="269" y="198"/>
                  <a:pt x="269" y="198"/>
                  <a:pt x="269" y="198"/>
                </a:cubicBezTo>
                <a:lnTo>
                  <a:pt x="276" y="198"/>
                </a:lnTo>
                <a:cubicBezTo>
                  <a:pt x="276" y="198"/>
                  <a:pt x="276" y="191"/>
                  <a:pt x="283" y="198"/>
                </a:cubicBezTo>
                <a:cubicBezTo>
                  <a:pt x="283" y="198"/>
                  <a:pt x="283" y="198"/>
                  <a:pt x="283" y="191"/>
                </a:cubicBezTo>
                <a:cubicBezTo>
                  <a:pt x="283" y="191"/>
                  <a:pt x="283" y="191"/>
                  <a:pt x="283" y="198"/>
                </a:cubicBezTo>
                <a:cubicBezTo>
                  <a:pt x="283" y="198"/>
                  <a:pt x="283" y="198"/>
                  <a:pt x="283" y="191"/>
                </a:cubicBezTo>
                <a:cubicBezTo>
                  <a:pt x="283" y="191"/>
                  <a:pt x="283" y="191"/>
                  <a:pt x="290" y="191"/>
                </a:cubicBezTo>
                <a:lnTo>
                  <a:pt x="283" y="191"/>
                </a:lnTo>
                <a:cubicBezTo>
                  <a:pt x="283" y="191"/>
                  <a:pt x="283" y="191"/>
                  <a:pt x="283" y="184"/>
                </a:cubicBezTo>
                <a:cubicBezTo>
                  <a:pt x="283" y="184"/>
                  <a:pt x="283" y="184"/>
                  <a:pt x="290" y="184"/>
                </a:cubicBezTo>
                <a:lnTo>
                  <a:pt x="290" y="191"/>
                </a:lnTo>
                <a:lnTo>
                  <a:pt x="297" y="191"/>
                </a:lnTo>
                <a:lnTo>
                  <a:pt x="304" y="191"/>
                </a:lnTo>
                <a:cubicBezTo>
                  <a:pt x="304" y="191"/>
                  <a:pt x="304" y="191"/>
                  <a:pt x="311" y="191"/>
                </a:cubicBezTo>
                <a:lnTo>
                  <a:pt x="318" y="191"/>
                </a:lnTo>
                <a:cubicBezTo>
                  <a:pt x="318" y="184"/>
                  <a:pt x="318" y="191"/>
                  <a:pt x="318" y="184"/>
                </a:cubicBezTo>
                <a:lnTo>
                  <a:pt x="318" y="177"/>
                </a:lnTo>
                <a:cubicBezTo>
                  <a:pt x="325" y="177"/>
                  <a:pt x="325" y="177"/>
                  <a:pt x="325" y="177"/>
                </a:cubicBezTo>
                <a:cubicBezTo>
                  <a:pt x="325" y="177"/>
                  <a:pt x="325" y="177"/>
                  <a:pt x="325" y="184"/>
                </a:cubicBezTo>
                <a:cubicBezTo>
                  <a:pt x="325" y="184"/>
                  <a:pt x="325" y="184"/>
                  <a:pt x="325" y="177"/>
                </a:cubicBezTo>
                <a:cubicBezTo>
                  <a:pt x="325" y="177"/>
                  <a:pt x="325" y="177"/>
                  <a:pt x="332" y="177"/>
                </a:cubicBezTo>
                <a:lnTo>
                  <a:pt x="325" y="177"/>
                </a:lnTo>
                <a:cubicBezTo>
                  <a:pt x="325" y="177"/>
                  <a:pt x="325" y="177"/>
                  <a:pt x="325" y="170"/>
                </a:cubicBezTo>
                <a:cubicBezTo>
                  <a:pt x="332" y="170"/>
                  <a:pt x="332" y="170"/>
                  <a:pt x="332" y="170"/>
                </a:cubicBezTo>
                <a:lnTo>
                  <a:pt x="339" y="170"/>
                </a:lnTo>
                <a:lnTo>
                  <a:pt x="346" y="170"/>
                </a:lnTo>
                <a:lnTo>
                  <a:pt x="339" y="170"/>
                </a:lnTo>
                <a:lnTo>
                  <a:pt x="339" y="163"/>
                </a:lnTo>
                <a:lnTo>
                  <a:pt x="339" y="170"/>
                </a:lnTo>
                <a:cubicBezTo>
                  <a:pt x="339" y="170"/>
                  <a:pt x="339" y="170"/>
                  <a:pt x="332" y="170"/>
                </a:cubicBezTo>
                <a:cubicBezTo>
                  <a:pt x="325" y="170"/>
                  <a:pt x="325" y="170"/>
                  <a:pt x="325" y="170"/>
                </a:cubicBezTo>
                <a:cubicBezTo>
                  <a:pt x="318" y="170"/>
                  <a:pt x="318" y="163"/>
                  <a:pt x="318" y="163"/>
                </a:cubicBezTo>
                <a:cubicBezTo>
                  <a:pt x="318" y="163"/>
                  <a:pt x="318" y="163"/>
                  <a:pt x="318" y="156"/>
                </a:cubicBezTo>
                <a:lnTo>
                  <a:pt x="325" y="156"/>
                </a:lnTo>
                <a:lnTo>
                  <a:pt x="332" y="149"/>
                </a:lnTo>
                <a:cubicBezTo>
                  <a:pt x="332" y="141"/>
                  <a:pt x="332" y="141"/>
                  <a:pt x="332" y="141"/>
                </a:cubicBezTo>
                <a:cubicBezTo>
                  <a:pt x="332" y="141"/>
                  <a:pt x="332" y="141"/>
                  <a:pt x="325" y="141"/>
                </a:cubicBezTo>
                <a:cubicBezTo>
                  <a:pt x="325" y="141"/>
                  <a:pt x="325" y="141"/>
                  <a:pt x="325" y="149"/>
                </a:cubicBezTo>
                <a:cubicBezTo>
                  <a:pt x="318" y="149"/>
                  <a:pt x="318" y="149"/>
                  <a:pt x="318" y="149"/>
                </a:cubicBezTo>
                <a:cubicBezTo>
                  <a:pt x="318" y="149"/>
                  <a:pt x="318" y="149"/>
                  <a:pt x="318" y="156"/>
                </a:cubicBezTo>
                <a:cubicBezTo>
                  <a:pt x="311" y="156"/>
                  <a:pt x="311" y="156"/>
                  <a:pt x="311" y="156"/>
                </a:cubicBezTo>
                <a:cubicBezTo>
                  <a:pt x="311" y="163"/>
                  <a:pt x="311" y="163"/>
                  <a:pt x="311" y="163"/>
                </a:cubicBezTo>
                <a:cubicBezTo>
                  <a:pt x="311" y="170"/>
                  <a:pt x="311" y="170"/>
                  <a:pt x="311" y="170"/>
                </a:cubicBezTo>
                <a:lnTo>
                  <a:pt x="304" y="170"/>
                </a:lnTo>
                <a:cubicBezTo>
                  <a:pt x="311" y="170"/>
                  <a:pt x="311" y="170"/>
                  <a:pt x="311" y="170"/>
                </a:cubicBezTo>
                <a:lnTo>
                  <a:pt x="311" y="177"/>
                </a:lnTo>
                <a:lnTo>
                  <a:pt x="304" y="177"/>
                </a:lnTo>
                <a:lnTo>
                  <a:pt x="311" y="177"/>
                </a:lnTo>
                <a:cubicBezTo>
                  <a:pt x="304" y="177"/>
                  <a:pt x="304" y="177"/>
                  <a:pt x="304" y="177"/>
                </a:cubicBezTo>
                <a:cubicBezTo>
                  <a:pt x="304" y="184"/>
                  <a:pt x="304" y="184"/>
                  <a:pt x="304" y="184"/>
                </a:cubicBezTo>
                <a:cubicBezTo>
                  <a:pt x="304" y="184"/>
                  <a:pt x="304" y="184"/>
                  <a:pt x="297" y="184"/>
                </a:cubicBezTo>
                <a:cubicBezTo>
                  <a:pt x="297" y="184"/>
                  <a:pt x="297" y="184"/>
                  <a:pt x="297" y="177"/>
                </a:cubicBezTo>
                <a:cubicBezTo>
                  <a:pt x="297" y="177"/>
                  <a:pt x="297" y="177"/>
                  <a:pt x="290" y="177"/>
                </a:cubicBezTo>
                <a:cubicBezTo>
                  <a:pt x="290" y="177"/>
                  <a:pt x="290" y="177"/>
                  <a:pt x="290" y="170"/>
                </a:cubicBezTo>
                <a:lnTo>
                  <a:pt x="290" y="177"/>
                </a:lnTo>
                <a:cubicBezTo>
                  <a:pt x="283" y="177"/>
                  <a:pt x="283" y="177"/>
                  <a:pt x="283" y="177"/>
                </a:cubicBezTo>
                <a:cubicBezTo>
                  <a:pt x="276" y="177"/>
                  <a:pt x="276" y="177"/>
                  <a:pt x="276" y="177"/>
                </a:cubicBezTo>
                <a:lnTo>
                  <a:pt x="276" y="170"/>
                </a:lnTo>
                <a:cubicBezTo>
                  <a:pt x="276" y="170"/>
                  <a:pt x="276" y="170"/>
                  <a:pt x="276" y="177"/>
                </a:cubicBezTo>
                <a:cubicBezTo>
                  <a:pt x="276" y="170"/>
                  <a:pt x="276" y="170"/>
                  <a:pt x="276" y="170"/>
                </a:cubicBezTo>
                <a:lnTo>
                  <a:pt x="276" y="163"/>
                </a:lnTo>
                <a:cubicBezTo>
                  <a:pt x="276" y="170"/>
                  <a:pt x="276" y="163"/>
                  <a:pt x="276" y="163"/>
                </a:cubicBezTo>
                <a:lnTo>
                  <a:pt x="276" y="156"/>
                </a:lnTo>
                <a:cubicBezTo>
                  <a:pt x="283" y="156"/>
                  <a:pt x="283" y="156"/>
                  <a:pt x="283" y="156"/>
                </a:cubicBezTo>
                <a:cubicBezTo>
                  <a:pt x="283" y="156"/>
                  <a:pt x="283" y="156"/>
                  <a:pt x="290" y="156"/>
                </a:cubicBezTo>
                <a:cubicBezTo>
                  <a:pt x="290" y="156"/>
                  <a:pt x="290" y="156"/>
                  <a:pt x="290" y="149"/>
                </a:cubicBezTo>
                <a:cubicBezTo>
                  <a:pt x="297" y="149"/>
                  <a:pt x="297" y="149"/>
                  <a:pt x="297" y="149"/>
                </a:cubicBezTo>
                <a:cubicBezTo>
                  <a:pt x="297" y="141"/>
                  <a:pt x="297" y="141"/>
                  <a:pt x="297" y="141"/>
                </a:cubicBezTo>
                <a:cubicBezTo>
                  <a:pt x="297" y="134"/>
                  <a:pt x="304" y="134"/>
                  <a:pt x="304" y="134"/>
                </a:cubicBezTo>
                <a:cubicBezTo>
                  <a:pt x="311" y="134"/>
                  <a:pt x="311" y="134"/>
                  <a:pt x="311" y="134"/>
                </a:cubicBezTo>
                <a:cubicBezTo>
                  <a:pt x="311" y="134"/>
                  <a:pt x="311" y="134"/>
                  <a:pt x="311" y="127"/>
                </a:cubicBezTo>
                <a:cubicBezTo>
                  <a:pt x="311" y="127"/>
                  <a:pt x="311" y="127"/>
                  <a:pt x="318" y="127"/>
                </a:cubicBezTo>
                <a:cubicBezTo>
                  <a:pt x="318" y="127"/>
                  <a:pt x="318" y="127"/>
                  <a:pt x="318" y="120"/>
                </a:cubicBezTo>
                <a:cubicBezTo>
                  <a:pt x="318" y="127"/>
                  <a:pt x="318" y="127"/>
                  <a:pt x="325" y="127"/>
                </a:cubicBezTo>
                <a:cubicBezTo>
                  <a:pt x="325" y="120"/>
                  <a:pt x="325" y="120"/>
                  <a:pt x="325" y="120"/>
                </a:cubicBezTo>
                <a:cubicBezTo>
                  <a:pt x="332" y="120"/>
                  <a:pt x="332" y="120"/>
                  <a:pt x="332" y="120"/>
                </a:cubicBezTo>
                <a:cubicBezTo>
                  <a:pt x="339" y="120"/>
                  <a:pt x="339" y="120"/>
                  <a:pt x="339" y="120"/>
                </a:cubicBezTo>
                <a:cubicBezTo>
                  <a:pt x="339" y="120"/>
                  <a:pt x="339" y="120"/>
                  <a:pt x="346" y="120"/>
                </a:cubicBezTo>
                <a:cubicBezTo>
                  <a:pt x="346" y="120"/>
                  <a:pt x="346" y="120"/>
                  <a:pt x="339" y="120"/>
                </a:cubicBezTo>
                <a:cubicBezTo>
                  <a:pt x="339" y="127"/>
                  <a:pt x="339" y="127"/>
                  <a:pt x="346" y="127"/>
                </a:cubicBezTo>
                <a:cubicBezTo>
                  <a:pt x="346" y="127"/>
                  <a:pt x="346" y="127"/>
                  <a:pt x="353" y="127"/>
                </a:cubicBezTo>
                <a:lnTo>
                  <a:pt x="361" y="127"/>
                </a:lnTo>
                <a:cubicBezTo>
                  <a:pt x="361" y="127"/>
                  <a:pt x="361" y="127"/>
                  <a:pt x="368" y="127"/>
                </a:cubicBezTo>
                <a:lnTo>
                  <a:pt x="368" y="134"/>
                </a:lnTo>
                <a:cubicBezTo>
                  <a:pt x="368" y="134"/>
                  <a:pt x="368" y="134"/>
                  <a:pt x="375" y="134"/>
                </a:cubicBezTo>
                <a:cubicBezTo>
                  <a:pt x="375" y="141"/>
                  <a:pt x="375" y="141"/>
                  <a:pt x="375" y="141"/>
                </a:cubicBezTo>
                <a:cubicBezTo>
                  <a:pt x="368" y="141"/>
                  <a:pt x="361" y="141"/>
                  <a:pt x="353" y="141"/>
                </a:cubicBezTo>
                <a:lnTo>
                  <a:pt x="353" y="134"/>
                </a:lnTo>
                <a:cubicBezTo>
                  <a:pt x="353" y="141"/>
                  <a:pt x="353" y="141"/>
                  <a:pt x="353" y="141"/>
                </a:cubicBezTo>
                <a:cubicBezTo>
                  <a:pt x="361" y="141"/>
                  <a:pt x="361" y="141"/>
                  <a:pt x="353" y="141"/>
                </a:cubicBezTo>
                <a:cubicBezTo>
                  <a:pt x="353" y="149"/>
                  <a:pt x="361" y="149"/>
                  <a:pt x="361" y="149"/>
                </a:cubicBezTo>
                <a:cubicBezTo>
                  <a:pt x="368" y="156"/>
                  <a:pt x="368" y="156"/>
                  <a:pt x="368" y="149"/>
                </a:cubicBezTo>
                <a:cubicBezTo>
                  <a:pt x="361" y="149"/>
                  <a:pt x="361" y="149"/>
                  <a:pt x="361" y="149"/>
                </a:cubicBezTo>
                <a:cubicBezTo>
                  <a:pt x="368" y="149"/>
                  <a:pt x="368" y="149"/>
                  <a:pt x="368" y="149"/>
                </a:cubicBezTo>
                <a:cubicBezTo>
                  <a:pt x="368" y="149"/>
                  <a:pt x="368" y="149"/>
                  <a:pt x="375" y="149"/>
                </a:cubicBezTo>
                <a:cubicBezTo>
                  <a:pt x="375" y="149"/>
                  <a:pt x="375" y="149"/>
                  <a:pt x="375" y="141"/>
                </a:cubicBezTo>
                <a:cubicBezTo>
                  <a:pt x="382" y="141"/>
                  <a:pt x="382" y="141"/>
                  <a:pt x="382" y="141"/>
                </a:cubicBezTo>
                <a:cubicBezTo>
                  <a:pt x="382" y="141"/>
                  <a:pt x="382" y="141"/>
                  <a:pt x="382" y="134"/>
                </a:cubicBezTo>
                <a:cubicBezTo>
                  <a:pt x="382" y="134"/>
                  <a:pt x="382" y="134"/>
                  <a:pt x="382" y="127"/>
                </a:cubicBezTo>
                <a:lnTo>
                  <a:pt x="382" y="134"/>
                </a:lnTo>
                <a:cubicBezTo>
                  <a:pt x="382" y="134"/>
                  <a:pt x="389" y="134"/>
                  <a:pt x="389" y="127"/>
                </a:cubicBezTo>
                <a:cubicBezTo>
                  <a:pt x="389" y="134"/>
                  <a:pt x="389" y="134"/>
                  <a:pt x="389" y="134"/>
                </a:cubicBezTo>
                <a:cubicBezTo>
                  <a:pt x="389" y="134"/>
                  <a:pt x="389" y="134"/>
                  <a:pt x="382" y="134"/>
                </a:cubicBezTo>
                <a:cubicBezTo>
                  <a:pt x="389" y="134"/>
                  <a:pt x="389" y="141"/>
                  <a:pt x="389" y="141"/>
                </a:cubicBezTo>
                <a:cubicBezTo>
                  <a:pt x="389" y="141"/>
                  <a:pt x="389" y="141"/>
                  <a:pt x="396" y="141"/>
                </a:cubicBezTo>
                <a:cubicBezTo>
                  <a:pt x="396" y="134"/>
                  <a:pt x="396" y="134"/>
                  <a:pt x="396" y="134"/>
                </a:cubicBezTo>
                <a:lnTo>
                  <a:pt x="403" y="134"/>
                </a:lnTo>
                <a:cubicBezTo>
                  <a:pt x="403" y="134"/>
                  <a:pt x="403" y="134"/>
                  <a:pt x="403" y="127"/>
                </a:cubicBezTo>
                <a:lnTo>
                  <a:pt x="403" y="134"/>
                </a:lnTo>
                <a:cubicBezTo>
                  <a:pt x="410" y="134"/>
                  <a:pt x="403" y="127"/>
                  <a:pt x="410" y="127"/>
                </a:cubicBezTo>
                <a:cubicBezTo>
                  <a:pt x="410" y="127"/>
                  <a:pt x="410" y="127"/>
                  <a:pt x="410" y="134"/>
                </a:cubicBezTo>
                <a:cubicBezTo>
                  <a:pt x="410" y="134"/>
                  <a:pt x="410" y="134"/>
                  <a:pt x="417" y="127"/>
                </a:cubicBezTo>
                <a:cubicBezTo>
                  <a:pt x="417" y="127"/>
                  <a:pt x="417" y="134"/>
                  <a:pt x="417" y="127"/>
                </a:cubicBezTo>
                <a:cubicBezTo>
                  <a:pt x="417" y="127"/>
                  <a:pt x="417" y="127"/>
                  <a:pt x="424" y="127"/>
                </a:cubicBezTo>
                <a:cubicBezTo>
                  <a:pt x="424" y="134"/>
                  <a:pt x="424" y="134"/>
                  <a:pt x="424" y="134"/>
                </a:cubicBezTo>
                <a:lnTo>
                  <a:pt x="424" y="127"/>
                </a:lnTo>
                <a:cubicBezTo>
                  <a:pt x="431" y="127"/>
                  <a:pt x="431" y="127"/>
                  <a:pt x="431" y="127"/>
                </a:cubicBezTo>
                <a:cubicBezTo>
                  <a:pt x="431" y="127"/>
                  <a:pt x="431" y="127"/>
                  <a:pt x="438" y="127"/>
                </a:cubicBezTo>
                <a:cubicBezTo>
                  <a:pt x="438" y="127"/>
                  <a:pt x="445" y="127"/>
                  <a:pt x="452" y="134"/>
                </a:cubicBezTo>
                <a:lnTo>
                  <a:pt x="452" y="127"/>
                </a:lnTo>
                <a:cubicBezTo>
                  <a:pt x="445" y="127"/>
                  <a:pt x="452" y="127"/>
                  <a:pt x="445" y="127"/>
                </a:cubicBezTo>
                <a:cubicBezTo>
                  <a:pt x="445" y="120"/>
                  <a:pt x="445" y="120"/>
                  <a:pt x="445" y="120"/>
                </a:cubicBezTo>
                <a:cubicBezTo>
                  <a:pt x="445" y="120"/>
                  <a:pt x="445" y="113"/>
                  <a:pt x="452" y="113"/>
                </a:cubicBezTo>
                <a:cubicBezTo>
                  <a:pt x="445" y="106"/>
                  <a:pt x="438" y="99"/>
                  <a:pt x="431" y="99"/>
                </a:cubicBezTo>
                <a:cubicBezTo>
                  <a:pt x="424" y="99"/>
                  <a:pt x="424" y="99"/>
                  <a:pt x="424" y="99"/>
                </a:cubicBezTo>
                <a:cubicBezTo>
                  <a:pt x="424" y="99"/>
                  <a:pt x="424" y="99"/>
                  <a:pt x="417" y="99"/>
                </a:cubicBezTo>
                <a:cubicBezTo>
                  <a:pt x="417" y="99"/>
                  <a:pt x="417" y="99"/>
                  <a:pt x="417" y="106"/>
                </a:cubicBezTo>
                <a:cubicBezTo>
                  <a:pt x="417" y="106"/>
                  <a:pt x="417" y="106"/>
                  <a:pt x="424" y="106"/>
                </a:cubicBezTo>
                <a:cubicBezTo>
                  <a:pt x="417" y="106"/>
                  <a:pt x="417" y="106"/>
                  <a:pt x="417" y="106"/>
                </a:cubicBezTo>
                <a:cubicBezTo>
                  <a:pt x="410" y="106"/>
                  <a:pt x="410" y="106"/>
                  <a:pt x="410" y="106"/>
                </a:cubicBezTo>
                <a:cubicBezTo>
                  <a:pt x="410" y="106"/>
                  <a:pt x="410" y="99"/>
                  <a:pt x="417" y="99"/>
                </a:cubicBezTo>
                <a:cubicBezTo>
                  <a:pt x="417" y="99"/>
                  <a:pt x="417" y="99"/>
                  <a:pt x="417" y="92"/>
                </a:cubicBezTo>
                <a:lnTo>
                  <a:pt x="417" y="99"/>
                </a:lnTo>
                <a:cubicBezTo>
                  <a:pt x="424" y="92"/>
                  <a:pt x="424" y="92"/>
                  <a:pt x="424" y="92"/>
                </a:cubicBezTo>
                <a:cubicBezTo>
                  <a:pt x="389" y="71"/>
                  <a:pt x="346" y="57"/>
                  <a:pt x="297" y="57"/>
                </a:cubicBezTo>
                <a:cubicBezTo>
                  <a:pt x="262" y="57"/>
                  <a:pt x="226" y="71"/>
                  <a:pt x="191" y="85"/>
                </a:cubicBez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410" y="233"/>
                </a:moveTo>
                <a:lnTo>
                  <a:pt x="410" y="233"/>
                </a:lnTo>
                <a:cubicBezTo>
                  <a:pt x="410" y="233"/>
                  <a:pt x="410" y="233"/>
                  <a:pt x="403" y="233"/>
                </a:cubicBezTo>
                <a:cubicBezTo>
                  <a:pt x="410" y="233"/>
                  <a:pt x="410" y="233"/>
                  <a:pt x="410" y="233"/>
                </a:cubicBezTo>
                <a:lnTo>
                  <a:pt x="403" y="233"/>
                </a:lnTo>
                <a:cubicBezTo>
                  <a:pt x="403" y="226"/>
                  <a:pt x="403" y="226"/>
                  <a:pt x="403" y="226"/>
                </a:cubicBezTo>
                <a:lnTo>
                  <a:pt x="403" y="219"/>
                </a:lnTo>
                <a:lnTo>
                  <a:pt x="410" y="226"/>
                </a:lnTo>
                <a:cubicBezTo>
                  <a:pt x="410" y="219"/>
                  <a:pt x="410" y="219"/>
                  <a:pt x="410" y="219"/>
                </a:cubicBezTo>
                <a:cubicBezTo>
                  <a:pt x="410" y="219"/>
                  <a:pt x="410" y="219"/>
                  <a:pt x="403" y="219"/>
                </a:cubicBezTo>
                <a:cubicBezTo>
                  <a:pt x="403" y="219"/>
                  <a:pt x="403" y="219"/>
                  <a:pt x="396" y="219"/>
                </a:cubicBezTo>
                <a:lnTo>
                  <a:pt x="389" y="226"/>
                </a:lnTo>
                <a:lnTo>
                  <a:pt x="396" y="226"/>
                </a:lnTo>
                <a:cubicBezTo>
                  <a:pt x="396" y="226"/>
                  <a:pt x="389" y="233"/>
                  <a:pt x="396" y="233"/>
                </a:cubicBezTo>
                <a:cubicBezTo>
                  <a:pt x="396" y="233"/>
                  <a:pt x="396" y="233"/>
                  <a:pt x="396" y="240"/>
                </a:cubicBezTo>
                <a:lnTo>
                  <a:pt x="403" y="240"/>
                </a:lnTo>
                <a:cubicBezTo>
                  <a:pt x="396" y="240"/>
                  <a:pt x="396" y="240"/>
                  <a:pt x="396" y="240"/>
                </a:cubicBezTo>
                <a:cubicBezTo>
                  <a:pt x="396" y="247"/>
                  <a:pt x="396" y="247"/>
                  <a:pt x="396" y="247"/>
                </a:cubicBezTo>
                <a:cubicBezTo>
                  <a:pt x="396" y="247"/>
                  <a:pt x="396" y="247"/>
                  <a:pt x="403" y="247"/>
                </a:cubicBezTo>
                <a:cubicBezTo>
                  <a:pt x="403" y="254"/>
                  <a:pt x="403" y="254"/>
                  <a:pt x="410" y="254"/>
                </a:cubicBezTo>
                <a:cubicBezTo>
                  <a:pt x="410" y="247"/>
                  <a:pt x="410" y="247"/>
                  <a:pt x="410" y="247"/>
                </a:cubicBezTo>
                <a:cubicBezTo>
                  <a:pt x="410" y="240"/>
                  <a:pt x="410" y="240"/>
                  <a:pt x="410" y="240"/>
                </a:cubicBezTo>
                <a:cubicBezTo>
                  <a:pt x="410" y="233"/>
                  <a:pt x="410" y="233"/>
                  <a:pt x="410" y="233"/>
                </a:cubicBezTo>
                <a:cubicBezTo>
                  <a:pt x="410" y="233"/>
                  <a:pt x="410" y="233"/>
                  <a:pt x="410" y="240"/>
                </a:cubicBezTo>
                <a:cubicBezTo>
                  <a:pt x="410" y="233"/>
                  <a:pt x="410" y="233"/>
                  <a:pt x="410" y="233"/>
                </a:cubicBezTo>
                <a:close/>
                <a:moveTo>
                  <a:pt x="332" y="233"/>
                </a:moveTo>
                <a:lnTo>
                  <a:pt x="332" y="233"/>
                </a:lnTo>
                <a:close/>
                <a:moveTo>
                  <a:pt x="417" y="106"/>
                </a:moveTo>
                <a:lnTo>
                  <a:pt x="417" y="106"/>
                </a:lnTo>
                <a:cubicBezTo>
                  <a:pt x="417" y="113"/>
                  <a:pt x="417" y="106"/>
                  <a:pt x="417" y="113"/>
                </a:cubicBezTo>
                <a:lnTo>
                  <a:pt x="417" y="120"/>
                </a:lnTo>
                <a:cubicBezTo>
                  <a:pt x="417" y="120"/>
                  <a:pt x="417" y="120"/>
                  <a:pt x="410" y="120"/>
                </a:cubicBezTo>
                <a:lnTo>
                  <a:pt x="410" y="113"/>
                </a:lnTo>
                <a:cubicBezTo>
                  <a:pt x="403" y="113"/>
                  <a:pt x="403" y="113"/>
                  <a:pt x="403" y="113"/>
                </a:cubicBezTo>
                <a:cubicBezTo>
                  <a:pt x="410" y="113"/>
                  <a:pt x="410" y="113"/>
                  <a:pt x="410" y="113"/>
                </a:cubicBezTo>
                <a:cubicBezTo>
                  <a:pt x="410" y="113"/>
                  <a:pt x="410" y="113"/>
                  <a:pt x="403" y="106"/>
                </a:cubicBezTo>
                <a:lnTo>
                  <a:pt x="410" y="106"/>
                </a:lnTo>
                <a:lnTo>
                  <a:pt x="417" y="106"/>
                </a:lnTo>
                <a:close/>
                <a:moveTo>
                  <a:pt x="332" y="71"/>
                </a:moveTo>
                <a:lnTo>
                  <a:pt x="332" y="71"/>
                </a:lnTo>
                <a:cubicBezTo>
                  <a:pt x="325" y="71"/>
                  <a:pt x="325" y="71"/>
                  <a:pt x="325" y="71"/>
                </a:cubicBezTo>
                <a:cubicBezTo>
                  <a:pt x="325" y="71"/>
                  <a:pt x="325" y="71"/>
                  <a:pt x="318" y="71"/>
                </a:cubicBezTo>
                <a:cubicBezTo>
                  <a:pt x="318" y="71"/>
                  <a:pt x="318" y="71"/>
                  <a:pt x="325" y="71"/>
                </a:cubicBezTo>
                <a:cubicBezTo>
                  <a:pt x="318" y="71"/>
                  <a:pt x="311" y="71"/>
                  <a:pt x="311" y="71"/>
                </a:cubicBezTo>
                <a:cubicBezTo>
                  <a:pt x="311" y="71"/>
                  <a:pt x="311" y="71"/>
                  <a:pt x="311" y="64"/>
                </a:cubicBezTo>
                <a:cubicBezTo>
                  <a:pt x="318" y="64"/>
                  <a:pt x="318" y="64"/>
                  <a:pt x="318" y="64"/>
                </a:cubicBezTo>
                <a:cubicBezTo>
                  <a:pt x="318" y="71"/>
                  <a:pt x="318" y="64"/>
                  <a:pt x="325" y="71"/>
                </a:cubicBezTo>
                <a:lnTo>
                  <a:pt x="325" y="64"/>
                </a:lnTo>
                <a:cubicBezTo>
                  <a:pt x="325" y="64"/>
                  <a:pt x="325" y="64"/>
                  <a:pt x="325" y="71"/>
                </a:cubicBezTo>
                <a:cubicBezTo>
                  <a:pt x="325" y="64"/>
                  <a:pt x="325" y="64"/>
                  <a:pt x="332" y="64"/>
                </a:cubicBezTo>
                <a:cubicBezTo>
                  <a:pt x="332" y="64"/>
                  <a:pt x="332" y="71"/>
                  <a:pt x="339" y="71"/>
                </a:cubicBezTo>
                <a:cubicBezTo>
                  <a:pt x="332" y="71"/>
                  <a:pt x="332" y="71"/>
                  <a:pt x="332" y="71"/>
                </a:cubicBezTo>
                <a:close/>
                <a:moveTo>
                  <a:pt x="311" y="71"/>
                </a:moveTo>
                <a:lnTo>
                  <a:pt x="311" y="71"/>
                </a:lnTo>
                <a:cubicBezTo>
                  <a:pt x="318" y="71"/>
                  <a:pt x="318" y="71"/>
                  <a:pt x="318" y="71"/>
                </a:cubicBezTo>
                <a:lnTo>
                  <a:pt x="318" y="78"/>
                </a:lnTo>
                <a:cubicBezTo>
                  <a:pt x="311" y="78"/>
                  <a:pt x="311" y="78"/>
                  <a:pt x="311" y="78"/>
                </a:cubicBezTo>
                <a:cubicBezTo>
                  <a:pt x="311" y="85"/>
                  <a:pt x="311" y="85"/>
                  <a:pt x="311" y="85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85"/>
                  <a:pt x="304" y="85"/>
                  <a:pt x="311" y="85"/>
                </a:cubicBezTo>
                <a:cubicBezTo>
                  <a:pt x="304" y="85"/>
                  <a:pt x="304" y="78"/>
                  <a:pt x="304" y="78"/>
                </a:cubicBezTo>
                <a:lnTo>
                  <a:pt x="304" y="85"/>
                </a:lnTo>
                <a:cubicBezTo>
                  <a:pt x="297" y="85"/>
                  <a:pt x="297" y="78"/>
                  <a:pt x="297" y="78"/>
                </a:cubicBezTo>
                <a:cubicBezTo>
                  <a:pt x="304" y="78"/>
                  <a:pt x="304" y="78"/>
                  <a:pt x="304" y="78"/>
                </a:cubicBezTo>
                <a:cubicBezTo>
                  <a:pt x="304" y="78"/>
                  <a:pt x="304" y="78"/>
                  <a:pt x="297" y="78"/>
                </a:cubicBezTo>
                <a:cubicBezTo>
                  <a:pt x="297" y="78"/>
                  <a:pt x="297" y="78"/>
                  <a:pt x="297" y="71"/>
                </a:cubicBezTo>
                <a:cubicBezTo>
                  <a:pt x="297" y="71"/>
                  <a:pt x="297" y="71"/>
                  <a:pt x="290" y="71"/>
                </a:cubicBezTo>
                <a:cubicBezTo>
                  <a:pt x="290" y="71"/>
                  <a:pt x="290" y="71"/>
                  <a:pt x="297" y="71"/>
                </a:cubicBezTo>
                <a:cubicBezTo>
                  <a:pt x="297" y="71"/>
                  <a:pt x="297" y="71"/>
                  <a:pt x="304" y="71"/>
                </a:cubicBezTo>
                <a:lnTo>
                  <a:pt x="311" y="71"/>
                </a:lnTo>
                <a:close/>
                <a:moveTo>
                  <a:pt x="262" y="205"/>
                </a:moveTo>
                <a:lnTo>
                  <a:pt x="262" y="205"/>
                </a:lnTo>
                <a:lnTo>
                  <a:pt x="269" y="205"/>
                </a:lnTo>
                <a:cubicBezTo>
                  <a:pt x="262" y="205"/>
                  <a:pt x="262" y="205"/>
                  <a:pt x="262" y="205"/>
                </a:cubicBezTo>
                <a:cubicBezTo>
                  <a:pt x="255" y="205"/>
                  <a:pt x="255" y="205"/>
                  <a:pt x="255" y="205"/>
                </a:cubicBezTo>
                <a:cubicBezTo>
                  <a:pt x="255" y="205"/>
                  <a:pt x="255" y="205"/>
                  <a:pt x="248" y="205"/>
                </a:cubicBezTo>
                <a:cubicBezTo>
                  <a:pt x="255" y="205"/>
                  <a:pt x="255" y="205"/>
                  <a:pt x="255" y="205"/>
                </a:cubicBezTo>
                <a:lnTo>
                  <a:pt x="255" y="198"/>
                </a:lnTo>
                <a:lnTo>
                  <a:pt x="255" y="205"/>
                </a:lnTo>
                <a:cubicBezTo>
                  <a:pt x="255" y="198"/>
                  <a:pt x="248" y="198"/>
                  <a:pt x="248" y="198"/>
                </a:cubicBezTo>
                <a:lnTo>
                  <a:pt x="255" y="198"/>
                </a:lnTo>
                <a:cubicBezTo>
                  <a:pt x="255" y="191"/>
                  <a:pt x="255" y="191"/>
                  <a:pt x="255" y="191"/>
                </a:cubicBezTo>
                <a:cubicBezTo>
                  <a:pt x="255" y="191"/>
                  <a:pt x="255" y="191"/>
                  <a:pt x="248" y="191"/>
                </a:cubicBezTo>
                <a:lnTo>
                  <a:pt x="248" y="184"/>
                </a:lnTo>
                <a:cubicBezTo>
                  <a:pt x="248" y="177"/>
                  <a:pt x="248" y="177"/>
                  <a:pt x="248" y="177"/>
                </a:cubicBezTo>
                <a:lnTo>
                  <a:pt x="255" y="177"/>
                </a:lnTo>
                <a:lnTo>
                  <a:pt x="248" y="177"/>
                </a:lnTo>
                <a:cubicBezTo>
                  <a:pt x="255" y="177"/>
                  <a:pt x="255" y="177"/>
                  <a:pt x="255" y="177"/>
                </a:cubicBezTo>
                <a:cubicBezTo>
                  <a:pt x="255" y="184"/>
                  <a:pt x="255" y="184"/>
                  <a:pt x="255" y="184"/>
                </a:cubicBezTo>
                <a:cubicBezTo>
                  <a:pt x="255" y="191"/>
                  <a:pt x="255" y="191"/>
                  <a:pt x="255" y="191"/>
                </a:cubicBezTo>
                <a:cubicBezTo>
                  <a:pt x="262" y="191"/>
                  <a:pt x="262" y="191"/>
                  <a:pt x="262" y="191"/>
                </a:cubicBezTo>
                <a:cubicBezTo>
                  <a:pt x="262" y="198"/>
                  <a:pt x="262" y="198"/>
                  <a:pt x="262" y="198"/>
                </a:cubicBezTo>
                <a:lnTo>
                  <a:pt x="269" y="198"/>
                </a:lnTo>
                <a:cubicBezTo>
                  <a:pt x="269" y="198"/>
                  <a:pt x="262" y="198"/>
                  <a:pt x="262" y="205"/>
                </a:cubicBezTo>
                <a:close/>
                <a:moveTo>
                  <a:pt x="248" y="184"/>
                </a:moveTo>
                <a:lnTo>
                  <a:pt x="248" y="184"/>
                </a:lnTo>
                <a:close/>
                <a:moveTo>
                  <a:pt x="248" y="191"/>
                </a:moveTo>
                <a:lnTo>
                  <a:pt x="248" y="191"/>
                </a:lnTo>
                <a:cubicBezTo>
                  <a:pt x="248" y="191"/>
                  <a:pt x="248" y="191"/>
                  <a:pt x="240" y="191"/>
                </a:cubicBezTo>
                <a:cubicBezTo>
                  <a:pt x="248" y="191"/>
                  <a:pt x="248" y="198"/>
                  <a:pt x="248" y="198"/>
                </a:cubicBezTo>
                <a:cubicBezTo>
                  <a:pt x="240" y="198"/>
                  <a:pt x="240" y="198"/>
                  <a:pt x="240" y="198"/>
                </a:cubicBezTo>
                <a:cubicBezTo>
                  <a:pt x="233" y="198"/>
                  <a:pt x="233" y="205"/>
                  <a:pt x="233" y="205"/>
                </a:cubicBezTo>
                <a:cubicBezTo>
                  <a:pt x="233" y="198"/>
                  <a:pt x="233" y="198"/>
                  <a:pt x="233" y="198"/>
                </a:cubicBezTo>
                <a:cubicBezTo>
                  <a:pt x="233" y="198"/>
                  <a:pt x="233" y="198"/>
                  <a:pt x="240" y="198"/>
                </a:cubicBezTo>
                <a:cubicBezTo>
                  <a:pt x="233" y="198"/>
                  <a:pt x="233" y="198"/>
                  <a:pt x="233" y="191"/>
                </a:cubicBezTo>
                <a:cubicBezTo>
                  <a:pt x="233" y="191"/>
                  <a:pt x="233" y="191"/>
                  <a:pt x="240" y="191"/>
                </a:cubicBezTo>
                <a:cubicBezTo>
                  <a:pt x="240" y="191"/>
                  <a:pt x="240" y="191"/>
                  <a:pt x="240" y="184"/>
                </a:cubicBezTo>
                <a:cubicBezTo>
                  <a:pt x="240" y="191"/>
                  <a:pt x="240" y="191"/>
                  <a:pt x="240" y="191"/>
                </a:cubicBezTo>
                <a:cubicBezTo>
                  <a:pt x="240" y="191"/>
                  <a:pt x="248" y="184"/>
                  <a:pt x="248" y="191"/>
                </a:cubicBezTo>
                <a:close/>
                <a:moveTo>
                  <a:pt x="233" y="269"/>
                </a:moveTo>
                <a:lnTo>
                  <a:pt x="233" y="269"/>
                </a:lnTo>
                <a:lnTo>
                  <a:pt x="233" y="262"/>
                </a:lnTo>
                <a:lnTo>
                  <a:pt x="240" y="262"/>
                </a:lnTo>
                <a:lnTo>
                  <a:pt x="248" y="254"/>
                </a:lnTo>
                <a:lnTo>
                  <a:pt x="255" y="254"/>
                </a:lnTo>
                <a:cubicBezTo>
                  <a:pt x="255" y="254"/>
                  <a:pt x="255" y="254"/>
                  <a:pt x="262" y="254"/>
                </a:cubicBezTo>
                <a:lnTo>
                  <a:pt x="269" y="254"/>
                </a:lnTo>
                <a:cubicBezTo>
                  <a:pt x="269" y="254"/>
                  <a:pt x="269" y="254"/>
                  <a:pt x="269" y="247"/>
                </a:cubicBezTo>
                <a:cubicBezTo>
                  <a:pt x="276" y="247"/>
                  <a:pt x="276" y="254"/>
                  <a:pt x="276" y="254"/>
                </a:cubicBezTo>
                <a:lnTo>
                  <a:pt x="276" y="247"/>
                </a:lnTo>
                <a:cubicBezTo>
                  <a:pt x="283" y="247"/>
                  <a:pt x="283" y="247"/>
                  <a:pt x="283" y="247"/>
                </a:cubicBezTo>
                <a:lnTo>
                  <a:pt x="283" y="254"/>
                </a:lnTo>
                <a:lnTo>
                  <a:pt x="290" y="247"/>
                </a:lnTo>
                <a:cubicBezTo>
                  <a:pt x="290" y="247"/>
                  <a:pt x="290" y="247"/>
                  <a:pt x="290" y="254"/>
                </a:cubicBezTo>
                <a:cubicBezTo>
                  <a:pt x="290" y="247"/>
                  <a:pt x="290" y="247"/>
                  <a:pt x="290" y="247"/>
                </a:cubicBezTo>
                <a:cubicBezTo>
                  <a:pt x="290" y="254"/>
                  <a:pt x="290" y="254"/>
                  <a:pt x="290" y="254"/>
                </a:cubicBezTo>
                <a:lnTo>
                  <a:pt x="290" y="262"/>
                </a:lnTo>
                <a:cubicBezTo>
                  <a:pt x="297" y="262"/>
                  <a:pt x="297" y="262"/>
                  <a:pt x="297" y="262"/>
                </a:cubicBezTo>
                <a:cubicBezTo>
                  <a:pt x="297" y="262"/>
                  <a:pt x="297" y="262"/>
                  <a:pt x="304" y="262"/>
                </a:cubicBezTo>
                <a:cubicBezTo>
                  <a:pt x="304" y="269"/>
                  <a:pt x="304" y="269"/>
                  <a:pt x="304" y="269"/>
                </a:cubicBezTo>
                <a:lnTo>
                  <a:pt x="311" y="269"/>
                </a:lnTo>
                <a:lnTo>
                  <a:pt x="318" y="269"/>
                </a:lnTo>
                <a:cubicBezTo>
                  <a:pt x="318" y="262"/>
                  <a:pt x="318" y="262"/>
                  <a:pt x="325" y="262"/>
                </a:cubicBezTo>
                <a:lnTo>
                  <a:pt x="325" y="269"/>
                </a:lnTo>
                <a:cubicBezTo>
                  <a:pt x="332" y="269"/>
                  <a:pt x="332" y="269"/>
                  <a:pt x="332" y="269"/>
                </a:cubicBezTo>
                <a:lnTo>
                  <a:pt x="339" y="269"/>
                </a:lnTo>
                <a:cubicBezTo>
                  <a:pt x="339" y="269"/>
                  <a:pt x="339" y="269"/>
                  <a:pt x="346" y="269"/>
                </a:cubicBezTo>
                <a:cubicBezTo>
                  <a:pt x="353" y="269"/>
                  <a:pt x="353" y="269"/>
                  <a:pt x="353" y="269"/>
                </a:cubicBezTo>
                <a:cubicBezTo>
                  <a:pt x="353" y="269"/>
                  <a:pt x="353" y="269"/>
                  <a:pt x="361" y="276"/>
                </a:cubicBezTo>
                <a:cubicBezTo>
                  <a:pt x="353" y="276"/>
                  <a:pt x="353" y="276"/>
                  <a:pt x="353" y="276"/>
                </a:cubicBezTo>
                <a:cubicBezTo>
                  <a:pt x="353" y="283"/>
                  <a:pt x="353" y="283"/>
                  <a:pt x="353" y="283"/>
                </a:cubicBezTo>
                <a:lnTo>
                  <a:pt x="361" y="290"/>
                </a:lnTo>
                <a:lnTo>
                  <a:pt x="361" y="297"/>
                </a:lnTo>
                <a:cubicBezTo>
                  <a:pt x="368" y="297"/>
                  <a:pt x="361" y="304"/>
                  <a:pt x="368" y="304"/>
                </a:cubicBezTo>
                <a:cubicBezTo>
                  <a:pt x="368" y="311"/>
                  <a:pt x="368" y="311"/>
                  <a:pt x="375" y="318"/>
                </a:cubicBezTo>
                <a:lnTo>
                  <a:pt x="375" y="311"/>
                </a:lnTo>
                <a:lnTo>
                  <a:pt x="375" y="318"/>
                </a:lnTo>
                <a:cubicBezTo>
                  <a:pt x="375" y="318"/>
                  <a:pt x="375" y="318"/>
                  <a:pt x="382" y="318"/>
                </a:cubicBezTo>
                <a:lnTo>
                  <a:pt x="382" y="325"/>
                </a:lnTo>
                <a:cubicBezTo>
                  <a:pt x="389" y="325"/>
                  <a:pt x="389" y="325"/>
                  <a:pt x="389" y="325"/>
                </a:cubicBezTo>
                <a:cubicBezTo>
                  <a:pt x="396" y="325"/>
                  <a:pt x="396" y="325"/>
                  <a:pt x="396" y="325"/>
                </a:cubicBezTo>
                <a:lnTo>
                  <a:pt x="403" y="325"/>
                </a:lnTo>
                <a:cubicBezTo>
                  <a:pt x="403" y="325"/>
                  <a:pt x="403" y="325"/>
                  <a:pt x="403" y="332"/>
                </a:cubicBezTo>
                <a:lnTo>
                  <a:pt x="396" y="332"/>
                </a:lnTo>
                <a:cubicBezTo>
                  <a:pt x="396" y="332"/>
                  <a:pt x="396" y="332"/>
                  <a:pt x="396" y="339"/>
                </a:cubicBezTo>
                <a:cubicBezTo>
                  <a:pt x="396" y="347"/>
                  <a:pt x="396" y="347"/>
                  <a:pt x="389" y="347"/>
                </a:cubicBezTo>
                <a:cubicBezTo>
                  <a:pt x="389" y="347"/>
                  <a:pt x="389" y="347"/>
                  <a:pt x="389" y="354"/>
                </a:cubicBezTo>
                <a:lnTo>
                  <a:pt x="382" y="354"/>
                </a:lnTo>
                <a:cubicBezTo>
                  <a:pt x="382" y="361"/>
                  <a:pt x="375" y="361"/>
                  <a:pt x="375" y="361"/>
                </a:cubicBezTo>
                <a:cubicBezTo>
                  <a:pt x="375" y="368"/>
                  <a:pt x="375" y="368"/>
                  <a:pt x="375" y="368"/>
                </a:cubicBezTo>
                <a:lnTo>
                  <a:pt x="368" y="368"/>
                </a:lnTo>
                <a:lnTo>
                  <a:pt x="368" y="375"/>
                </a:lnTo>
                <a:cubicBezTo>
                  <a:pt x="368" y="375"/>
                  <a:pt x="368" y="375"/>
                  <a:pt x="368" y="382"/>
                </a:cubicBezTo>
                <a:cubicBezTo>
                  <a:pt x="375" y="389"/>
                  <a:pt x="375" y="389"/>
                  <a:pt x="375" y="389"/>
                </a:cubicBezTo>
                <a:cubicBezTo>
                  <a:pt x="375" y="396"/>
                  <a:pt x="375" y="396"/>
                  <a:pt x="375" y="396"/>
                </a:cubicBezTo>
                <a:lnTo>
                  <a:pt x="375" y="403"/>
                </a:lnTo>
                <a:cubicBezTo>
                  <a:pt x="375" y="403"/>
                  <a:pt x="375" y="403"/>
                  <a:pt x="368" y="403"/>
                </a:cubicBezTo>
                <a:cubicBezTo>
                  <a:pt x="361" y="410"/>
                  <a:pt x="361" y="410"/>
                  <a:pt x="361" y="410"/>
                </a:cubicBezTo>
                <a:lnTo>
                  <a:pt x="361" y="417"/>
                </a:lnTo>
                <a:lnTo>
                  <a:pt x="361" y="424"/>
                </a:lnTo>
                <a:cubicBezTo>
                  <a:pt x="361" y="424"/>
                  <a:pt x="353" y="424"/>
                  <a:pt x="353" y="431"/>
                </a:cubicBezTo>
                <a:lnTo>
                  <a:pt x="353" y="438"/>
                </a:lnTo>
                <a:lnTo>
                  <a:pt x="346" y="438"/>
                </a:lnTo>
                <a:cubicBezTo>
                  <a:pt x="346" y="445"/>
                  <a:pt x="339" y="445"/>
                  <a:pt x="339" y="452"/>
                </a:cubicBezTo>
                <a:cubicBezTo>
                  <a:pt x="332" y="452"/>
                  <a:pt x="332" y="452"/>
                  <a:pt x="332" y="452"/>
                </a:cubicBezTo>
                <a:cubicBezTo>
                  <a:pt x="325" y="452"/>
                  <a:pt x="325" y="452"/>
                  <a:pt x="325" y="452"/>
                </a:cubicBezTo>
                <a:lnTo>
                  <a:pt x="318" y="452"/>
                </a:lnTo>
                <a:cubicBezTo>
                  <a:pt x="318" y="460"/>
                  <a:pt x="318" y="452"/>
                  <a:pt x="318" y="452"/>
                </a:cubicBezTo>
                <a:cubicBezTo>
                  <a:pt x="318" y="460"/>
                  <a:pt x="318" y="460"/>
                  <a:pt x="318" y="460"/>
                </a:cubicBezTo>
                <a:cubicBezTo>
                  <a:pt x="311" y="460"/>
                  <a:pt x="311" y="452"/>
                  <a:pt x="311" y="452"/>
                </a:cubicBezTo>
                <a:cubicBezTo>
                  <a:pt x="311" y="445"/>
                  <a:pt x="311" y="445"/>
                  <a:pt x="311" y="445"/>
                </a:cubicBezTo>
                <a:cubicBezTo>
                  <a:pt x="311" y="445"/>
                  <a:pt x="311" y="438"/>
                  <a:pt x="304" y="438"/>
                </a:cubicBezTo>
                <a:cubicBezTo>
                  <a:pt x="304" y="431"/>
                  <a:pt x="304" y="431"/>
                  <a:pt x="304" y="431"/>
                </a:cubicBezTo>
                <a:cubicBezTo>
                  <a:pt x="304" y="431"/>
                  <a:pt x="304" y="431"/>
                  <a:pt x="304" y="424"/>
                </a:cubicBezTo>
                <a:cubicBezTo>
                  <a:pt x="304" y="417"/>
                  <a:pt x="297" y="417"/>
                  <a:pt x="297" y="417"/>
                </a:cubicBezTo>
                <a:lnTo>
                  <a:pt x="297" y="410"/>
                </a:lnTo>
                <a:cubicBezTo>
                  <a:pt x="297" y="403"/>
                  <a:pt x="297" y="403"/>
                  <a:pt x="297" y="403"/>
                </a:cubicBezTo>
                <a:lnTo>
                  <a:pt x="297" y="396"/>
                </a:lnTo>
                <a:cubicBezTo>
                  <a:pt x="297" y="389"/>
                  <a:pt x="297" y="389"/>
                  <a:pt x="297" y="389"/>
                </a:cubicBezTo>
                <a:cubicBezTo>
                  <a:pt x="297" y="382"/>
                  <a:pt x="297" y="382"/>
                  <a:pt x="297" y="382"/>
                </a:cubicBezTo>
                <a:cubicBezTo>
                  <a:pt x="297" y="382"/>
                  <a:pt x="297" y="382"/>
                  <a:pt x="297" y="375"/>
                </a:cubicBezTo>
                <a:lnTo>
                  <a:pt x="297" y="368"/>
                </a:lnTo>
                <a:cubicBezTo>
                  <a:pt x="290" y="368"/>
                  <a:pt x="290" y="368"/>
                  <a:pt x="290" y="368"/>
                </a:cubicBezTo>
                <a:cubicBezTo>
                  <a:pt x="290" y="361"/>
                  <a:pt x="290" y="361"/>
                  <a:pt x="290" y="361"/>
                </a:cubicBezTo>
                <a:cubicBezTo>
                  <a:pt x="283" y="361"/>
                  <a:pt x="283" y="361"/>
                  <a:pt x="283" y="361"/>
                </a:cubicBezTo>
                <a:cubicBezTo>
                  <a:pt x="290" y="361"/>
                  <a:pt x="290" y="361"/>
                  <a:pt x="290" y="354"/>
                </a:cubicBezTo>
                <a:lnTo>
                  <a:pt x="290" y="347"/>
                </a:lnTo>
                <a:cubicBezTo>
                  <a:pt x="283" y="347"/>
                  <a:pt x="290" y="347"/>
                  <a:pt x="283" y="347"/>
                </a:cubicBezTo>
                <a:cubicBezTo>
                  <a:pt x="283" y="347"/>
                  <a:pt x="276" y="347"/>
                  <a:pt x="276" y="339"/>
                </a:cubicBezTo>
                <a:cubicBezTo>
                  <a:pt x="276" y="339"/>
                  <a:pt x="276" y="339"/>
                  <a:pt x="269" y="339"/>
                </a:cubicBezTo>
                <a:cubicBezTo>
                  <a:pt x="262" y="339"/>
                  <a:pt x="262" y="339"/>
                  <a:pt x="262" y="339"/>
                </a:cubicBezTo>
                <a:lnTo>
                  <a:pt x="255" y="347"/>
                </a:lnTo>
                <a:lnTo>
                  <a:pt x="255" y="339"/>
                </a:lnTo>
                <a:cubicBezTo>
                  <a:pt x="255" y="339"/>
                  <a:pt x="255" y="339"/>
                  <a:pt x="255" y="347"/>
                </a:cubicBezTo>
                <a:cubicBezTo>
                  <a:pt x="255" y="347"/>
                  <a:pt x="255" y="339"/>
                  <a:pt x="248" y="339"/>
                </a:cubicBezTo>
                <a:cubicBezTo>
                  <a:pt x="248" y="347"/>
                  <a:pt x="248" y="347"/>
                  <a:pt x="248" y="347"/>
                </a:cubicBezTo>
                <a:cubicBezTo>
                  <a:pt x="240" y="347"/>
                  <a:pt x="240" y="347"/>
                  <a:pt x="240" y="347"/>
                </a:cubicBezTo>
                <a:cubicBezTo>
                  <a:pt x="233" y="339"/>
                  <a:pt x="233" y="339"/>
                  <a:pt x="233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226" y="332"/>
                  <a:pt x="226" y="332"/>
                  <a:pt x="226" y="332"/>
                </a:cubicBezTo>
                <a:cubicBezTo>
                  <a:pt x="226" y="332"/>
                  <a:pt x="219" y="332"/>
                  <a:pt x="219" y="325"/>
                </a:cubicBezTo>
                <a:cubicBezTo>
                  <a:pt x="219" y="325"/>
                  <a:pt x="219" y="325"/>
                  <a:pt x="212" y="325"/>
                </a:cubicBezTo>
                <a:cubicBezTo>
                  <a:pt x="212" y="318"/>
                  <a:pt x="212" y="318"/>
                  <a:pt x="212" y="318"/>
                </a:cubicBezTo>
                <a:cubicBezTo>
                  <a:pt x="219" y="318"/>
                  <a:pt x="219" y="318"/>
                  <a:pt x="219" y="318"/>
                </a:cubicBezTo>
                <a:cubicBezTo>
                  <a:pt x="212" y="318"/>
                  <a:pt x="212" y="318"/>
                  <a:pt x="212" y="318"/>
                </a:cubicBezTo>
                <a:lnTo>
                  <a:pt x="219" y="311"/>
                </a:lnTo>
                <a:lnTo>
                  <a:pt x="219" y="304"/>
                </a:lnTo>
                <a:cubicBezTo>
                  <a:pt x="219" y="304"/>
                  <a:pt x="219" y="297"/>
                  <a:pt x="212" y="297"/>
                </a:cubicBezTo>
                <a:cubicBezTo>
                  <a:pt x="219" y="297"/>
                  <a:pt x="219" y="297"/>
                  <a:pt x="219" y="297"/>
                </a:cubicBezTo>
                <a:cubicBezTo>
                  <a:pt x="219" y="290"/>
                  <a:pt x="219" y="290"/>
                  <a:pt x="219" y="290"/>
                </a:cubicBezTo>
                <a:cubicBezTo>
                  <a:pt x="219" y="283"/>
                  <a:pt x="219" y="283"/>
                  <a:pt x="219" y="283"/>
                </a:cubicBezTo>
                <a:lnTo>
                  <a:pt x="226" y="283"/>
                </a:lnTo>
                <a:lnTo>
                  <a:pt x="226" y="276"/>
                </a:lnTo>
                <a:cubicBezTo>
                  <a:pt x="233" y="276"/>
                  <a:pt x="233" y="276"/>
                  <a:pt x="233" y="276"/>
                </a:cubicBezTo>
                <a:cubicBezTo>
                  <a:pt x="233" y="269"/>
                  <a:pt x="233" y="269"/>
                  <a:pt x="233" y="269"/>
                </a:cubicBezTo>
                <a:close/>
                <a:moveTo>
                  <a:pt x="219" y="149"/>
                </a:moveTo>
                <a:lnTo>
                  <a:pt x="219" y="149"/>
                </a:lnTo>
                <a:cubicBezTo>
                  <a:pt x="219" y="149"/>
                  <a:pt x="219" y="149"/>
                  <a:pt x="219" y="156"/>
                </a:cubicBezTo>
                <a:cubicBezTo>
                  <a:pt x="212" y="156"/>
                  <a:pt x="212" y="156"/>
                  <a:pt x="212" y="156"/>
                </a:cubicBezTo>
                <a:lnTo>
                  <a:pt x="205" y="156"/>
                </a:lnTo>
                <a:lnTo>
                  <a:pt x="198" y="156"/>
                </a:lnTo>
                <a:cubicBezTo>
                  <a:pt x="198" y="149"/>
                  <a:pt x="205" y="149"/>
                  <a:pt x="205" y="149"/>
                </a:cubicBezTo>
                <a:cubicBezTo>
                  <a:pt x="198" y="149"/>
                  <a:pt x="198" y="149"/>
                  <a:pt x="198" y="149"/>
                </a:cubicBezTo>
                <a:cubicBezTo>
                  <a:pt x="198" y="149"/>
                  <a:pt x="198" y="149"/>
                  <a:pt x="205" y="149"/>
                </a:cubicBezTo>
                <a:cubicBezTo>
                  <a:pt x="198" y="149"/>
                  <a:pt x="198" y="149"/>
                  <a:pt x="198" y="141"/>
                </a:cubicBezTo>
                <a:cubicBezTo>
                  <a:pt x="198" y="141"/>
                  <a:pt x="198" y="149"/>
                  <a:pt x="198" y="141"/>
                </a:cubicBezTo>
                <a:lnTo>
                  <a:pt x="205" y="141"/>
                </a:lnTo>
                <a:cubicBezTo>
                  <a:pt x="205" y="149"/>
                  <a:pt x="205" y="149"/>
                  <a:pt x="205" y="149"/>
                </a:cubicBezTo>
                <a:cubicBezTo>
                  <a:pt x="205" y="141"/>
                  <a:pt x="205" y="141"/>
                  <a:pt x="205" y="141"/>
                </a:cubicBezTo>
                <a:lnTo>
                  <a:pt x="212" y="141"/>
                </a:lnTo>
                <a:cubicBezTo>
                  <a:pt x="212" y="141"/>
                  <a:pt x="212" y="141"/>
                  <a:pt x="219" y="141"/>
                </a:cubicBezTo>
                <a:lnTo>
                  <a:pt x="226" y="141"/>
                </a:lnTo>
                <a:cubicBezTo>
                  <a:pt x="226" y="149"/>
                  <a:pt x="226" y="149"/>
                  <a:pt x="226" y="149"/>
                </a:cubicBezTo>
                <a:cubicBezTo>
                  <a:pt x="226" y="149"/>
                  <a:pt x="226" y="149"/>
                  <a:pt x="219" y="149"/>
                </a:cubicBezTo>
                <a:close/>
                <a:moveTo>
                  <a:pt x="283" y="347"/>
                </a:moveTo>
                <a:lnTo>
                  <a:pt x="283" y="347"/>
                </a:lnTo>
                <a:close/>
                <a:moveTo>
                  <a:pt x="382" y="417"/>
                </a:moveTo>
                <a:lnTo>
                  <a:pt x="382" y="417"/>
                </a:lnTo>
                <a:lnTo>
                  <a:pt x="382" y="410"/>
                </a:lnTo>
                <a:cubicBezTo>
                  <a:pt x="382" y="410"/>
                  <a:pt x="382" y="410"/>
                  <a:pt x="382" y="403"/>
                </a:cubicBezTo>
                <a:cubicBezTo>
                  <a:pt x="389" y="403"/>
                  <a:pt x="389" y="403"/>
                  <a:pt x="389" y="403"/>
                </a:cubicBezTo>
                <a:cubicBezTo>
                  <a:pt x="389" y="396"/>
                  <a:pt x="389" y="396"/>
                  <a:pt x="389" y="396"/>
                </a:cubicBezTo>
                <a:cubicBezTo>
                  <a:pt x="389" y="396"/>
                  <a:pt x="389" y="396"/>
                  <a:pt x="396" y="396"/>
                </a:cubicBezTo>
                <a:cubicBezTo>
                  <a:pt x="396" y="396"/>
                  <a:pt x="396" y="396"/>
                  <a:pt x="396" y="389"/>
                </a:cubicBezTo>
                <a:cubicBezTo>
                  <a:pt x="396" y="389"/>
                  <a:pt x="396" y="389"/>
                  <a:pt x="396" y="396"/>
                </a:cubicBezTo>
                <a:cubicBezTo>
                  <a:pt x="403" y="396"/>
                  <a:pt x="396" y="396"/>
                  <a:pt x="403" y="396"/>
                </a:cubicBezTo>
                <a:cubicBezTo>
                  <a:pt x="403" y="396"/>
                  <a:pt x="403" y="396"/>
                  <a:pt x="403" y="403"/>
                </a:cubicBezTo>
                <a:cubicBezTo>
                  <a:pt x="396" y="403"/>
                  <a:pt x="396" y="403"/>
                  <a:pt x="396" y="403"/>
                </a:cubicBezTo>
                <a:lnTo>
                  <a:pt x="396" y="410"/>
                </a:lnTo>
                <a:cubicBezTo>
                  <a:pt x="396" y="410"/>
                  <a:pt x="396" y="417"/>
                  <a:pt x="396" y="424"/>
                </a:cubicBezTo>
                <a:cubicBezTo>
                  <a:pt x="396" y="424"/>
                  <a:pt x="389" y="424"/>
                  <a:pt x="389" y="431"/>
                </a:cubicBezTo>
                <a:cubicBezTo>
                  <a:pt x="382" y="431"/>
                  <a:pt x="382" y="431"/>
                  <a:pt x="382" y="424"/>
                </a:cubicBezTo>
                <a:cubicBezTo>
                  <a:pt x="382" y="424"/>
                  <a:pt x="382" y="424"/>
                  <a:pt x="382" y="417"/>
                </a:cubicBezTo>
                <a:close/>
                <a:moveTo>
                  <a:pt x="353" y="254"/>
                </a:moveTo>
                <a:lnTo>
                  <a:pt x="353" y="254"/>
                </a:lnTo>
                <a:close/>
                <a:moveTo>
                  <a:pt x="332" y="254"/>
                </a:moveTo>
                <a:lnTo>
                  <a:pt x="332" y="254"/>
                </a:lnTo>
                <a:cubicBezTo>
                  <a:pt x="325" y="254"/>
                  <a:pt x="325" y="254"/>
                  <a:pt x="325" y="254"/>
                </a:cubicBezTo>
                <a:cubicBezTo>
                  <a:pt x="332" y="254"/>
                  <a:pt x="332" y="254"/>
                  <a:pt x="332" y="254"/>
                </a:cubicBezTo>
                <a:close/>
                <a:moveTo>
                  <a:pt x="304" y="247"/>
                </a:moveTo>
                <a:lnTo>
                  <a:pt x="304" y="247"/>
                </a:lnTo>
                <a:lnTo>
                  <a:pt x="304" y="254"/>
                </a:lnTo>
                <a:cubicBezTo>
                  <a:pt x="304" y="247"/>
                  <a:pt x="297" y="247"/>
                  <a:pt x="297" y="247"/>
                </a:cubicBezTo>
                <a:lnTo>
                  <a:pt x="304" y="247"/>
                </a:lnTo>
                <a:close/>
                <a:moveTo>
                  <a:pt x="290" y="240"/>
                </a:moveTo>
                <a:lnTo>
                  <a:pt x="290" y="240"/>
                </a:lnTo>
                <a:cubicBezTo>
                  <a:pt x="283" y="240"/>
                  <a:pt x="283" y="247"/>
                  <a:pt x="283" y="247"/>
                </a:cubicBezTo>
                <a:cubicBezTo>
                  <a:pt x="283" y="240"/>
                  <a:pt x="283" y="240"/>
                  <a:pt x="283" y="240"/>
                </a:cubicBezTo>
                <a:cubicBezTo>
                  <a:pt x="283" y="240"/>
                  <a:pt x="283" y="240"/>
                  <a:pt x="290" y="240"/>
                </a:cubicBezTo>
                <a:close/>
                <a:moveTo>
                  <a:pt x="290" y="233"/>
                </a:moveTo>
                <a:lnTo>
                  <a:pt x="290" y="233"/>
                </a:lnTo>
                <a:cubicBezTo>
                  <a:pt x="283" y="233"/>
                  <a:pt x="283" y="233"/>
                  <a:pt x="283" y="233"/>
                </a:cubicBezTo>
                <a:lnTo>
                  <a:pt x="290" y="233"/>
                </a:lnTo>
                <a:close/>
                <a:moveTo>
                  <a:pt x="205" y="106"/>
                </a:moveTo>
                <a:lnTo>
                  <a:pt x="205" y="106"/>
                </a:lnTo>
                <a:lnTo>
                  <a:pt x="198" y="106"/>
                </a:lnTo>
                <a:cubicBezTo>
                  <a:pt x="198" y="106"/>
                  <a:pt x="198" y="106"/>
                  <a:pt x="198" y="99"/>
                </a:cubicBezTo>
                <a:cubicBezTo>
                  <a:pt x="198" y="99"/>
                  <a:pt x="198" y="99"/>
                  <a:pt x="205" y="99"/>
                </a:cubicBezTo>
                <a:cubicBezTo>
                  <a:pt x="205" y="99"/>
                  <a:pt x="198" y="99"/>
                  <a:pt x="198" y="106"/>
                </a:cubicBezTo>
                <a:cubicBezTo>
                  <a:pt x="205" y="106"/>
                  <a:pt x="205" y="106"/>
                  <a:pt x="205" y="106"/>
                </a:cubicBezTo>
                <a:close/>
                <a:moveTo>
                  <a:pt x="198" y="99"/>
                </a:moveTo>
                <a:lnTo>
                  <a:pt x="198" y="99"/>
                </a:lnTo>
                <a:close/>
                <a:moveTo>
                  <a:pt x="191" y="99"/>
                </a:moveTo>
                <a:lnTo>
                  <a:pt x="191" y="99"/>
                </a:lnTo>
                <a:lnTo>
                  <a:pt x="198" y="99"/>
                </a:lnTo>
                <a:lnTo>
                  <a:pt x="191" y="99"/>
                </a:lnTo>
                <a:close/>
                <a:moveTo>
                  <a:pt x="198" y="92"/>
                </a:moveTo>
                <a:lnTo>
                  <a:pt x="198" y="92"/>
                </a:lnTo>
                <a:lnTo>
                  <a:pt x="198" y="85"/>
                </a:ln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92"/>
                </a:moveTo>
                <a:lnTo>
                  <a:pt x="198" y="92"/>
                </a:lnTo>
                <a:close/>
                <a:moveTo>
                  <a:pt x="198" y="113"/>
                </a:moveTo>
                <a:lnTo>
                  <a:pt x="198" y="113"/>
                </a:lnTo>
                <a:close/>
                <a:moveTo>
                  <a:pt x="155" y="177"/>
                </a:moveTo>
                <a:lnTo>
                  <a:pt x="155" y="177"/>
                </a:lnTo>
                <a:close/>
                <a:moveTo>
                  <a:pt x="134" y="240"/>
                </a:moveTo>
                <a:lnTo>
                  <a:pt x="134" y="240"/>
                </a:lnTo>
                <a:cubicBezTo>
                  <a:pt x="134" y="233"/>
                  <a:pt x="134" y="233"/>
                  <a:pt x="134" y="233"/>
                </a:cubicBezTo>
                <a:lnTo>
                  <a:pt x="134" y="240"/>
                </a:lnTo>
                <a:lnTo>
                  <a:pt x="134" y="233"/>
                </a:lnTo>
                <a:cubicBezTo>
                  <a:pt x="127" y="233"/>
                  <a:pt x="127" y="233"/>
                  <a:pt x="127" y="233"/>
                </a:cubicBezTo>
                <a:lnTo>
                  <a:pt x="120" y="233"/>
                </a:lnTo>
                <a:lnTo>
                  <a:pt x="127" y="233"/>
                </a:lnTo>
                <a:cubicBezTo>
                  <a:pt x="127" y="226"/>
                  <a:pt x="127" y="226"/>
                  <a:pt x="127" y="226"/>
                </a:cubicBezTo>
                <a:cubicBezTo>
                  <a:pt x="127" y="226"/>
                  <a:pt x="127" y="226"/>
                  <a:pt x="127" y="219"/>
                </a:cubicBezTo>
                <a:lnTo>
                  <a:pt x="134" y="219"/>
                </a:lnTo>
                <a:cubicBezTo>
                  <a:pt x="134" y="226"/>
                  <a:pt x="127" y="226"/>
                  <a:pt x="127" y="226"/>
                </a:cubicBezTo>
                <a:cubicBezTo>
                  <a:pt x="127" y="226"/>
                  <a:pt x="127" y="226"/>
                  <a:pt x="134" y="226"/>
                </a:cubicBezTo>
                <a:cubicBezTo>
                  <a:pt x="134" y="226"/>
                  <a:pt x="134" y="233"/>
                  <a:pt x="134" y="226"/>
                </a:cubicBezTo>
                <a:cubicBezTo>
                  <a:pt x="134" y="226"/>
                  <a:pt x="134" y="226"/>
                  <a:pt x="141" y="226"/>
                </a:cubicBezTo>
                <a:cubicBezTo>
                  <a:pt x="134" y="233"/>
                  <a:pt x="134" y="233"/>
                  <a:pt x="134" y="233"/>
                </a:cubicBezTo>
                <a:lnTo>
                  <a:pt x="141" y="233"/>
                </a:lnTo>
                <a:cubicBezTo>
                  <a:pt x="141" y="233"/>
                  <a:pt x="141" y="233"/>
                  <a:pt x="134" y="233"/>
                </a:cubicBezTo>
                <a:cubicBezTo>
                  <a:pt x="141" y="233"/>
                  <a:pt x="141" y="233"/>
                  <a:pt x="141" y="233"/>
                </a:cubicBezTo>
                <a:lnTo>
                  <a:pt x="141" y="240"/>
                </a:lnTo>
                <a:cubicBezTo>
                  <a:pt x="141" y="240"/>
                  <a:pt x="141" y="240"/>
                  <a:pt x="134" y="240"/>
                </a:cubicBezTo>
                <a:close/>
                <a:moveTo>
                  <a:pt x="134" y="396"/>
                </a:moveTo>
                <a:lnTo>
                  <a:pt x="134" y="396"/>
                </a:lnTo>
                <a:lnTo>
                  <a:pt x="134" y="389"/>
                </a:lnTo>
                <a:lnTo>
                  <a:pt x="134" y="396"/>
                </a:lnTo>
                <a:close/>
                <a:moveTo>
                  <a:pt x="134" y="127"/>
                </a:moveTo>
                <a:lnTo>
                  <a:pt x="134" y="127"/>
                </a:lnTo>
                <a:cubicBezTo>
                  <a:pt x="134" y="134"/>
                  <a:pt x="134" y="134"/>
                  <a:pt x="134" y="134"/>
                </a:cubicBezTo>
                <a:cubicBezTo>
                  <a:pt x="134" y="134"/>
                  <a:pt x="134" y="134"/>
                  <a:pt x="134" y="127"/>
                </a:cubicBezTo>
                <a:close/>
                <a:moveTo>
                  <a:pt x="113" y="240"/>
                </a:moveTo>
                <a:lnTo>
                  <a:pt x="113" y="240"/>
                </a:lnTo>
                <a:lnTo>
                  <a:pt x="120" y="240"/>
                </a:lnTo>
                <a:cubicBezTo>
                  <a:pt x="120" y="240"/>
                  <a:pt x="120" y="240"/>
                  <a:pt x="113" y="240"/>
                </a:cubicBezTo>
                <a:close/>
                <a:moveTo>
                  <a:pt x="99" y="325"/>
                </a:moveTo>
                <a:lnTo>
                  <a:pt x="99" y="325"/>
                </a:lnTo>
                <a:lnTo>
                  <a:pt x="106" y="325"/>
                </a:lnTo>
                <a:cubicBezTo>
                  <a:pt x="106" y="325"/>
                  <a:pt x="106" y="325"/>
                  <a:pt x="99" y="325"/>
                </a:cubicBezTo>
                <a:close/>
                <a:moveTo>
                  <a:pt x="99" y="361"/>
                </a:moveTo>
                <a:lnTo>
                  <a:pt x="99" y="361"/>
                </a:lnTo>
                <a:lnTo>
                  <a:pt x="106" y="361"/>
                </a:lnTo>
                <a:cubicBezTo>
                  <a:pt x="99" y="361"/>
                  <a:pt x="106" y="361"/>
                  <a:pt x="99" y="361"/>
                </a:cubicBezTo>
                <a:close/>
                <a:moveTo>
                  <a:pt x="92" y="325"/>
                </a:moveTo>
                <a:lnTo>
                  <a:pt x="92" y="325"/>
                </a:lnTo>
                <a:cubicBezTo>
                  <a:pt x="92" y="325"/>
                  <a:pt x="92" y="325"/>
                  <a:pt x="85" y="325"/>
                </a:cubicBezTo>
                <a:cubicBezTo>
                  <a:pt x="85" y="325"/>
                  <a:pt x="85" y="325"/>
                  <a:pt x="78" y="325"/>
                </a:cubicBezTo>
                <a:cubicBezTo>
                  <a:pt x="85" y="325"/>
                  <a:pt x="85" y="325"/>
                  <a:pt x="85" y="325"/>
                </a:cubicBezTo>
                <a:lnTo>
                  <a:pt x="92" y="325"/>
                </a:lnTo>
                <a:lnTo>
                  <a:pt x="99" y="325"/>
                </a:lnTo>
                <a:cubicBezTo>
                  <a:pt x="92" y="325"/>
                  <a:pt x="92" y="325"/>
                  <a:pt x="92" y="325"/>
                </a:cubicBez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8" y="276"/>
                </a:moveTo>
                <a:lnTo>
                  <a:pt x="78" y="276"/>
                </a:lnTo>
                <a:close/>
                <a:moveTo>
                  <a:pt x="71" y="325"/>
                </a:moveTo>
                <a:lnTo>
                  <a:pt x="71" y="325"/>
                </a:lnTo>
                <a:cubicBezTo>
                  <a:pt x="71" y="325"/>
                  <a:pt x="71" y="325"/>
                  <a:pt x="78" y="325"/>
                </a:cubicBezTo>
                <a:cubicBezTo>
                  <a:pt x="71" y="325"/>
                  <a:pt x="71" y="325"/>
                  <a:pt x="71" y="325"/>
                </a:cubicBezTo>
                <a:close/>
                <a:moveTo>
                  <a:pt x="481" y="332"/>
                </a:moveTo>
                <a:lnTo>
                  <a:pt x="481" y="332"/>
                </a:lnTo>
                <a:lnTo>
                  <a:pt x="488" y="332"/>
                </a:lnTo>
                <a:lnTo>
                  <a:pt x="488" y="339"/>
                </a:lnTo>
                <a:cubicBezTo>
                  <a:pt x="488" y="339"/>
                  <a:pt x="488" y="339"/>
                  <a:pt x="481" y="339"/>
                </a:cubicBezTo>
                <a:lnTo>
                  <a:pt x="481" y="332"/>
                </a:lnTo>
                <a:close/>
                <a:moveTo>
                  <a:pt x="290" y="177"/>
                </a:moveTo>
                <a:lnTo>
                  <a:pt x="290" y="177"/>
                </a:lnTo>
                <a:cubicBezTo>
                  <a:pt x="290" y="177"/>
                  <a:pt x="290" y="177"/>
                  <a:pt x="290" y="184"/>
                </a:cubicBezTo>
                <a:cubicBezTo>
                  <a:pt x="290" y="184"/>
                  <a:pt x="290" y="184"/>
                  <a:pt x="283" y="184"/>
                </a:cubicBezTo>
                <a:cubicBezTo>
                  <a:pt x="283" y="184"/>
                  <a:pt x="283" y="184"/>
                  <a:pt x="283" y="177"/>
                </a:cubicBezTo>
                <a:lnTo>
                  <a:pt x="290" y="177"/>
                </a:lnTo>
                <a:close/>
                <a:moveTo>
                  <a:pt x="297" y="184"/>
                </a:moveTo>
                <a:lnTo>
                  <a:pt x="297" y="184"/>
                </a:lnTo>
                <a:cubicBezTo>
                  <a:pt x="297" y="191"/>
                  <a:pt x="297" y="184"/>
                  <a:pt x="297" y="191"/>
                </a:cubicBezTo>
                <a:lnTo>
                  <a:pt x="290" y="191"/>
                </a:lnTo>
                <a:cubicBezTo>
                  <a:pt x="290" y="184"/>
                  <a:pt x="290" y="184"/>
                  <a:pt x="297" y="184"/>
                </a:cubicBezTo>
                <a:close/>
                <a:moveTo>
                  <a:pt x="92" y="254"/>
                </a:moveTo>
                <a:lnTo>
                  <a:pt x="92" y="254"/>
                </a:lnTo>
                <a:close/>
                <a:moveTo>
                  <a:pt x="92" y="254"/>
                </a:moveTo>
                <a:lnTo>
                  <a:pt x="92" y="254"/>
                </a:lnTo>
                <a:close/>
                <a:moveTo>
                  <a:pt x="78" y="269"/>
                </a:moveTo>
                <a:lnTo>
                  <a:pt x="78" y="269"/>
                </a:lnTo>
                <a:close/>
                <a:moveTo>
                  <a:pt x="78" y="276"/>
                </a:moveTo>
                <a:lnTo>
                  <a:pt x="78" y="276"/>
                </a:lnTo>
                <a:cubicBezTo>
                  <a:pt x="78" y="269"/>
                  <a:pt x="78" y="269"/>
                  <a:pt x="78" y="269"/>
                </a:cubicBezTo>
                <a:cubicBezTo>
                  <a:pt x="78" y="269"/>
                  <a:pt x="78" y="269"/>
                  <a:pt x="78" y="276"/>
                </a:cubicBezTo>
                <a:close/>
                <a:moveTo>
                  <a:pt x="78" y="269"/>
                </a:moveTo>
                <a:lnTo>
                  <a:pt x="78" y="269"/>
                </a:lnTo>
                <a:close/>
                <a:moveTo>
                  <a:pt x="78" y="269"/>
                </a:moveTo>
                <a:lnTo>
                  <a:pt x="78" y="2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146" name="Gruppieren 145"/>
          <p:cNvGrpSpPr/>
          <p:nvPr/>
        </p:nvGrpSpPr>
        <p:grpSpPr>
          <a:xfrm>
            <a:off x="3213500" y="4442297"/>
            <a:ext cx="1491536" cy="1456634"/>
            <a:chOff x="3213500" y="4442297"/>
            <a:chExt cx="1491536" cy="1456634"/>
          </a:xfrm>
        </p:grpSpPr>
        <p:sp>
          <p:nvSpPr>
            <p:cNvPr id="46" name="Line 26"/>
            <p:cNvSpPr>
              <a:spLocks noChangeShapeType="1"/>
            </p:cNvSpPr>
            <p:nvPr/>
          </p:nvSpPr>
          <p:spPr bwMode="auto">
            <a:xfrm flipH="1">
              <a:off x="3758864" y="4442297"/>
              <a:ext cx="946172" cy="907812"/>
            </a:xfrm>
            <a:prstGeom prst="line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ot"/>
              <a:round/>
              <a:headEnd/>
              <a:tailEnd type="oval" w="lg" len="lg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Calibri"/>
                <a:sym typeface="+mn-lt"/>
              </a:endParaRPr>
            </a:p>
          </p:txBody>
        </p:sp>
        <p:grpSp>
          <p:nvGrpSpPr>
            <p:cNvPr id="145" name="Gruppieren 144"/>
            <p:cNvGrpSpPr/>
            <p:nvPr/>
          </p:nvGrpSpPr>
          <p:grpSpPr>
            <a:xfrm>
              <a:off x="3213500" y="5038916"/>
              <a:ext cx="860015" cy="860015"/>
              <a:chOff x="3213500" y="5038916"/>
              <a:chExt cx="860015" cy="860015"/>
            </a:xfrm>
          </p:grpSpPr>
          <p:sp>
            <p:nvSpPr>
              <p:cNvPr id="47" name="Oval 12"/>
              <p:cNvSpPr/>
              <p:nvPr/>
            </p:nvSpPr>
            <p:spPr>
              <a:xfrm>
                <a:off x="3213500" y="5038916"/>
                <a:ext cx="860015" cy="860015"/>
              </a:xfrm>
              <a:prstGeom prst="ellipse">
                <a:avLst/>
              </a:prstGeom>
              <a:solidFill>
                <a:schemeClr val="accent5">
                  <a:alpha val="85000"/>
                </a:schemeClr>
              </a:solidFill>
              <a:ln w="762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  <p:grpSp>
            <p:nvGrpSpPr>
              <p:cNvPr id="9" name="Group 4"/>
              <p:cNvGrpSpPr>
                <a:grpSpLocks noChangeAspect="1"/>
              </p:cNvGrpSpPr>
              <p:nvPr/>
            </p:nvGrpSpPr>
            <p:grpSpPr bwMode="auto">
              <a:xfrm>
                <a:off x="3389313" y="5210175"/>
                <a:ext cx="519112" cy="517525"/>
                <a:chOff x="2135" y="3282"/>
                <a:chExt cx="327" cy="326"/>
              </a:xfrm>
            </p:grpSpPr>
            <p:sp>
              <p:nvSpPr>
                <p:cNvPr id="1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135" y="3282"/>
                  <a:ext cx="327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>
                  <a:off x="2135" y="3282"/>
                  <a:ext cx="328" cy="327"/>
                </a:xfrm>
                <a:custGeom>
                  <a:avLst/>
                  <a:gdLst>
                    <a:gd name="T0" fmla="*/ 283 w 283"/>
                    <a:gd name="T1" fmla="*/ 272 h 283"/>
                    <a:gd name="T2" fmla="*/ 272 w 283"/>
                    <a:gd name="T3" fmla="*/ 283 h 283"/>
                    <a:gd name="T4" fmla="*/ 11 w 283"/>
                    <a:gd name="T5" fmla="*/ 283 h 283"/>
                    <a:gd name="T6" fmla="*/ 0 w 283"/>
                    <a:gd name="T7" fmla="*/ 272 h 283"/>
                    <a:gd name="T8" fmla="*/ 0 w 283"/>
                    <a:gd name="T9" fmla="*/ 11 h 283"/>
                    <a:gd name="T10" fmla="*/ 11 w 283"/>
                    <a:gd name="T11" fmla="*/ 0 h 283"/>
                    <a:gd name="T12" fmla="*/ 272 w 283"/>
                    <a:gd name="T13" fmla="*/ 0 h 283"/>
                    <a:gd name="T14" fmla="*/ 283 w 283"/>
                    <a:gd name="T15" fmla="*/ 11 h 283"/>
                    <a:gd name="T16" fmla="*/ 283 w 283"/>
                    <a:gd name="T17" fmla="*/ 272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3" h="283">
                      <a:moveTo>
                        <a:pt x="283" y="272"/>
                      </a:moveTo>
                      <a:cubicBezTo>
                        <a:pt x="283" y="278"/>
                        <a:pt x="278" y="283"/>
                        <a:pt x="272" y="283"/>
                      </a:cubicBezTo>
                      <a:cubicBezTo>
                        <a:pt x="11" y="283"/>
                        <a:pt x="11" y="283"/>
                        <a:pt x="11" y="283"/>
                      </a:cubicBezTo>
                      <a:cubicBezTo>
                        <a:pt x="5" y="283"/>
                        <a:pt x="0" y="278"/>
                        <a:pt x="0" y="272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272" y="0"/>
                        <a:pt x="272" y="0"/>
                        <a:pt x="272" y="0"/>
                      </a:cubicBezTo>
                      <a:cubicBezTo>
                        <a:pt x="278" y="0"/>
                        <a:pt x="283" y="5"/>
                        <a:pt x="283" y="11"/>
                      </a:cubicBezTo>
                      <a:lnTo>
                        <a:pt x="283" y="272"/>
                      </a:lnTo>
                      <a:close/>
                    </a:path>
                  </a:pathLst>
                </a:custGeom>
                <a:solidFill>
                  <a:srgbClr val="009C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6"/>
                <p:cNvSpPr>
                  <a:spLocks noEditPoints="1"/>
                </p:cNvSpPr>
                <p:nvPr/>
              </p:nvSpPr>
              <p:spPr bwMode="auto">
                <a:xfrm>
                  <a:off x="2145" y="3544"/>
                  <a:ext cx="36" cy="39"/>
                </a:xfrm>
                <a:custGeom>
                  <a:avLst/>
                  <a:gdLst>
                    <a:gd name="T0" fmla="*/ 28 w 36"/>
                    <a:gd name="T1" fmla="*/ 39 h 39"/>
                    <a:gd name="T2" fmla="*/ 26 w 36"/>
                    <a:gd name="T3" fmla="*/ 30 h 39"/>
                    <a:gd name="T4" fmla="*/ 11 w 36"/>
                    <a:gd name="T5" fmla="*/ 30 h 39"/>
                    <a:gd name="T6" fmla="*/ 9 w 36"/>
                    <a:gd name="T7" fmla="*/ 39 h 39"/>
                    <a:gd name="T8" fmla="*/ 0 w 36"/>
                    <a:gd name="T9" fmla="*/ 39 h 39"/>
                    <a:gd name="T10" fmla="*/ 13 w 36"/>
                    <a:gd name="T11" fmla="*/ 0 h 39"/>
                    <a:gd name="T12" fmla="*/ 24 w 36"/>
                    <a:gd name="T13" fmla="*/ 0 h 39"/>
                    <a:gd name="T14" fmla="*/ 36 w 36"/>
                    <a:gd name="T15" fmla="*/ 39 h 39"/>
                    <a:gd name="T16" fmla="*/ 28 w 36"/>
                    <a:gd name="T17" fmla="*/ 39 h 39"/>
                    <a:gd name="T18" fmla="*/ 19 w 36"/>
                    <a:gd name="T19" fmla="*/ 8 h 39"/>
                    <a:gd name="T20" fmla="*/ 19 w 36"/>
                    <a:gd name="T21" fmla="*/ 8 h 39"/>
                    <a:gd name="T22" fmla="*/ 13 w 36"/>
                    <a:gd name="T23" fmla="*/ 23 h 39"/>
                    <a:gd name="T24" fmla="*/ 24 w 36"/>
                    <a:gd name="T25" fmla="*/ 23 h 39"/>
                    <a:gd name="T26" fmla="*/ 19 w 36"/>
                    <a:gd name="T27" fmla="*/ 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9">
                      <a:moveTo>
                        <a:pt x="28" y="39"/>
                      </a:moveTo>
                      <a:lnTo>
                        <a:pt x="26" y="30"/>
                      </a:lnTo>
                      <a:lnTo>
                        <a:pt x="11" y="30"/>
                      </a:lnTo>
                      <a:lnTo>
                        <a:pt x="9" y="39"/>
                      </a:lnTo>
                      <a:lnTo>
                        <a:pt x="0" y="39"/>
                      </a:lnTo>
                      <a:lnTo>
                        <a:pt x="13" y="0"/>
                      </a:lnTo>
                      <a:lnTo>
                        <a:pt x="24" y="0"/>
                      </a:lnTo>
                      <a:lnTo>
                        <a:pt x="36" y="39"/>
                      </a:lnTo>
                      <a:lnTo>
                        <a:pt x="28" y="39"/>
                      </a:lnTo>
                      <a:close/>
                      <a:moveTo>
                        <a:pt x="19" y="8"/>
                      </a:moveTo>
                      <a:lnTo>
                        <a:pt x="19" y="8"/>
                      </a:lnTo>
                      <a:lnTo>
                        <a:pt x="13" y="23"/>
                      </a:lnTo>
                      <a:lnTo>
                        <a:pt x="24" y="23"/>
                      </a:lnTo>
                      <a:lnTo>
                        <a:pt x="19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7"/>
                <p:cNvSpPr>
                  <a:spLocks/>
                </p:cNvSpPr>
                <p:nvPr/>
              </p:nvSpPr>
              <p:spPr bwMode="auto">
                <a:xfrm>
                  <a:off x="2186" y="3555"/>
                  <a:ext cx="24" cy="28"/>
                </a:xfrm>
                <a:custGeom>
                  <a:avLst/>
                  <a:gdLst>
                    <a:gd name="T0" fmla="*/ 15 w 21"/>
                    <a:gd name="T1" fmla="*/ 21 h 24"/>
                    <a:gd name="T2" fmla="*/ 15 w 21"/>
                    <a:gd name="T3" fmla="*/ 21 h 24"/>
                    <a:gd name="T4" fmla="*/ 12 w 21"/>
                    <a:gd name="T5" fmla="*/ 23 h 24"/>
                    <a:gd name="T6" fmla="*/ 8 w 21"/>
                    <a:gd name="T7" fmla="*/ 24 h 24"/>
                    <a:gd name="T8" fmla="*/ 3 w 21"/>
                    <a:gd name="T9" fmla="*/ 23 h 24"/>
                    <a:gd name="T10" fmla="*/ 1 w 21"/>
                    <a:gd name="T11" fmla="*/ 20 h 24"/>
                    <a:gd name="T12" fmla="*/ 0 w 21"/>
                    <a:gd name="T13" fmla="*/ 15 h 24"/>
                    <a:gd name="T14" fmla="*/ 0 w 21"/>
                    <a:gd name="T15" fmla="*/ 0 h 24"/>
                    <a:gd name="T16" fmla="*/ 6 w 21"/>
                    <a:gd name="T17" fmla="*/ 0 h 24"/>
                    <a:gd name="T18" fmla="*/ 6 w 21"/>
                    <a:gd name="T19" fmla="*/ 12 h 24"/>
                    <a:gd name="T20" fmla="*/ 7 w 21"/>
                    <a:gd name="T21" fmla="*/ 17 h 24"/>
                    <a:gd name="T22" fmla="*/ 8 w 21"/>
                    <a:gd name="T23" fmla="*/ 18 h 24"/>
                    <a:gd name="T24" fmla="*/ 11 w 21"/>
                    <a:gd name="T25" fmla="*/ 18 h 24"/>
                    <a:gd name="T26" fmla="*/ 14 w 21"/>
                    <a:gd name="T27" fmla="*/ 18 h 24"/>
                    <a:gd name="T28" fmla="*/ 15 w 21"/>
                    <a:gd name="T29" fmla="*/ 16 h 24"/>
                    <a:gd name="T30" fmla="*/ 15 w 21"/>
                    <a:gd name="T31" fmla="*/ 12 h 24"/>
                    <a:gd name="T32" fmla="*/ 15 w 21"/>
                    <a:gd name="T33" fmla="*/ 0 h 24"/>
                    <a:gd name="T34" fmla="*/ 21 w 21"/>
                    <a:gd name="T35" fmla="*/ 0 h 24"/>
                    <a:gd name="T36" fmla="*/ 21 w 21"/>
                    <a:gd name="T37" fmla="*/ 24 h 24"/>
                    <a:gd name="T38" fmla="*/ 16 w 21"/>
                    <a:gd name="T39" fmla="*/ 24 h 24"/>
                    <a:gd name="T40" fmla="*/ 15 w 21"/>
                    <a:gd name="T41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1" h="24">
                      <a:moveTo>
                        <a:pt x="15" y="21"/>
                      </a:moveTo>
                      <a:cubicBezTo>
                        <a:pt x="15" y="21"/>
                        <a:pt x="15" y="21"/>
                        <a:pt x="15" y="21"/>
                      </a:cubicBezTo>
                      <a:cubicBezTo>
                        <a:pt x="14" y="22"/>
                        <a:pt x="14" y="23"/>
                        <a:pt x="12" y="23"/>
                      </a:cubicBezTo>
                      <a:cubicBezTo>
                        <a:pt x="11" y="24"/>
                        <a:pt x="10" y="24"/>
                        <a:pt x="8" y="24"/>
                      </a:cubicBezTo>
                      <a:cubicBezTo>
                        <a:pt x="6" y="24"/>
                        <a:pt x="4" y="24"/>
                        <a:pt x="3" y="23"/>
                      </a:cubicBezTo>
                      <a:cubicBezTo>
                        <a:pt x="2" y="22"/>
                        <a:pt x="1" y="21"/>
                        <a:pt x="1" y="20"/>
                      </a:cubicBezTo>
                      <a:cubicBezTo>
                        <a:pt x="0" y="19"/>
                        <a:pt x="0" y="17"/>
                        <a:pt x="0" y="1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6" y="14"/>
                        <a:pt x="7" y="16"/>
                        <a:pt x="7" y="17"/>
                      </a:cubicBezTo>
                      <a:cubicBezTo>
                        <a:pt x="7" y="17"/>
                        <a:pt x="7" y="18"/>
                        <a:pt x="8" y="18"/>
                      </a:cubicBezTo>
                      <a:cubicBezTo>
                        <a:pt x="8" y="18"/>
                        <a:pt x="9" y="18"/>
                        <a:pt x="11" y="18"/>
                      </a:cubicBezTo>
                      <a:cubicBezTo>
                        <a:pt x="12" y="18"/>
                        <a:pt x="13" y="18"/>
                        <a:pt x="14" y="18"/>
                      </a:cubicBezTo>
                      <a:cubicBezTo>
                        <a:pt x="14" y="17"/>
                        <a:pt x="15" y="17"/>
                        <a:pt x="15" y="16"/>
                      </a:cubicBezTo>
                      <a:cubicBezTo>
                        <a:pt x="15" y="15"/>
                        <a:pt x="15" y="14"/>
                        <a:pt x="15" y="1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8"/>
                <p:cNvSpPr>
                  <a:spLocks/>
                </p:cNvSpPr>
                <p:nvPr/>
              </p:nvSpPr>
              <p:spPr bwMode="auto">
                <a:xfrm>
                  <a:off x="2216" y="3547"/>
                  <a:ext cx="19" cy="36"/>
                </a:xfrm>
                <a:custGeom>
                  <a:avLst/>
                  <a:gdLst>
                    <a:gd name="T0" fmla="*/ 5 w 19"/>
                    <a:gd name="T1" fmla="*/ 36 h 36"/>
                    <a:gd name="T2" fmla="*/ 5 w 19"/>
                    <a:gd name="T3" fmla="*/ 14 h 36"/>
                    <a:gd name="T4" fmla="*/ 0 w 19"/>
                    <a:gd name="T5" fmla="*/ 14 h 36"/>
                    <a:gd name="T6" fmla="*/ 0 w 19"/>
                    <a:gd name="T7" fmla="*/ 8 h 36"/>
                    <a:gd name="T8" fmla="*/ 5 w 19"/>
                    <a:gd name="T9" fmla="*/ 8 h 36"/>
                    <a:gd name="T10" fmla="*/ 5 w 19"/>
                    <a:gd name="T11" fmla="*/ 0 h 36"/>
                    <a:gd name="T12" fmla="*/ 13 w 19"/>
                    <a:gd name="T13" fmla="*/ 0 h 36"/>
                    <a:gd name="T14" fmla="*/ 13 w 19"/>
                    <a:gd name="T15" fmla="*/ 8 h 36"/>
                    <a:gd name="T16" fmla="*/ 19 w 19"/>
                    <a:gd name="T17" fmla="*/ 8 h 36"/>
                    <a:gd name="T18" fmla="*/ 19 w 19"/>
                    <a:gd name="T19" fmla="*/ 14 h 36"/>
                    <a:gd name="T20" fmla="*/ 13 w 19"/>
                    <a:gd name="T21" fmla="*/ 14 h 36"/>
                    <a:gd name="T22" fmla="*/ 13 w 19"/>
                    <a:gd name="T23" fmla="*/ 36 h 36"/>
                    <a:gd name="T24" fmla="*/ 5 w 19"/>
                    <a:gd name="T25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36">
                      <a:moveTo>
                        <a:pt x="5" y="36"/>
                      </a:move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8"/>
                      </a:lnTo>
                      <a:lnTo>
                        <a:pt x="5" y="8"/>
                      </a:lnTo>
                      <a:lnTo>
                        <a:pt x="5" y="0"/>
                      </a:lnTo>
                      <a:lnTo>
                        <a:pt x="13" y="0"/>
                      </a:lnTo>
                      <a:lnTo>
                        <a:pt x="13" y="8"/>
                      </a:lnTo>
                      <a:lnTo>
                        <a:pt x="19" y="8"/>
                      </a:lnTo>
                      <a:lnTo>
                        <a:pt x="19" y="14"/>
                      </a:lnTo>
                      <a:lnTo>
                        <a:pt x="13" y="14"/>
                      </a:lnTo>
                      <a:lnTo>
                        <a:pt x="13" y="36"/>
                      </a:lnTo>
                      <a:lnTo>
                        <a:pt x="5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9"/>
                <p:cNvSpPr>
                  <a:spLocks noEditPoints="1"/>
                </p:cNvSpPr>
                <p:nvPr/>
              </p:nvSpPr>
              <p:spPr bwMode="auto">
                <a:xfrm>
                  <a:off x="2238" y="3554"/>
                  <a:ext cx="26" cy="29"/>
                </a:xfrm>
                <a:custGeom>
                  <a:avLst/>
                  <a:gdLst>
                    <a:gd name="T0" fmla="*/ 4 w 22"/>
                    <a:gd name="T1" fmla="*/ 24 h 25"/>
                    <a:gd name="T2" fmla="*/ 1 w 22"/>
                    <a:gd name="T3" fmla="*/ 20 h 25"/>
                    <a:gd name="T4" fmla="*/ 0 w 22"/>
                    <a:gd name="T5" fmla="*/ 13 h 25"/>
                    <a:gd name="T6" fmla="*/ 1 w 22"/>
                    <a:gd name="T7" fmla="*/ 5 h 25"/>
                    <a:gd name="T8" fmla="*/ 4 w 22"/>
                    <a:gd name="T9" fmla="*/ 1 h 25"/>
                    <a:gd name="T10" fmla="*/ 11 w 22"/>
                    <a:gd name="T11" fmla="*/ 0 h 25"/>
                    <a:gd name="T12" fmla="*/ 19 w 22"/>
                    <a:gd name="T13" fmla="*/ 1 h 25"/>
                    <a:gd name="T14" fmla="*/ 22 w 22"/>
                    <a:gd name="T15" fmla="*/ 5 h 25"/>
                    <a:gd name="T16" fmla="*/ 22 w 22"/>
                    <a:gd name="T17" fmla="*/ 13 h 25"/>
                    <a:gd name="T18" fmla="*/ 22 w 22"/>
                    <a:gd name="T19" fmla="*/ 20 h 25"/>
                    <a:gd name="T20" fmla="*/ 19 w 22"/>
                    <a:gd name="T21" fmla="*/ 24 h 25"/>
                    <a:gd name="T22" fmla="*/ 11 w 22"/>
                    <a:gd name="T23" fmla="*/ 25 h 25"/>
                    <a:gd name="T24" fmla="*/ 4 w 22"/>
                    <a:gd name="T25" fmla="*/ 24 h 25"/>
                    <a:gd name="T26" fmla="*/ 15 w 22"/>
                    <a:gd name="T27" fmla="*/ 19 h 25"/>
                    <a:gd name="T28" fmla="*/ 16 w 22"/>
                    <a:gd name="T29" fmla="*/ 18 h 25"/>
                    <a:gd name="T30" fmla="*/ 16 w 22"/>
                    <a:gd name="T31" fmla="*/ 13 h 25"/>
                    <a:gd name="T32" fmla="*/ 16 w 22"/>
                    <a:gd name="T33" fmla="*/ 8 h 25"/>
                    <a:gd name="T34" fmla="*/ 15 w 22"/>
                    <a:gd name="T35" fmla="*/ 6 h 25"/>
                    <a:gd name="T36" fmla="*/ 11 w 22"/>
                    <a:gd name="T37" fmla="*/ 5 h 25"/>
                    <a:gd name="T38" fmla="*/ 8 w 22"/>
                    <a:gd name="T39" fmla="*/ 6 h 25"/>
                    <a:gd name="T40" fmla="*/ 7 w 22"/>
                    <a:gd name="T41" fmla="*/ 8 h 25"/>
                    <a:gd name="T42" fmla="*/ 7 w 22"/>
                    <a:gd name="T43" fmla="*/ 13 h 25"/>
                    <a:gd name="T44" fmla="*/ 7 w 22"/>
                    <a:gd name="T45" fmla="*/ 18 h 25"/>
                    <a:gd name="T46" fmla="*/ 8 w 22"/>
                    <a:gd name="T47" fmla="*/ 19 h 25"/>
                    <a:gd name="T48" fmla="*/ 11 w 22"/>
                    <a:gd name="T49" fmla="*/ 20 h 25"/>
                    <a:gd name="T50" fmla="*/ 15 w 22"/>
                    <a:gd name="T51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" h="25">
                      <a:moveTo>
                        <a:pt x="4" y="24"/>
                      </a:moveTo>
                      <a:cubicBezTo>
                        <a:pt x="2" y="23"/>
                        <a:pt x="1" y="22"/>
                        <a:pt x="1" y="20"/>
                      </a:cubicBezTo>
                      <a:cubicBezTo>
                        <a:pt x="1" y="19"/>
                        <a:pt x="0" y="16"/>
                        <a:pt x="0" y="13"/>
                      </a:cubicBezTo>
                      <a:cubicBezTo>
                        <a:pt x="0" y="9"/>
                        <a:pt x="1" y="6"/>
                        <a:pt x="1" y="5"/>
                      </a:cubicBezTo>
                      <a:cubicBezTo>
                        <a:pt x="1" y="3"/>
                        <a:pt x="2" y="2"/>
                        <a:pt x="4" y="1"/>
                      </a:cubicBezTo>
                      <a:cubicBezTo>
                        <a:pt x="5" y="1"/>
                        <a:pt x="8" y="0"/>
                        <a:pt x="11" y="0"/>
                      </a:cubicBezTo>
                      <a:cubicBezTo>
                        <a:pt x="15" y="0"/>
                        <a:pt x="17" y="1"/>
                        <a:pt x="19" y="1"/>
                      </a:cubicBezTo>
                      <a:cubicBezTo>
                        <a:pt x="20" y="2"/>
                        <a:pt x="21" y="3"/>
                        <a:pt x="22" y="5"/>
                      </a:cubicBezTo>
                      <a:cubicBezTo>
                        <a:pt x="22" y="6"/>
                        <a:pt x="22" y="9"/>
                        <a:pt x="22" y="13"/>
                      </a:cubicBezTo>
                      <a:cubicBezTo>
                        <a:pt x="22" y="16"/>
                        <a:pt x="22" y="19"/>
                        <a:pt x="22" y="20"/>
                      </a:cubicBezTo>
                      <a:cubicBezTo>
                        <a:pt x="21" y="22"/>
                        <a:pt x="20" y="23"/>
                        <a:pt x="19" y="24"/>
                      </a:cubicBezTo>
                      <a:cubicBezTo>
                        <a:pt x="17" y="25"/>
                        <a:pt x="15" y="25"/>
                        <a:pt x="11" y="25"/>
                      </a:cubicBezTo>
                      <a:cubicBezTo>
                        <a:pt x="8" y="25"/>
                        <a:pt x="5" y="25"/>
                        <a:pt x="4" y="24"/>
                      </a:cubicBezTo>
                      <a:close/>
                      <a:moveTo>
                        <a:pt x="15" y="19"/>
                      </a:moveTo>
                      <a:cubicBezTo>
                        <a:pt x="15" y="19"/>
                        <a:pt x="16" y="18"/>
                        <a:pt x="16" y="18"/>
                      </a:cubicBezTo>
                      <a:cubicBezTo>
                        <a:pt x="16" y="17"/>
                        <a:pt x="16" y="15"/>
                        <a:pt x="16" y="13"/>
                      </a:cubicBezTo>
                      <a:cubicBezTo>
                        <a:pt x="16" y="10"/>
                        <a:pt x="16" y="9"/>
                        <a:pt x="16" y="8"/>
                      </a:cubicBezTo>
                      <a:cubicBezTo>
                        <a:pt x="16" y="7"/>
                        <a:pt x="15" y="6"/>
                        <a:pt x="15" y="6"/>
                      </a:cubicBezTo>
                      <a:cubicBezTo>
                        <a:pt x="14" y="6"/>
                        <a:pt x="13" y="5"/>
                        <a:pt x="11" y="5"/>
                      </a:cubicBezTo>
                      <a:cubicBezTo>
                        <a:pt x="10" y="5"/>
                        <a:pt x="9" y="6"/>
                        <a:pt x="8" y="6"/>
                      </a:cubicBezTo>
                      <a:cubicBezTo>
                        <a:pt x="7" y="6"/>
                        <a:pt x="7" y="7"/>
                        <a:pt x="7" y="8"/>
                      </a:cubicBezTo>
                      <a:cubicBezTo>
                        <a:pt x="7" y="9"/>
                        <a:pt x="7" y="10"/>
                        <a:pt x="7" y="13"/>
                      </a:cubicBezTo>
                      <a:cubicBezTo>
                        <a:pt x="7" y="15"/>
                        <a:pt x="7" y="17"/>
                        <a:pt x="7" y="18"/>
                      </a:cubicBezTo>
                      <a:cubicBezTo>
                        <a:pt x="7" y="18"/>
                        <a:pt x="7" y="19"/>
                        <a:pt x="8" y="19"/>
                      </a:cubicBezTo>
                      <a:cubicBezTo>
                        <a:pt x="9" y="20"/>
                        <a:pt x="10" y="20"/>
                        <a:pt x="11" y="20"/>
                      </a:cubicBezTo>
                      <a:cubicBezTo>
                        <a:pt x="13" y="20"/>
                        <a:pt x="14" y="20"/>
                        <a:pt x="15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0"/>
                <p:cNvSpPr>
                  <a:spLocks noEditPoints="1"/>
                </p:cNvSpPr>
                <p:nvPr/>
              </p:nvSpPr>
              <p:spPr bwMode="auto">
                <a:xfrm>
                  <a:off x="2271" y="3554"/>
                  <a:ext cx="25" cy="39"/>
                </a:xfrm>
                <a:custGeom>
                  <a:avLst/>
                  <a:gdLst>
                    <a:gd name="T0" fmla="*/ 0 w 22"/>
                    <a:gd name="T1" fmla="*/ 1 h 34"/>
                    <a:gd name="T2" fmla="*/ 6 w 22"/>
                    <a:gd name="T3" fmla="*/ 1 h 34"/>
                    <a:gd name="T4" fmla="*/ 6 w 22"/>
                    <a:gd name="T5" fmla="*/ 4 h 34"/>
                    <a:gd name="T6" fmla="*/ 6 w 22"/>
                    <a:gd name="T7" fmla="*/ 4 h 34"/>
                    <a:gd name="T8" fmla="*/ 9 w 22"/>
                    <a:gd name="T9" fmla="*/ 1 h 34"/>
                    <a:gd name="T10" fmla="*/ 13 w 22"/>
                    <a:gd name="T11" fmla="*/ 0 h 34"/>
                    <a:gd name="T12" fmla="*/ 18 w 22"/>
                    <a:gd name="T13" fmla="*/ 1 h 34"/>
                    <a:gd name="T14" fmla="*/ 21 w 22"/>
                    <a:gd name="T15" fmla="*/ 5 h 34"/>
                    <a:gd name="T16" fmla="*/ 22 w 22"/>
                    <a:gd name="T17" fmla="*/ 13 h 34"/>
                    <a:gd name="T18" fmla="*/ 21 w 22"/>
                    <a:gd name="T19" fmla="*/ 20 h 34"/>
                    <a:gd name="T20" fmla="*/ 18 w 22"/>
                    <a:gd name="T21" fmla="*/ 24 h 34"/>
                    <a:gd name="T22" fmla="*/ 14 w 22"/>
                    <a:gd name="T23" fmla="*/ 25 h 34"/>
                    <a:gd name="T24" fmla="*/ 9 w 22"/>
                    <a:gd name="T25" fmla="*/ 24 h 34"/>
                    <a:gd name="T26" fmla="*/ 7 w 22"/>
                    <a:gd name="T27" fmla="*/ 22 h 34"/>
                    <a:gd name="T28" fmla="*/ 6 w 22"/>
                    <a:gd name="T29" fmla="*/ 22 h 34"/>
                    <a:gd name="T30" fmla="*/ 6 w 22"/>
                    <a:gd name="T31" fmla="*/ 34 h 34"/>
                    <a:gd name="T32" fmla="*/ 0 w 22"/>
                    <a:gd name="T33" fmla="*/ 34 h 34"/>
                    <a:gd name="T34" fmla="*/ 0 w 22"/>
                    <a:gd name="T35" fmla="*/ 1 h 34"/>
                    <a:gd name="T36" fmla="*/ 14 w 22"/>
                    <a:gd name="T37" fmla="*/ 19 h 34"/>
                    <a:gd name="T38" fmla="*/ 15 w 22"/>
                    <a:gd name="T39" fmla="*/ 17 h 34"/>
                    <a:gd name="T40" fmla="*/ 15 w 22"/>
                    <a:gd name="T41" fmla="*/ 13 h 34"/>
                    <a:gd name="T42" fmla="*/ 15 w 22"/>
                    <a:gd name="T43" fmla="*/ 8 h 34"/>
                    <a:gd name="T44" fmla="*/ 14 w 22"/>
                    <a:gd name="T45" fmla="*/ 6 h 34"/>
                    <a:gd name="T46" fmla="*/ 11 w 22"/>
                    <a:gd name="T47" fmla="*/ 6 h 34"/>
                    <a:gd name="T48" fmla="*/ 8 w 22"/>
                    <a:gd name="T49" fmla="*/ 6 h 34"/>
                    <a:gd name="T50" fmla="*/ 7 w 22"/>
                    <a:gd name="T51" fmla="*/ 8 h 34"/>
                    <a:gd name="T52" fmla="*/ 6 w 22"/>
                    <a:gd name="T53" fmla="*/ 10 h 34"/>
                    <a:gd name="T54" fmla="*/ 6 w 22"/>
                    <a:gd name="T55" fmla="*/ 13 h 34"/>
                    <a:gd name="T56" fmla="*/ 6 w 22"/>
                    <a:gd name="T57" fmla="*/ 16 h 34"/>
                    <a:gd name="T58" fmla="*/ 7 w 22"/>
                    <a:gd name="T59" fmla="*/ 18 h 34"/>
                    <a:gd name="T60" fmla="*/ 8 w 22"/>
                    <a:gd name="T61" fmla="*/ 19 h 34"/>
                    <a:gd name="T62" fmla="*/ 11 w 22"/>
                    <a:gd name="T63" fmla="*/ 19 h 34"/>
                    <a:gd name="T64" fmla="*/ 14 w 22"/>
                    <a:gd name="T65" fmla="*/ 19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2" h="34">
                      <a:moveTo>
                        <a:pt x="0" y="1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2"/>
                        <a:pt x="8" y="2"/>
                        <a:pt x="9" y="1"/>
                      </a:cubicBezTo>
                      <a:cubicBezTo>
                        <a:pt x="10" y="1"/>
                        <a:pt x="12" y="0"/>
                        <a:pt x="13" y="0"/>
                      </a:cubicBezTo>
                      <a:cubicBezTo>
                        <a:pt x="16" y="0"/>
                        <a:pt x="17" y="1"/>
                        <a:pt x="18" y="1"/>
                      </a:cubicBezTo>
                      <a:cubicBezTo>
                        <a:pt x="19" y="2"/>
                        <a:pt x="20" y="3"/>
                        <a:pt x="21" y="5"/>
                      </a:cubicBezTo>
                      <a:cubicBezTo>
                        <a:pt x="21" y="7"/>
                        <a:pt x="22" y="9"/>
                        <a:pt x="22" y="13"/>
                      </a:cubicBezTo>
                      <a:cubicBezTo>
                        <a:pt x="22" y="16"/>
                        <a:pt x="21" y="18"/>
                        <a:pt x="21" y="20"/>
                      </a:cubicBezTo>
                      <a:cubicBezTo>
                        <a:pt x="20" y="22"/>
                        <a:pt x="20" y="23"/>
                        <a:pt x="18" y="24"/>
                      </a:cubicBezTo>
                      <a:cubicBezTo>
                        <a:pt x="17" y="25"/>
                        <a:pt x="16" y="25"/>
                        <a:pt x="14" y="25"/>
                      </a:cubicBezTo>
                      <a:cubicBezTo>
                        <a:pt x="12" y="25"/>
                        <a:pt x="11" y="25"/>
                        <a:pt x="9" y="24"/>
                      </a:cubicBezTo>
                      <a:cubicBezTo>
                        <a:pt x="8" y="24"/>
                        <a:pt x="7" y="23"/>
                        <a:pt x="7" y="22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0" y="34"/>
                        <a:pt x="0" y="34"/>
                        <a:pt x="0" y="34"/>
                      </a:cubicBezTo>
                      <a:lnTo>
                        <a:pt x="0" y="1"/>
                      </a:lnTo>
                      <a:close/>
                      <a:moveTo>
                        <a:pt x="14" y="19"/>
                      </a:moveTo>
                      <a:cubicBezTo>
                        <a:pt x="15" y="19"/>
                        <a:pt x="15" y="18"/>
                        <a:pt x="15" y="17"/>
                      </a:cubicBezTo>
                      <a:cubicBezTo>
                        <a:pt x="15" y="16"/>
                        <a:pt x="15" y="15"/>
                        <a:pt x="15" y="13"/>
                      </a:cubicBezTo>
                      <a:cubicBezTo>
                        <a:pt x="15" y="11"/>
                        <a:pt x="15" y="9"/>
                        <a:pt x="15" y="8"/>
                      </a:cubicBezTo>
                      <a:cubicBezTo>
                        <a:pt x="15" y="7"/>
                        <a:pt x="15" y="7"/>
                        <a:pt x="14" y="6"/>
                      </a:cubicBezTo>
                      <a:cubicBezTo>
                        <a:pt x="13" y="6"/>
                        <a:pt x="12" y="6"/>
                        <a:pt x="11" y="6"/>
                      </a:cubicBezTo>
                      <a:cubicBezTo>
                        <a:pt x="10" y="6"/>
                        <a:pt x="9" y="6"/>
                        <a:pt x="8" y="6"/>
                      </a:cubicBezTo>
                      <a:cubicBezTo>
                        <a:pt x="8" y="7"/>
                        <a:pt x="7" y="7"/>
                        <a:pt x="7" y="8"/>
                      </a:cubicBezTo>
                      <a:cubicBezTo>
                        <a:pt x="7" y="8"/>
                        <a:pt x="6" y="9"/>
                        <a:pt x="6" y="10"/>
                      </a:cubicBezTo>
                      <a:cubicBezTo>
                        <a:pt x="6" y="10"/>
                        <a:pt x="6" y="11"/>
                        <a:pt x="6" y="13"/>
                      </a:cubicBezTo>
                      <a:cubicBezTo>
                        <a:pt x="6" y="14"/>
                        <a:pt x="6" y="15"/>
                        <a:pt x="6" y="16"/>
                      </a:cubicBezTo>
                      <a:cubicBezTo>
                        <a:pt x="6" y="17"/>
                        <a:pt x="7" y="17"/>
                        <a:pt x="7" y="18"/>
                      </a:cubicBezTo>
                      <a:cubicBezTo>
                        <a:pt x="7" y="18"/>
                        <a:pt x="8" y="19"/>
                        <a:pt x="8" y="19"/>
                      </a:cubicBezTo>
                      <a:cubicBezTo>
                        <a:pt x="9" y="19"/>
                        <a:pt x="10" y="19"/>
                        <a:pt x="11" y="19"/>
                      </a:cubicBezTo>
                      <a:cubicBezTo>
                        <a:pt x="12" y="19"/>
                        <a:pt x="13" y="19"/>
                        <a:pt x="14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1"/>
                <p:cNvSpPr>
                  <a:spLocks/>
                </p:cNvSpPr>
                <p:nvPr/>
              </p:nvSpPr>
              <p:spPr bwMode="auto">
                <a:xfrm>
                  <a:off x="2302" y="3554"/>
                  <a:ext cx="17" cy="29"/>
                </a:xfrm>
                <a:custGeom>
                  <a:avLst/>
                  <a:gdLst>
                    <a:gd name="T0" fmla="*/ 0 w 15"/>
                    <a:gd name="T1" fmla="*/ 1 h 25"/>
                    <a:gd name="T2" fmla="*/ 6 w 15"/>
                    <a:gd name="T3" fmla="*/ 1 h 25"/>
                    <a:gd name="T4" fmla="*/ 7 w 15"/>
                    <a:gd name="T5" fmla="*/ 5 h 25"/>
                    <a:gd name="T6" fmla="*/ 7 w 15"/>
                    <a:gd name="T7" fmla="*/ 5 h 25"/>
                    <a:gd name="T8" fmla="*/ 10 w 15"/>
                    <a:gd name="T9" fmla="*/ 1 h 25"/>
                    <a:gd name="T10" fmla="*/ 15 w 15"/>
                    <a:gd name="T11" fmla="*/ 0 h 25"/>
                    <a:gd name="T12" fmla="*/ 15 w 15"/>
                    <a:gd name="T13" fmla="*/ 6 h 25"/>
                    <a:gd name="T14" fmla="*/ 10 w 15"/>
                    <a:gd name="T15" fmla="*/ 7 h 25"/>
                    <a:gd name="T16" fmla="*/ 7 w 15"/>
                    <a:gd name="T17" fmla="*/ 10 h 25"/>
                    <a:gd name="T18" fmla="*/ 7 w 15"/>
                    <a:gd name="T19" fmla="*/ 15 h 25"/>
                    <a:gd name="T20" fmla="*/ 7 w 15"/>
                    <a:gd name="T21" fmla="*/ 25 h 25"/>
                    <a:gd name="T22" fmla="*/ 0 w 15"/>
                    <a:gd name="T23" fmla="*/ 25 h 25"/>
                    <a:gd name="T24" fmla="*/ 0 w 15"/>
                    <a:gd name="T25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25">
                      <a:moveTo>
                        <a:pt x="0" y="1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7" y="3"/>
                        <a:pt x="8" y="2"/>
                        <a:pt x="10" y="1"/>
                      </a:cubicBezTo>
                      <a:cubicBezTo>
                        <a:pt x="11" y="1"/>
                        <a:pt x="12" y="0"/>
                        <a:pt x="15" y="0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6"/>
                        <a:pt x="11" y="7"/>
                        <a:pt x="10" y="7"/>
                      </a:cubicBezTo>
                      <a:cubicBezTo>
                        <a:pt x="9" y="8"/>
                        <a:pt x="8" y="9"/>
                        <a:pt x="7" y="10"/>
                      </a:cubicBezTo>
                      <a:cubicBezTo>
                        <a:pt x="7" y="11"/>
                        <a:pt x="7" y="13"/>
                        <a:pt x="7" y="15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2"/>
                <p:cNvSpPr>
                  <a:spLocks noEditPoints="1"/>
                </p:cNvSpPr>
                <p:nvPr/>
              </p:nvSpPr>
              <p:spPr bwMode="auto">
                <a:xfrm>
                  <a:off x="2323" y="3554"/>
                  <a:ext cx="25" cy="29"/>
                </a:xfrm>
                <a:custGeom>
                  <a:avLst/>
                  <a:gdLst>
                    <a:gd name="T0" fmla="*/ 3 w 22"/>
                    <a:gd name="T1" fmla="*/ 24 h 25"/>
                    <a:gd name="T2" fmla="*/ 1 w 22"/>
                    <a:gd name="T3" fmla="*/ 20 h 25"/>
                    <a:gd name="T4" fmla="*/ 0 w 22"/>
                    <a:gd name="T5" fmla="*/ 13 h 25"/>
                    <a:gd name="T6" fmla="*/ 1 w 22"/>
                    <a:gd name="T7" fmla="*/ 5 h 25"/>
                    <a:gd name="T8" fmla="*/ 3 w 22"/>
                    <a:gd name="T9" fmla="*/ 1 h 25"/>
                    <a:gd name="T10" fmla="*/ 11 w 22"/>
                    <a:gd name="T11" fmla="*/ 0 h 25"/>
                    <a:gd name="T12" fmla="*/ 18 w 22"/>
                    <a:gd name="T13" fmla="*/ 1 h 25"/>
                    <a:gd name="T14" fmla="*/ 21 w 22"/>
                    <a:gd name="T15" fmla="*/ 5 h 25"/>
                    <a:gd name="T16" fmla="*/ 22 w 22"/>
                    <a:gd name="T17" fmla="*/ 13 h 25"/>
                    <a:gd name="T18" fmla="*/ 21 w 22"/>
                    <a:gd name="T19" fmla="*/ 20 h 25"/>
                    <a:gd name="T20" fmla="*/ 18 w 22"/>
                    <a:gd name="T21" fmla="*/ 24 h 25"/>
                    <a:gd name="T22" fmla="*/ 11 w 22"/>
                    <a:gd name="T23" fmla="*/ 25 h 25"/>
                    <a:gd name="T24" fmla="*/ 3 w 22"/>
                    <a:gd name="T25" fmla="*/ 24 h 25"/>
                    <a:gd name="T26" fmla="*/ 14 w 22"/>
                    <a:gd name="T27" fmla="*/ 19 h 25"/>
                    <a:gd name="T28" fmla="*/ 15 w 22"/>
                    <a:gd name="T29" fmla="*/ 18 h 25"/>
                    <a:gd name="T30" fmla="*/ 16 w 22"/>
                    <a:gd name="T31" fmla="*/ 13 h 25"/>
                    <a:gd name="T32" fmla="*/ 15 w 22"/>
                    <a:gd name="T33" fmla="*/ 8 h 25"/>
                    <a:gd name="T34" fmla="*/ 14 w 22"/>
                    <a:gd name="T35" fmla="*/ 6 h 25"/>
                    <a:gd name="T36" fmla="*/ 11 w 22"/>
                    <a:gd name="T37" fmla="*/ 5 h 25"/>
                    <a:gd name="T38" fmla="*/ 8 w 22"/>
                    <a:gd name="T39" fmla="*/ 6 h 25"/>
                    <a:gd name="T40" fmla="*/ 6 w 22"/>
                    <a:gd name="T41" fmla="*/ 8 h 25"/>
                    <a:gd name="T42" fmla="*/ 6 w 22"/>
                    <a:gd name="T43" fmla="*/ 13 h 25"/>
                    <a:gd name="T44" fmla="*/ 6 w 22"/>
                    <a:gd name="T45" fmla="*/ 18 h 25"/>
                    <a:gd name="T46" fmla="*/ 8 w 22"/>
                    <a:gd name="T47" fmla="*/ 19 h 25"/>
                    <a:gd name="T48" fmla="*/ 11 w 22"/>
                    <a:gd name="T49" fmla="*/ 20 h 25"/>
                    <a:gd name="T50" fmla="*/ 14 w 22"/>
                    <a:gd name="T51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2" h="25">
                      <a:moveTo>
                        <a:pt x="3" y="24"/>
                      </a:moveTo>
                      <a:cubicBezTo>
                        <a:pt x="2" y="23"/>
                        <a:pt x="1" y="22"/>
                        <a:pt x="1" y="20"/>
                      </a:cubicBezTo>
                      <a:cubicBezTo>
                        <a:pt x="0" y="19"/>
                        <a:pt x="0" y="16"/>
                        <a:pt x="0" y="13"/>
                      </a:cubicBezTo>
                      <a:cubicBezTo>
                        <a:pt x="0" y="9"/>
                        <a:pt x="0" y="6"/>
                        <a:pt x="1" y="5"/>
                      </a:cubicBezTo>
                      <a:cubicBezTo>
                        <a:pt x="1" y="3"/>
                        <a:pt x="2" y="2"/>
                        <a:pt x="3" y="1"/>
                      </a:cubicBezTo>
                      <a:cubicBezTo>
                        <a:pt x="5" y="1"/>
                        <a:pt x="7" y="0"/>
                        <a:pt x="11" y="0"/>
                      </a:cubicBezTo>
                      <a:cubicBezTo>
                        <a:pt x="14" y="0"/>
                        <a:pt x="17" y="1"/>
                        <a:pt x="18" y="1"/>
                      </a:cubicBezTo>
                      <a:cubicBezTo>
                        <a:pt x="20" y="2"/>
                        <a:pt x="21" y="3"/>
                        <a:pt x="21" y="5"/>
                      </a:cubicBezTo>
                      <a:cubicBezTo>
                        <a:pt x="22" y="6"/>
                        <a:pt x="22" y="9"/>
                        <a:pt x="22" y="13"/>
                      </a:cubicBezTo>
                      <a:cubicBezTo>
                        <a:pt x="22" y="16"/>
                        <a:pt x="22" y="19"/>
                        <a:pt x="21" y="20"/>
                      </a:cubicBezTo>
                      <a:cubicBezTo>
                        <a:pt x="21" y="22"/>
                        <a:pt x="20" y="23"/>
                        <a:pt x="18" y="24"/>
                      </a:cubicBezTo>
                      <a:cubicBezTo>
                        <a:pt x="17" y="25"/>
                        <a:pt x="14" y="25"/>
                        <a:pt x="11" y="25"/>
                      </a:cubicBezTo>
                      <a:cubicBezTo>
                        <a:pt x="7" y="25"/>
                        <a:pt x="5" y="25"/>
                        <a:pt x="3" y="24"/>
                      </a:cubicBezTo>
                      <a:close/>
                      <a:moveTo>
                        <a:pt x="14" y="19"/>
                      </a:moveTo>
                      <a:cubicBezTo>
                        <a:pt x="15" y="19"/>
                        <a:pt x="15" y="18"/>
                        <a:pt x="15" y="18"/>
                      </a:cubicBezTo>
                      <a:cubicBezTo>
                        <a:pt x="15" y="17"/>
                        <a:pt x="16" y="15"/>
                        <a:pt x="16" y="13"/>
                      </a:cubicBezTo>
                      <a:cubicBezTo>
                        <a:pt x="16" y="10"/>
                        <a:pt x="15" y="9"/>
                        <a:pt x="15" y="8"/>
                      </a:cubicBezTo>
                      <a:cubicBezTo>
                        <a:pt x="15" y="7"/>
                        <a:pt x="15" y="6"/>
                        <a:pt x="14" y="6"/>
                      </a:cubicBezTo>
                      <a:cubicBezTo>
                        <a:pt x="14" y="6"/>
                        <a:pt x="12" y="5"/>
                        <a:pt x="11" y="5"/>
                      </a:cubicBezTo>
                      <a:cubicBezTo>
                        <a:pt x="9" y="5"/>
                        <a:pt x="8" y="6"/>
                        <a:pt x="8" y="6"/>
                      </a:cubicBezTo>
                      <a:cubicBezTo>
                        <a:pt x="7" y="6"/>
                        <a:pt x="7" y="7"/>
                        <a:pt x="6" y="8"/>
                      </a:cubicBezTo>
                      <a:cubicBezTo>
                        <a:pt x="6" y="9"/>
                        <a:pt x="6" y="10"/>
                        <a:pt x="6" y="13"/>
                      </a:cubicBezTo>
                      <a:cubicBezTo>
                        <a:pt x="6" y="15"/>
                        <a:pt x="6" y="17"/>
                        <a:pt x="6" y="18"/>
                      </a:cubicBezTo>
                      <a:cubicBezTo>
                        <a:pt x="7" y="18"/>
                        <a:pt x="7" y="19"/>
                        <a:pt x="8" y="19"/>
                      </a:cubicBezTo>
                      <a:cubicBezTo>
                        <a:pt x="8" y="20"/>
                        <a:pt x="9" y="20"/>
                        <a:pt x="11" y="20"/>
                      </a:cubicBezTo>
                      <a:cubicBezTo>
                        <a:pt x="12" y="20"/>
                        <a:pt x="14" y="20"/>
                        <a:pt x="14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3"/>
                <p:cNvSpPr>
                  <a:spLocks/>
                </p:cNvSpPr>
                <p:nvPr/>
              </p:nvSpPr>
              <p:spPr bwMode="auto">
                <a:xfrm>
                  <a:off x="2352" y="3555"/>
                  <a:ext cx="43" cy="28"/>
                </a:xfrm>
                <a:custGeom>
                  <a:avLst/>
                  <a:gdLst>
                    <a:gd name="T0" fmla="*/ 26 w 43"/>
                    <a:gd name="T1" fmla="*/ 28 h 28"/>
                    <a:gd name="T2" fmla="*/ 22 w 43"/>
                    <a:gd name="T3" fmla="*/ 11 h 28"/>
                    <a:gd name="T4" fmla="*/ 21 w 43"/>
                    <a:gd name="T5" fmla="*/ 11 h 28"/>
                    <a:gd name="T6" fmla="*/ 16 w 43"/>
                    <a:gd name="T7" fmla="*/ 28 h 28"/>
                    <a:gd name="T8" fmla="*/ 8 w 43"/>
                    <a:gd name="T9" fmla="*/ 28 h 28"/>
                    <a:gd name="T10" fmla="*/ 0 w 43"/>
                    <a:gd name="T11" fmla="*/ 0 h 28"/>
                    <a:gd name="T12" fmla="*/ 7 w 43"/>
                    <a:gd name="T13" fmla="*/ 0 h 28"/>
                    <a:gd name="T14" fmla="*/ 11 w 43"/>
                    <a:gd name="T15" fmla="*/ 19 h 28"/>
                    <a:gd name="T16" fmla="*/ 13 w 43"/>
                    <a:gd name="T17" fmla="*/ 19 h 28"/>
                    <a:gd name="T18" fmla="*/ 18 w 43"/>
                    <a:gd name="T19" fmla="*/ 0 h 28"/>
                    <a:gd name="T20" fmla="*/ 24 w 43"/>
                    <a:gd name="T21" fmla="*/ 0 h 28"/>
                    <a:gd name="T22" fmla="*/ 30 w 43"/>
                    <a:gd name="T23" fmla="*/ 19 h 28"/>
                    <a:gd name="T24" fmla="*/ 30 w 43"/>
                    <a:gd name="T25" fmla="*/ 19 h 28"/>
                    <a:gd name="T26" fmla="*/ 36 w 43"/>
                    <a:gd name="T27" fmla="*/ 0 h 28"/>
                    <a:gd name="T28" fmla="*/ 43 w 43"/>
                    <a:gd name="T29" fmla="*/ 0 h 28"/>
                    <a:gd name="T30" fmla="*/ 35 w 43"/>
                    <a:gd name="T31" fmla="*/ 28 h 28"/>
                    <a:gd name="T32" fmla="*/ 26 w 43"/>
                    <a:gd name="T3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3" h="28">
                      <a:moveTo>
                        <a:pt x="26" y="28"/>
                      </a:moveTo>
                      <a:lnTo>
                        <a:pt x="22" y="11"/>
                      </a:lnTo>
                      <a:lnTo>
                        <a:pt x="21" y="11"/>
                      </a:lnTo>
                      <a:lnTo>
                        <a:pt x="16" y="28"/>
                      </a:lnTo>
                      <a:lnTo>
                        <a:pt x="8" y="28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11" y="19"/>
                      </a:lnTo>
                      <a:lnTo>
                        <a:pt x="13" y="19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30" y="19"/>
                      </a:lnTo>
                      <a:lnTo>
                        <a:pt x="30" y="19"/>
                      </a:lnTo>
                      <a:lnTo>
                        <a:pt x="36" y="0"/>
                      </a:lnTo>
                      <a:lnTo>
                        <a:pt x="43" y="0"/>
                      </a:lnTo>
                      <a:lnTo>
                        <a:pt x="35" y="28"/>
                      </a:lnTo>
                      <a:lnTo>
                        <a:pt x="26" y="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4"/>
                <p:cNvSpPr>
                  <a:spLocks noEditPoints="1"/>
                </p:cNvSpPr>
                <p:nvPr/>
              </p:nvSpPr>
              <p:spPr bwMode="auto">
                <a:xfrm>
                  <a:off x="2397" y="3554"/>
                  <a:ext cx="26" cy="29"/>
                </a:xfrm>
                <a:custGeom>
                  <a:avLst/>
                  <a:gdLst>
                    <a:gd name="T0" fmla="*/ 2 w 22"/>
                    <a:gd name="T1" fmla="*/ 23 h 25"/>
                    <a:gd name="T2" fmla="*/ 0 w 22"/>
                    <a:gd name="T3" fmla="*/ 18 h 25"/>
                    <a:gd name="T4" fmla="*/ 1 w 22"/>
                    <a:gd name="T5" fmla="*/ 14 h 25"/>
                    <a:gd name="T6" fmla="*/ 3 w 22"/>
                    <a:gd name="T7" fmla="*/ 11 h 25"/>
                    <a:gd name="T8" fmla="*/ 8 w 22"/>
                    <a:gd name="T9" fmla="*/ 10 h 25"/>
                    <a:gd name="T10" fmla="*/ 15 w 22"/>
                    <a:gd name="T11" fmla="*/ 11 h 25"/>
                    <a:gd name="T12" fmla="*/ 15 w 22"/>
                    <a:gd name="T13" fmla="*/ 10 h 25"/>
                    <a:gd name="T14" fmla="*/ 15 w 22"/>
                    <a:gd name="T15" fmla="*/ 7 h 25"/>
                    <a:gd name="T16" fmla="*/ 13 w 22"/>
                    <a:gd name="T17" fmla="*/ 6 h 25"/>
                    <a:gd name="T18" fmla="*/ 9 w 22"/>
                    <a:gd name="T19" fmla="*/ 5 h 25"/>
                    <a:gd name="T20" fmla="*/ 5 w 22"/>
                    <a:gd name="T21" fmla="*/ 6 h 25"/>
                    <a:gd name="T22" fmla="*/ 2 w 22"/>
                    <a:gd name="T23" fmla="*/ 6 h 25"/>
                    <a:gd name="T24" fmla="*/ 2 w 22"/>
                    <a:gd name="T25" fmla="*/ 1 h 25"/>
                    <a:gd name="T26" fmla="*/ 11 w 22"/>
                    <a:gd name="T27" fmla="*/ 0 h 25"/>
                    <a:gd name="T28" fmla="*/ 18 w 22"/>
                    <a:gd name="T29" fmla="*/ 1 h 25"/>
                    <a:gd name="T30" fmla="*/ 21 w 22"/>
                    <a:gd name="T31" fmla="*/ 4 h 25"/>
                    <a:gd name="T32" fmla="*/ 22 w 22"/>
                    <a:gd name="T33" fmla="*/ 10 h 25"/>
                    <a:gd name="T34" fmla="*/ 22 w 22"/>
                    <a:gd name="T35" fmla="*/ 25 h 25"/>
                    <a:gd name="T36" fmla="*/ 16 w 22"/>
                    <a:gd name="T37" fmla="*/ 25 h 25"/>
                    <a:gd name="T38" fmla="*/ 16 w 22"/>
                    <a:gd name="T39" fmla="*/ 22 h 25"/>
                    <a:gd name="T40" fmla="*/ 15 w 22"/>
                    <a:gd name="T41" fmla="*/ 22 h 25"/>
                    <a:gd name="T42" fmla="*/ 12 w 22"/>
                    <a:gd name="T43" fmla="*/ 24 h 25"/>
                    <a:gd name="T44" fmla="*/ 8 w 22"/>
                    <a:gd name="T45" fmla="*/ 25 h 25"/>
                    <a:gd name="T46" fmla="*/ 2 w 22"/>
                    <a:gd name="T47" fmla="*/ 23 h 25"/>
                    <a:gd name="T48" fmla="*/ 13 w 22"/>
                    <a:gd name="T49" fmla="*/ 20 h 25"/>
                    <a:gd name="T50" fmla="*/ 15 w 22"/>
                    <a:gd name="T51" fmla="*/ 19 h 25"/>
                    <a:gd name="T52" fmla="*/ 15 w 22"/>
                    <a:gd name="T53" fmla="*/ 15 h 25"/>
                    <a:gd name="T54" fmla="*/ 15 w 22"/>
                    <a:gd name="T55" fmla="*/ 14 h 25"/>
                    <a:gd name="T56" fmla="*/ 10 w 22"/>
                    <a:gd name="T57" fmla="*/ 14 h 25"/>
                    <a:gd name="T58" fmla="*/ 8 w 22"/>
                    <a:gd name="T59" fmla="*/ 15 h 25"/>
                    <a:gd name="T60" fmla="*/ 7 w 22"/>
                    <a:gd name="T61" fmla="*/ 15 h 25"/>
                    <a:gd name="T62" fmla="*/ 6 w 22"/>
                    <a:gd name="T63" fmla="*/ 17 h 25"/>
                    <a:gd name="T64" fmla="*/ 7 w 22"/>
                    <a:gd name="T65" fmla="*/ 19 h 25"/>
                    <a:gd name="T66" fmla="*/ 8 w 22"/>
                    <a:gd name="T67" fmla="*/ 20 h 25"/>
                    <a:gd name="T68" fmla="*/ 11 w 22"/>
                    <a:gd name="T69" fmla="*/ 20 h 25"/>
                    <a:gd name="T70" fmla="*/ 13 w 22"/>
                    <a:gd name="T71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2" h="25">
                      <a:moveTo>
                        <a:pt x="2" y="23"/>
                      </a:moveTo>
                      <a:cubicBezTo>
                        <a:pt x="1" y="22"/>
                        <a:pt x="0" y="20"/>
                        <a:pt x="0" y="18"/>
                      </a:cubicBezTo>
                      <a:cubicBezTo>
                        <a:pt x="0" y="16"/>
                        <a:pt x="1" y="15"/>
                        <a:pt x="1" y="14"/>
                      </a:cubicBezTo>
                      <a:cubicBezTo>
                        <a:pt x="2" y="12"/>
                        <a:pt x="2" y="12"/>
                        <a:pt x="3" y="11"/>
                      </a:cubicBezTo>
                      <a:cubicBezTo>
                        <a:pt x="4" y="11"/>
                        <a:pt x="6" y="10"/>
                        <a:pt x="8" y="10"/>
                      </a:cubicBezTo>
                      <a:cubicBezTo>
                        <a:pt x="10" y="10"/>
                        <a:pt x="12" y="11"/>
                        <a:pt x="15" y="11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5" y="8"/>
                        <a:pt x="15" y="7"/>
                        <a:pt x="15" y="7"/>
                      </a:cubicBezTo>
                      <a:cubicBezTo>
                        <a:pt x="15" y="6"/>
                        <a:pt x="14" y="6"/>
                        <a:pt x="13" y="6"/>
                      </a:cubicBezTo>
                      <a:cubicBezTo>
                        <a:pt x="12" y="6"/>
                        <a:pt x="11" y="5"/>
                        <a:pt x="9" y="5"/>
                      </a:cubicBezTo>
                      <a:cubicBezTo>
                        <a:pt x="8" y="5"/>
                        <a:pt x="7" y="6"/>
                        <a:pt x="5" y="6"/>
                      </a:cubicBezTo>
                      <a:cubicBezTo>
                        <a:pt x="4" y="6"/>
                        <a:pt x="3" y="6"/>
                        <a:pt x="2" y="6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5" y="1"/>
                        <a:pt x="8" y="0"/>
                        <a:pt x="11" y="0"/>
                      </a:cubicBezTo>
                      <a:cubicBezTo>
                        <a:pt x="14" y="0"/>
                        <a:pt x="16" y="1"/>
                        <a:pt x="18" y="1"/>
                      </a:cubicBezTo>
                      <a:cubicBezTo>
                        <a:pt x="19" y="2"/>
                        <a:pt x="20" y="3"/>
                        <a:pt x="21" y="4"/>
                      </a:cubicBezTo>
                      <a:cubicBezTo>
                        <a:pt x="21" y="6"/>
                        <a:pt x="22" y="8"/>
                        <a:pt x="22" y="10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5" y="22"/>
                        <a:pt x="15" y="22"/>
                        <a:pt x="15" y="22"/>
                      </a:cubicBezTo>
                      <a:cubicBezTo>
                        <a:pt x="14" y="23"/>
                        <a:pt x="13" y="24"/>
                        <a:pt x="12" y="24"/>
                      </a:cubicBezTo>
                      <a:cubicBezTo>
                        <a:pt x="11" y="25"/>
                        <a:pt x="9" y="25"/>
                        <a:pt x="8" y="25"/>
                      </a:cubicBezTo>
                      <a:cubicBezTo>
                        <a:pt x="5" y="25"/>
                        <a:pt x="3" y="24"/>
                        <a:pt x="2" y="23"/>
                      </a:cubicBezTo>
                      <a:close/>
                      <a:moveTo>
                        <a:pt x="13" y="20"/>
                      </a:moveTo>
                      <a:cubicBezTo>
                        <a:pt x="14" y="20"/>
                        <a:pt x="14" y="19"/>
                        <a:pt x="15" y="19"/>
                      </a:cubicBezTo>
                      <a:cubicBezTo>
                        <a:pt x="15" y="18"/>
                        <a:pt x="15" y="17"/>
                        <a:pt x="15" y="15"/>
                      </a:cubicBezTo>
                      <a:cubicBezTo>
                        <a:pt x="15" y="14"/>
                        <a:pt x="15" y="14"/>
                        <a:pt x="15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9" y="14"/>
                        <a:pt x="8" y="14"/>
                        <a:pt x="8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7" y="16"/>
                        <a:pt x="6" y="16"/>
                        <a:pt x="6" y="17"/>
                      </a:cubicBezTo>
                      <a:cubicBezTo>
                        <a:pt x="6" y="18"/>
                        <a:pt x="7" y="19"/>
                        <a:pt x="7" y="19"/>
                      </a:cubicBezTo>
                      <a:cubicBezTo>
                        <a:pt x="7" y="19"/>
                        <a:pt x="7" y="20"/>
                        <a:pt x="8" y="20"/>
                      </a:cubicBezTo>
                      <a:cubicBezTo>
                        <a:pt x="8" y="20"/>
                        <a:pt x="9" y="20"/>
                        <a:pt x="11" y="20"/>
                      </a:cubicBezTo>
                      <a:cubicBezTo>
                        <a:pt x="12" y="20"/>
                        <a:pt x="12" y="20"/>
                        <a:pt x="13" y="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15"/>
                <p:cNvSpPr>
                  <a:spLocks/>
                </p:cNvSpPr>
                <p:nvPr/>
              </p:nvSpPr>
              <p:spPr bwMode="auto">
                <a:xfrm>
                  <a:off x="2433" y="3520"/>
                  <a:ext cx="21" cy="14"/>
                </a:xfrm>
                <a:custGeom>
                  <a:avLst/>
                  <a:gdLst>
                    <a:gd name="T0" fmla="*/ 21 w 21"/>
                    <a:gd name="T1" fmla="*/ 14 h 14"/>
                    <a:gd name="T2" fmla="*/ 0 w 21"/>
                    <a:gd name="T3" fmla="*/ 14 h 14"/>
                    <a:gd name="T4" fmla="*/ 0 w 21"/>
                    <a:gd name="T5" fmla="*/ 0 h 14"/>
                    <a:gd name="T6" fmla="*/ 3 w 21"/>
                    <a:gd name="T7" fmla="*/ 0 h 14"/>
                    <a:gd name="T8" fmla="*/ 3 w 21"/>
                    <a:gd name="T9" fmla="*/ 11 h 14"/>
                    <a:gd name="T10" fmla="*/ 8 w 21"/>
                    <a:gd name="T11" fmla="*/ 11 h 14"/>
                    <a:gd name="T12" fmla="*/ 8 w 21"/>
                    <a:gd name="T13" fmla="*/ 1 h 14"/>
                    <a:gd name="T14" fmla="*/ 12 w 21"/>
                    <a:gd name="T15" fmla="*/ 1 h 14"/>
                    <a:gd name="T16" fmla="*/ 12 w 21"/>
                    <a:gd name="T17" fmla="*/ 11 h 14"/>
                    <a:gd name="T18" fmla="*/ 17 w 21"/>
                    <a:gd name="T19" fmla="*/ 11 h 14"/>
                    <a:gd name="T20" fmla="*/ 17 w 21"/>
                    <a:gd name="T21" fmla="*/ 0 h 14"/>
                    <a:gd name="T22" fmla="*/ 21 w 21"/>
                    <a:gd name="T23" fmla="*/ 0 h 14"/>
                    <a:gd name="T24" fmla="*/ 21 w 21"/>
                    <a:gd name="T2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14">
                      <a:moveTo>
                        <a:pt x="21" y="14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8" y="1"/>
                      </a:lnTo>
                      <a:lnTo>
                        <a:pt x="12" y="1"/>
                      </a:lnTo>
                      <a:lnTo>
                        <a:pt x="12" y="11"/>
                      </a:lnTo>
                      <a:lnTo>
                        <a:pt x="17" y="1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16"/>
                <p:cNvSpPr>
                  <a:spLocks/>
                </p:cNvSpPr>
                <p:nvPr/>
              </p:nvSpPr>
              <p:spPr bwMode="auto">
                <a:xfrm>
                  <a:off x="2433" y="3500"/>
                  <a:ext cx="21" cy="14"/>
                </a:xfrm>
                <a:custGeom>
                  <a:avLst/>
                  <a:gdLst>
                    <a:gd name="T0" fmla="*/ 21 w 21"/>
                    <a:gd name="T1" fmla="*/ 14 h 14"/>
                    <a:gd name="T2" fmla="*/ 0 w 21"/>
                    <a:gd name="T3" fmla="*/ 14 h 14"/>
                    <a:gd name="T4" fmla="*/ 0 w 21"/>
                    <a:gd name="T5" fmla="*/ 0 h 14"/>
                    <a:gd name="T6" fmla="*/ 3 w 21"/>
                    <a:gd name="T7" fmla="*/ 0 h 14"/>
                    <a:gd name="T8" fmla="*/ 3 w 21"/>
                    <a:gd name="T9" fmla="*/ 11 h 14"/>
                    <a:gd name="T10" fmla="*/ 9 w 21"/>
                    <a:gd name="T11" fmla="*/ 11 h 14"/>
                    <a:gd name="T12" fmla="*/ 9 w 21"/>
                    <a:gd name="T13" fmla="*/ 2 h 14"/>
                    <a:gd name="T14" fmla="*/ 13 w 21"/>
                    <a:gd name="T15" fmla="*/ 2 h 14"/>
                    <a:gd name="T16" fmla="*/ 13 w 21"/>
                    <a:gd name="T17" fmla="*/ 11 h 14"/>
                    <a:gd name="T18" fmla="*/ 21 w 21"/>
                    <a:gd name="T19" fmla="*/ 11 h 14"/>
                    <a:gd name="T20" fmla="*/ 21 w 21"/>
                    <a:gd name="T2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14">
                      <a:moveTo>
                        <a:pt x="21" y="14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1"/>
                      </a:lnTo>
                      <a:lnTo>
                        <a:pt x="9" y="11"/>
                      </a:lnTo>
                      <a:lnTo>
                        <a:pt x="9" y="2"/>
                      </a:lnTo>
                      <a:lnTo>
                        <a:pt x="13" y="2"/>
                      </a:lnTo>
                      <a:lnTo>
                        <a:pt x="13" y="11"/>
                      </a:lnTo>
                      <a:lnTo>
                        <a:pt x="21" y="11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17"/>
                <p:cNvSpPr>
                  <a:spLocks/>
                </p:cNvSpPr>
                <p:nvPr/>
              </p:nvSpPr>
              <p:spPr bwMode="auto">
                <a:xfrm>
                  <a:off x="2433" y="3482"/>
                  <a:ext cx="21" cy="14"/>
                </a:xfrm>
                <a:custGeom>
                  <a:avLst/>
                  <a:gdLst>
                    <a:gd name="T0" fmla="*/ 21 w 21"/>
                    <a:gd name="T1" fmla="*/ 14 h 14"/>
                    <a:gd name="T2" fmla="*/ 0 w 21"/>
                    <a:gd name="T3" fmla="*/ 14 h 14"/>
                    <a:gd name="T4" fmla="*/ 0 w 21"/>
                    <a:gd name="T5" fmla="*/ 0 h 14"/>
                    <a:gd name="T6" fmla="*/ 3 w 21"/>
                    <a:gd name="T7" fmla="*/ 0 h 14"/>
                    <a:gd name="T8" fmla="*/ 3 w 21"/>
                    <a:gd name="T9" fmla="*/ 10 h 14"/>
                    <a:gd name="T10" fmla="*/ 9 w 21"/>
                    <a:gd name="T11" fmla="*/ 10 h 14"/>
                    <a:gd name="T12" fmla="*/ 9 w 21"/>
                    <a:gd name="T13" fmla="*/ 1 h 14"/>
                    <a:gd name="T14" fmla="*/ 13 w 21"/>
                    <a:gd name="T15" fmla="*/ 1 h 14"/>
                    <a:gd name="T16" fmla="*/ 13 w 21"/>
                    <a:gd name="T17" fmla="*/ 10 h 14"/>
                    <a:gd name="T18" fmla="*/ 21 w 21"/>
                    <a:gd name="T19" fmla="*/ 10 h 14"/>
                    <a:gd name="T20" fmla="*/ 21 w 21"/>
                    <a:gd name="T2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14">
                      <a:moveTo>
                        <a:pt x="21" y="14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0"/>
                      </a:lnTo>
                      <a:lnTo>
                        <a:pt x="9" y="10"/>
                      </a:lnTo>
                      <a:lnTo>
                        <a:pt x="9" y="1"/>
                      </a:lnTo>
                      <a:lnTo>
                        <a:pt x="13" y="1"/>
                      </a:lnTo>
                      <a:lnTo>
                        <a:pt x="13" y="10"/>
                      </a:lnTo>
                      <a:lnTo>
                        <a:pt x="21" y="10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18"/>
                <p:cNvSpPr>
                  <a:spLocks/>
                </p:cNvSpPr>
                <p:nvPr/>
              </p:nvSpPr>
              <p:spPr bwMode="auto">
                <a:xfrm>
                  <a:off x="2433" y="3462"/>
                  <a:ext cx="21" cy="15"/>
                </a:xfrm>
                <a:custGeom>
                  <a:avLst/>
                  <a:gdLst>
                    <a:gd name="T0" fmla="*/ 21 w 21"/>
                    <a:gd name="T1" fmla="*/ 15 h 15"/>
                    <a:gd name="T2" fmla="*/ 0 w 21"/>
                    <a:gd name="T3" fmla="*/ 15 h 15"/>
                    <a:gd name="T4" fmla="*/ 0 w 21"/>
                    <a:gd name="T5" fmla="*/ 0 h 15"/>
                    <a:gd name="T6" fmla="*/ 3 w 21"/>
                    <a:gd name="T7" fmla="*/ 0 h 15"/>
                    <a:gd name="T8" fmla="*/ 3 w 21"/>
                    <a:gd name="T9" fmla="*/ 12 h 15"/>
                    <a:gd name="T10" fmla="*/ 8 w 21"/>
                    <a:gd name="T11" fmla="*/ 12 h 15"/>
                    <a:gd name="T12" fmla="*/ 8 w 21"/>
                    <a:gd name="T13" fmla="*/ 3 h 15"/>
                    <a:gd name="T14" fmla="*/ 12 w 21"/>
                    <a:gd name="T15" fmla="*/ 3 h 15"/>
                    <a:gd name="T16" fmla="*/ 12 w 21"/>
                    <a:gd name="T17" fmla="*/ 12 h 15"/>
                    <a:gd name="T18" fmla="*/ 17 w 21"/>
                    <a:gd name="T19" fmla="*/ 12 h 15"/>
                    <a:gd name="T20" fmla="*/ 17 w 21"/>
                    <a:gd name="T21" fmla="*/ 0 h 15"/>
                    <a:gd name="T22" fmla="*/ 21 w 21"/>
                    <a:gd name="T23" fmla="*/ 0 h 15"/>
                    <a:gd name="T24" fmla="*/ 21 w 21"/>
                    <a:gd name="T2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15">
                      <a:moveTo>
                        <a:pt x="21" y="15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2"/>
                      </a:lnTo>
                      <a:lnTo>
                        <a:pt x="8" y="12"/>
                      </a:lnTo>
                      <a:lnTo>
                        <a:pt x="8" y="3"/>
                      </a:lnTo>
                      <a:lnTo>
                        <a:pt x="12" y="3"/>
                      </a:lnTo>
                      <a:lnTo>
                        <a:pt x="12" y="12"/>
                      </a:lnTo>
                      <a:lnTo>
                        <a:pt x="17" y="12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1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19"/>
                <p:cNvSpPr>
                  <a:spLocks/>
                </p:cNvSpPr>
                <p:nvPr/>
              </p:nvSpPr>
              <p:spPr bwMode="auto">
                <a:xfrm>
                  <a:off x="2433" y="3440"/>
                  <a:ext cx="21" cy="18"/>
                </a:xfrm>
                <a:custGeom>
                  <a:avLst/>
                  <a:gdLst>
                    <a:gd name="T0" fmla="*/ 21 w 21"/>
                    <a:gd name="T1" fmla="*/ 4 h 18"/>
                    <a:gd name="T2" fmla="*/ 12 w 21"/>
                    <a:gd name="T3" fmla="*/ 11 h 18"/>
                    <a:gd name="T4" fmla="*/ 12 w 21"/>
                    <a:gd name="T5" fmla="*/ 14 h 18"/>
                    <a:gd name="T6" fmla="*/ 21 w 21"/>
                    <a:gd name="T7" fmla="*/ 14 h 18"/>
                    <a:gd name="T8" fmla="*/ 21 w 21"/>
                    <a:gd name="T9" fmla="*/ 18 h 18"/>
                    <a:gd name="T10" fmla="*/ 0 w 21"/>
                    <a:gd name="T11" fmla="*/ 18 h 18"/>
                    <a:gd name="T12" fmla="*/ 0 w 21"/>
                    <a:gd name="T13" fmla="*/ 14 h 18"/>
                    <a:gd name="T14" fmla="*/ 8 w 21"/>
                    <a:gd name="T15" fmla="*/ 14 h 18"/>
                    <a:gd name="T16" fmla="*/ 8 w 21"/>
                    <a:gd name="T17" fmla="*/ 11 h 18"/>
                    <a:gd name="T18" fmla="*/ 0 w 21"/>
                    <a:gd name="T19" fmla="*/ 4 h 18"/>
                    <a:gd name="T20" fmla="*/ 0 w 21"/>
                    <a:gd name="T21" fmla="*/ 0 h 18"/>
                    <a:gd name="T22" fmla="*/ 10 w 21"/>
                    <a:gd name="T23" fmla="*/ 8 h 18"/>
                    <a:gd name="T24" fmla="*/ 21 w 21"/>
                    <a:gd name="T25" fmla="*/ 0 h 18"/>
                    <a:gd name="T26" fmla="*/ 21 w 21"/>
                    <a:gd name="T27" fmla="*/ 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18">
                      <a:moveTo>
                        <a:pt x="21" y="4"/>
                      </a:moveTo>
                      <a:lnTo>
                        <a:pt x="12" y="11"/>
                      </a:lnTo>
                      <a:lnTo>
                        <a:pt x="12" y="14"/>
                      </a:lnTo>
                      <a:lnTo>
                        <a:pt x="21" y="14"/>
                      </a:lnTo>
                      <a:lnTo>
                        <a:pt x="21" y="18"/>
                      </a:lnTo>
                      <a:lnTo>
                        <a:pt x="0" y="18"/>
                      </a:lnTo>
                      <a:lnTo>
                        <a:pt x="0" y="14"/>
                      </a:lnTo>
                      <a:lnTo>
                        <a:pt x="8" y="14"/>
                      </a:lnTo>
                      <a:lnTo>
                        <a:pt x="8" y="11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8"/>
                      </a:lnTo>
                      <a:lnTo>
                        <a:pt x="21" y="0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0"/>
                <p:cNvSpPr>
                  <a:spLocks/>
                </p:cNvSpPr>
                <p:nvPr/>
              </p:nvSpPr>
              <p:spPr bwMode="auto">
                <a:xfrm>
                  <a:off x="2433" y="3421"/>
                  <a:ext cx="21" cy="16"/>
                </a:xfrm>
                <a:custGeom>
                  <a:avLst/>
                  <a:gdLst>
                    <a:gd name="T0" fmla="*/ 21 w 21"/>
                    <a:gd name="T1" fmla="*/ 10 h 16"/>
                    <a:gd name="T2" fmla="*/ 3 w 21"/>
                    <a:gd name="T3" fmla="*/ 10 h 16"/>
                    <a:gd name="T4" fmla="*/ 3 w 21"/>
                    <a:gd name="T5" fmla="*/ 16 h 16"/>
                    <a:gd name="T6" fmla="*/ 0 w 21"/>
                    <a:gd name="T7" fmla="*/ 16 h 16"/>
                    <a:gd name="T8" fmla="*/ 0 w 21"/>
                    <a:gd name="T9" fmla="*/ 0 h 16"/>
                    <a:gd name="T10" fmla="*/ 3 w 21"/>
                    <a:gd name="T11" fmla="*/ 0 h 16"/>
                    <a:gd name="T12" fmla="*/ 3 w 21"/>
                    <a:gd name="T13" fmla="*/ 7 h 16"/>
                    <a:gd name="T14" fmla="*/ 21 w 21"/>
                    <a:gd name="T15" fmla="*/ 7 h 16"/>
                    <a:gd name="T16" fmla="*/ 21 w 21"/>
                    <a:gd name="T17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16">
                      <a:moveTo>
                        <a:pt x="21" y="10"/>
                      </a:moveTo>
                      <a:lnTo>
                        <a:pt x="3" y="10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7"/>
                      </a:lnTo>
                      <a:lnTo>
                        <a:pt x="21" y="7"/>
                      </a:lnTo>
                      <a:lnTo>
                        <a:pt x="21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1"/>
                <p:cNvSpPr>
                  <a:spLocks/>
                </p:cNvSpPr>
                <p:nvPr/>
              </p:nvSpPr>
              <p:spPr bwMode="auto">
                <a:xfrm>
                  <a:off x="2220" y="3473"/>
                  <a:ext cx="62" cy="61"/>
                </a:xfrm>
                <a:custGeom>
                  <a:avLst/>
                  <a:gdLst>
                    <a:gd name="T0" fmla="*/ 62 w 62"/>
                    <a:gd name="T1" fmla="*/ 61 h 61"/>
                    <a:gd name="T2" fmla="*/ 62 w 62"/>
                    <a:gd name="T3" fmla="*/ 0 h 61"/>
                    <a:gd name="T4" fmla="*/ 0 w 62"/>
                    <a:gd name="T5" fmla="*/ 24 h 61"/>
                    <a:gd name="T6" fmla="*/ 0 w 62"/>
                    <a:gd name="T7" fmla="*/ 61 h 61"/>
                    <a:gd name="T8" fmla="*/ 62 w 62"/>
                    <a:gd name="T9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1">
                      <a:moveTo>
                        <a:pt x="62" y="61"/>
                      </a:moveTo>
                      <a:lnTo>
                        <a:pt x="62" y="0"/>
                      </a:lnTo>
                      <a:lnTo>
                        <a:pt x="0" y="24"/>
                      </a:lnTo>
                      <a:lnTo>
                        <a:pt x="0" y="61"/>
                      </a:lnTo>
                      <a:lnTo>
                        <a:pt x="62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22"/>
                <p:cNvSpPr>
                  <a:spLocks/>
                </p:cNvSpPr>
                <p:nvPr/>
              </p:nvSpPr>
              <p:spPr bwMode="auto">
                <a:xfrm>
                  <a:off x="2288" y="3458"/>
                  <a:ext cx="63" cy="76"/>
                </a:xfrm>
                <a:custGeom>
                  <a:avLst/>
                  <a:gdLst>
                    <a:gd name="T0" fmla="*/ 54 w 54"/>
                    <a:gd name="T1" fmla="*/ 14 h 66"/>
                    <a:gd name="T2" fmla="*/ 31 w 54"/>
                    <a:gd name="T3" fmla="*/ 0 h 66"/>
                    <a:gd name="T4" fmla="*/ 0 w 54"/>
                    <a:gd name="T5" fmla="*/ 11 h 66"/>
                    <a:gd name="T6" fmla="*/ 0 w 54"/>
                    <a:gd name="T7" fmla="*/ 66 h 66"/>
                    <a:gd name="T8" fmla="*/ 54 w 54"/>
                    <a:gd name="T9" fmla="*/ 66 h 66"/>
                    <a:gd name="T10" fmla="*/ 54 w 54"/>
                    <a:gd name="T11" fmla="*/ 14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66">
                      <a:moveTo>
                        <a:pt x="54" y="14"/>
                      </a:moveTo>
                      <a:cubicBezTo>
                        <a:pt x="45" y="14"/>
                        <a:pt x="33" y="5"/>
                        <a:pt x="31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54" y="66"/>
                        <a:pt x="54" y="66"/>
                        <a:pt x="54" y="66"/>
                      </a:cubicBezTo>
                      <a:lnTo>
                        <a:pt x="54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23"/>
                <p:cNvSpPr>
                  <a:spLocks/>
                </p:cNvSpPr>
                <p:nvPr/>
              </p:nvSpPr>
              <p:spPr bwMode="auto">
                <a:xfrm>
                  <a:off x="2148" y="3499"/>
                  <a:ext cx="65" cy="35"/>
                </a:xfrm>
                <a:custGeom>
                  <a:avLst/>
                  <a:gdLst>
                    <a:gd name="T0" fmla="*/ 0 w 56"/>
                    <a:gd name="T1" fmla="*/ 26 h 30"/>
                    <a:gd name="T2" fmla="*/ 3 w 56"/>
                    <a:gd name="T3" fmla="*/ 20 h 30"/>
                    <a:gd name="T4" fmla="*/ 56 w 56"/>
                    <a:gd name="T5" fmla="*/ 0 h 30"/>
                    <a:gd name="T6" fmla="*/ 56 w 56"/>
                    <a:gd name="T7" fmla="*/ 30 h 30"/>
                    <a:gd name="T8" fmla="*/ 0 w 56"/>
                    <a:gd name="T9" fmla="*/ 30 h 30"/>
                    <a:gd name="T10" fmla="*/ 0 w 56"/>
                    <a:gd name="T11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0">
                      <a:moveTo>
                        <a:pt x="0" y="26"/>
                      </a:moveTo>
                      <a:cubicBezTo>
                        <a:pt x="0" y="23"/>
                        <a:pt x="0" y="22"/>
                        <a:pt x="3" y="2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30"/>
                        <a:pt x="56" y="30"/>
                        <a:pt x="56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24"/>
                <p:cNvSpPr>
                  <a:spLocks noEditPoints="1"/>
                </p:cNvSpPr>
                <p:nvPr/>
              </p:nvSpPr>
              <p:spPr bwMode="auto">
                <a:xfrm>
                  <a:off x="2321" y="3399"/>
                  <a:ext cx="68" cy="68"/>
                </a:xfrm>
                <a:custGeom>
                  <a:avLst/>
                  <a:gdLst>
                    <a:gd name="T0" fmla="*/ 30 w 59"/>
                    <a:gd name="T1" fmla="*/ 5 h 59"/>
                    <a:gd name="T2" fmla="*/ 54 w 59"/>
                    <a:gd name="T3" fmla="*/ 29 h 59"/>
                    <a:gd name="T4" fmla="*/ 30 w 59"/>
                    <a:gd name="T5" fmla="*/ 54 h 59"/>
                    <a:gd name="T6" fmla="*/ 5 w 59"/>
                    <a:gd name="T7" fmla="*/ 29 h 59"/>
                    <a:gd name="T8" fmla="*/ 30 w 59"/>
                    <a:gd name="T9" fmla="*/ 5 h 59"/>
                    <a:gd name="T10" fmla="*/ 30 w 59"/>
                    <a:gd name="T11" fmla="*/ 0 h 59"/>
                    <a:gd name="T12" fmla="*/ 0 w 59"/>
                    <a:gd name="T13" fmla="*/ 29 h 59"/>
                    <a:gd name="T14" fmla="*/ 30 w 59"/>
                    <a:gd name="T15" fmla="*/ 59 h 59"/>
                    <a:gd name="T16" fmla="*/ 59 w 59"/>
                    <a:gd name="T17" fmla="*/ 29 h 59"/>
                    <a:gd name="T18" fmla="*/ 30 w 59"/>
                    <a:gd name="T1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9">
                      <a:moveTo>
                        <a:pt x="30" y="5"/>
                      </a:moveTo>
                      <a:cubicBezTo>
                        <a:pt x="43" y="5"/>
                        <a:pt x="54" y="16"/>
                        <a:pt x="54" y="29"/>
                      </a:cubicBezTo>
                      <a:cubicBezTo>
                        <a:pt x="54" y="43"/>
                        <a:pt x="43" y="54"/>
                        <a:pt x="30" y="54"/>
                      </a:cubicBezTo>
                      <a:cubicBezTo>
                        <a:pt x="16" y="54"/>
                        <a:pt x="5" y="43"/>
                        <a:pt x="5" y="29"/>
                      </a:cubicBezTo>
                      <a:cubicBezTo>
                        <a:pt x="5" y="16"/>
                        <a:pt x="16" y="5"/>
                        <a:pt x="30" y="5"/>
                      </a:cubicBezTo>
                      <a:moveTo>
                        <a:pt x="30" y="0"/>
                      </a:move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45"/>
                        <a:pt x="14" y="59"/>
                        <a:pt x="30" y="59"/>
                      </a:cubicBezTo>
                      <a:cubicBezTo>
                        <a:pt x="46" y="59"/>
                        <a:pt x="59" y="45"/>
                        <a:pt x="59" y="29"/>
                      </a:cubicBezTo>
                      <a:cubicBezTo>
                        <a:pt x="59" y="13"/>
                        <a:pt x="46" y="0"/>
                        <a:pt x="3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25"/>
                <p:cNvSpPr>
                  <a:spLocks noEditPoints="1"/>
                </p:cNvSpPr>
                <p:nvPr/>
              </p:nvSpPr>
              <p:spPr bwMode="auto">
                <a:xfrm>
                  <a:off x="2358" y="3422"/>
                  <a:ext cx="65" cy="112"/>
                </a:xfrm>
                <a:custGeom>
                  <a:avLst/>
                  <a:gdLst>
                    <a:gd name="T0" fmla="*/ 53 w 56"/>
                    <a:gd name="T1" fmla="*/ 3 h 97"/>
                    <a:gd name="T2" fmla="*/ 53 w 56"/>
                    <a:gd name="T3" fmla="*/ 4 h 97"/>
                    <a:gd name="T4" fmla="*/ 53 w 56"/>
                    <a:gd name="T5" fmla="*/ 94 h 97"/>
                    <a:gd name="T6" fmla="*/ 3 w 56"/>
                    <a:gd name="T7" fmla="*/ 94 h 97"/>
                    <a:gd name="T8" fmla="*/ 3 w 56"/>
                    <a:gd name="T9" fmla="*/ 47 h 97"/>
                    <a:gd name="T10" fmla="*/ 35 w 56"/>
                    <a:gd name="T11" fmla="*/ 15 h 97"/>
                    <a:gd name="T12" fmla="*/ 36 w 56"/>
                    <a:gd name="T13" fmla="*/ 10 h 97"/>
                    <a:gd name="T14" fmla="*/ 52 w 56"/>
                    <a:gd name="T15" fmla="*/ 4 h 97"/>
                    <a:gd name="T16" fmla="*/ 53 w 56"/>
                    <a:gd name="T17" fmla="*/ 3 h 97"/>
                    <a:gd name="T18" fmla="*/ 54 w 56"/>
                    <a:gd name="T19" fmla="*/ 0 h 97"/>
                    <a:gd name="T20" fmla="*/ 51 w 56"/>
                    <a:gd name="T21" fmla="*/ 1 h 97"/>
                    <a:gd name="T22" fmla="*/ 33 w 56"/>
                    <a:gd name="T23" fmla="*/ 8 h 97"/>
                    <a:gd name="T24" fmla="*/ 32 w 56"/>
                    <a:gd name="T25" fmla="*/ 14 h 97"/>
                    <a:gd name="T26" fmla="*/ 0 w 56"/>
                    <a:gd name="T27" fmla="*/ 45 h 97"/>
                    <a:gd name="T28" fmla="*/ 0 w 56"/>
                    <a:gd name="T29" fmla="*/ 97 h 97"/>
                    <a:gd name="T30" fmla="*/ 56 w 56"/>
                    <a:gd name="T31" fmla="*/ 97 h 97"/>
                    <a:gd name="T32" fmla="*/ 56 w 56"/>
                    <a:gd name="T33" fmla="*/ 4 h 97"/>
                    <a:gd name="T34" fmla="*/ 54 w 56"/>
                    <a:gd name="T35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97">
                      <a:moveTo>
                        <a:pt x="53" y="3"/>
                      </a:moveTo>
                      <a:cubicBezTo>
                        <a:pt x="53" y="3"/>
                        <a:pt x="53" y="4"/>
                        <a:pt x="53" y="4"/>
                      </a:cubicBezTo>
                      <a:cubicBezTo>
                        <a:pt x="53" y="94"/>
                        <a:pt x="53" y="94"/>
                        <a:pt x="53" y="94"/>
                      </a:cubicBezTo>
                      <a:cubicBezTo>
                        <a:pt x="3" y="94"/>
                        <a:pt x="3" y="94"/>
                        <a:pt x="3" y="94"/>
                      </a:cubicBezTo>
                      <a:cubicBezTo>
                        <a:pt x="3" y="47"/>
                        <a:pt x="3" y="47"/>
                        <a:pt x="3" y="47"/>
                      </a:cubicBezTo>
                      <a:cubicBezTo>
                        <a:pt x="21" y="45"/>
                        <a:pt x="33" y="32"/>
                        <a:pt x="35" y="15"/>
                      </a:cubicBezTo>
                      <a:cubicBezTo>
                        <a:pt x="36" y="12"/>
                        <a:pt x="36" y="11"/>
                        <a:pt x="36" y="10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52" y="3"/>
                        <a:pt x="52" y="3"/>
                        <a:pt x="53" y="3"/>
                      </a:cubicBezTo>
                      <a:moveTo>
                        <a:pt x="54" y="0"/>
                      </a:moveTo>
                      <a:cubicBezTo>
                        <a:pt x="54" y="0"/>
                        <a:pt x="53" y="0"/>
                        <a:pt x="51" y="1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10"/>
                        <a:pt x="33" y="11"/>
                        <a:pt x="32" y="14"/>
                      </a:cubicBezTo>
                      <a:cubicBezTo>
                        <a:pt x="30" y="30"/>
                        <a:pt x="19" y="43"/>
                        <a:pt x="0" y="4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56" y="97"/>
                        <a:pt x="56" y="97"/>
                        <a:pt x="56" y="97"/>
                      </a:cubicBezTo>
                      <a:cubicBezTo>
                        <a:pt x="56" y="4"/>
                        <a:pt x="56" y="4"/>
                        <a:pt x="56" y="4"/>
                      </a:cubicBezTo>
                      <a:cubicBezTo>
                        <a:pt x="56" y="1"/>
                        <a:pt x="56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26"/>
                <p:cNvSpPr>
                  <a:spLocks/>
                </p:cNvSpPr>
                <p:nvPr/>
              </p:nvSpPr>
              <p:spPr bwMode="auto">
                <a:xfrm>
                  <a:off x="2340" y="3417"/>
                  <a:ext cx="30" cy="30"/>
                </a:xfrm>
                <a:custGeom>
                  <a:avLst/>
                  <a:gdLst>
                    <a:gd name="T0" fmla="*/ 11 w 30"/>
                    <a:gd name="T1" fmla="*/ 30 h 30"/>
                    <a:gd name="T2" fmla="*/ 11 w 30"/>
                    <a:gd name="T3" fmla="*/ 20 h 30"/>
                    <a:gd name="T4" fmla="*/ 0 w 30"/>
                    <a:gd name="T5" fmla="*/ 20 h 30"/>
                    <a:gd name="T6" fmla="*/ 0 w 30"/>
                    <a:gd name="T7" fmla="*/ 11 h 30"/>
                    <a:gd name="T8" fmla="*/ 11 w 30"/>
                    <a:gd name="T9" fmla="*/ 11 h 30"/>
                    <a:gd name="T10" fmla="*/ 11 w 30"/>
                    <a:gd name="T11" fmla="*/ 0 h 30"/>
                    <a:gd name="T12" fmla="*/ 19 w 30"/>
                    <a:gd name="T13" fmla="*/ 0 h 30"/>
                    <a:gd name="T14" fmla="*/ 19 w 30"/>
                    <a:gd name="T15" fmla="*/ 11 h 30"/>
                    <a:gd name="T16" fmla="*/ 30 w 30"/>
                    <a:gd name="T17" fmla="*/ 11 h 30"/>
                    <a:gd name="T18" fmla="*/ 30 w 30"/>
                    <a:gd name="T19" fmla="*/ 20 h 30"/>
                    <a:gd name="T20" fmla="*/ 19 w 30"/>
                    <a:gd name="T21" fmla="*/ 20 h 30"/>
                    <a:gd name="T22" fmla="*/ 19 w 30"/>
                    <a:gd name="T23" fmla="*/ 30 h 30"/>
                    <a:gd name="T24" fmla="*/ 11 w 30"/>
                    <a:gd name="T25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0" h="30">
                      <a:moveTo>
                        <a:pt x="11" y="30"/>
                      </a:moveTo>
                      <a:lnTo>
                        <a:pt x="11" y="20"/>
                      </a:lnTo>
                      <a:lnTo>
                        <a:pt x="0" y="20"/>
                      </a:lnTo>
                      <a:lnTo>
                        <a:pt x="0" y="11"/>
                      </a:lnTo>
                      <a:lnTo>
                        <a:pt x="11" y="11"/>
                      </a:lnTo>
                      <a:lnTo>
                        <a:pt x="11" y="0"/>
                      </a:lnTo>
                      <a:lnTo>
                        <a:pt x="19" y="0"/>
                      </a:lnTo>
                      <a:lnTo>
                        <a:pt x="19" y="11"/>
                      </a:lnTo>
                      <a:lnTo>
                        <a:pt x="30" y="11"/>
                      </a:lnTo>
                      <a:lnTo>
                        <a:pt x="30" y="20"/>
                      </a:lnTo>
                      <a:lnTo>
                        <a:pt x="19" y="20"/>
                      </a:lnTo>
                      <a:lnTo>
                        <a:pt x="19" y="30"/>
                      </a:lnTo>
                      <a:lnTo>
                        <a:pt x="11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27"/>
                <p:cNvSpPr>
                  <a:spLocks noEditPoints="1"/>
                </p:cNvSpPr>
                <p:nvPr/>
              </p:nvSpPr>
              <p:spPr bwMode="auto">
                <a:xfrm>
                  <a:off x="2433" y="3544"/>
                  <a:ext cx="20" cy="23"/>
                </a:xfrm>
                <a:custGeom>
                  <a:avLst/>
                  <a:gdLst>
                    <a:gd name="T0" fmla="*/ 15 w 17"/>
                    <a:gd name="T1" fmla="*/ 0 h 20"/>
                    <a:gd name="T2" fmla="*/ 17 w 17"/>
                    <a:gd name="T3" fmla="*/ 3 h 20"/>
                    <a:gd name="T4" fmla="*/ 17 w 17"/>
                    <a:gd name="T5" fmla="*/ 10 h 20"/>
                    <a:gd name="T6" fmla="*/ 17 w 17"/>
                    <a:gd name="T7" fmla="*/ 17 h 20"/>
                    <a:gd name="T8" fmla="*/ 15 w 17"/>
                    <a:gd name="T9" fmla="*/ 20 h 20"/>
                    <a:gd name="T10" fmla="*/ 9 w 17"/>
                    <a:gd name="T11" fmla="*/ 20 h 20"/>
                    <a:gd name="T12" fmla="*/ 3 w 17"/>
                    <a:gd name="T13" fmla="*/ 20 h 20"/>
                    <a:gd name="T14" fmla="*/ 0 w 17"/>
                    <a:gd name="T15" fmla="*/ 17 h 20"/>
                    <a:gd name="T16" fmla="*/ 0 w 17"/>
                    <a:gd name="T17" fmla="*/ 10 h 20"/>
                    <a:gd name="T18" fmla="*/ 0 w 17"/>
                    <a:gd name="T19" fmla="*/ 3 h 20"/>
                    <a:gd name="T20" fmla="*/ 3 w 17"/>
                    <a:gd name="T21" fmla="*/ 0 h 20"/>
                    <a:gd name="T22" fmla="*/ 9 w 17"/>
                    <a:gd name="T23" fmla="*/ 0 h 20"/>
                    <a:gd name="T24" fmla="*/ 15 w 17"/>
                    <a:gd name="T25" fmla="*/ 0 h 20"/>
                    <a:gd name="T26" fmla="*/ 14 w 17"/>
                    <a:gd name="T27" fmla="*/ 18 h 20"/>
                    <a:gd name="T28" fmla="*/ 15 w 17"/>
                    <a:gd name="T29" fmla="*/ 16 h 20"/>
                    <a:gd name="T30" fmla="*/ 15 w 17"/>
                    <a:gd name="T31" fmla="*/ 10 h 20"/>
                    <a:gd name="T32" fmla="*/ 15 w 17"/>
                    <a:gd name="T33" fmla="*/ 4 h 20"/>
                    <a:gd name="T34" fmla="*/ 14 w 17"/>
                    <a:gd name="T35" fmla="*/ 2 h 20"/>
                    <a:gd name="T36" fmla="*/ 9 w 17"/>
                    <a:gd name="T37" fmla="*/ 2 h 20"/>
                    <a:gd name="T38" fmla="*/ 4 w 17"/>
                    <a:gd name="T39" fmla="*/ 2 h 20"/>
                    <a:gd name="T40" fmla="*/ 2 w 17"/>
                    <a:gd name="T41" fmla="*/ 4 h 20"/>
                    <a:gd name="T42" fmla="*/ 2 w 17"/>
                    <a:gd name="T43" fmla="*/ 10 h 20"/>
                    <a:gd name="T44" fmla="*/ 2 w 17"/>
                    <a:gd name="T45" fmla="*/ 16 h 20"/>
                    <a:gd name="T46" fmla="*/ 4 w 17"/>
                    <a:gd name="T47" fmla="*/ 18 h 20"/>
                    <a:gd name="T48" fmla="*/ 9 w 17"/>
                    <a:gd name="T49" fmla="*/ 19 h 20"/>
                    <a:gd name="T50" fmla="*/ 14 w 17"/>
                    <a:gd name="T51" fmla="*/ 18 h 20"/>
                    <a:gd name="T52" fmla="*/ 13 w 17"/>
                    <a:gd name="T53" fmla="*/ 10 h 20"/>
                    <a:gd name="T54" fmla="*/ 12 w 17"/>
                    <a:gd name="T55" fmla="*/ 11 h 20"/>
                    <a:gd name="T56" fmla="*/ 13 w 17"/>
                    <a:gd name="T57" fmla="*/ 15 h 20"/>
                    <a:gd name="T58" fmla="*/ 10 w 17"/>
                    <a:gd name="T59" fmla="*/ 15 h 20"/>
                    <a:gd name="T60" fmla="*/ 9 w 17"/>
                    <a:gd name="T61" fmla="*/ 12 h 20"/>
                    <a:gd name="T62" fmla="*/ 9 w 17"/>
                    <a:gd name="T63" fmla="*/ 12 h 20"/>
                    <a:gd name="T64" fmla="*/ 7 w 17"/>
                    <a:gd name="T65" fmla="*/ 12 h 20"/>
                    <a:gd name="T66" fmla="*/ 7 w 17"/>
                    <a:gd name="T67" fmla="*/ 15 h 20"/>
                    <a:gd name="T68" fmla="*/ 4 w 17"/>
                    <a:gd name="T69" fmla="*/ 15 h 20"/>
                    <a:gd name="T70" fmla="*/ 4 w 17"/>
                    <a:gd name="T71" fmla="*/ 5 h 20"/>
                    <a:gd name="T72" fmla="*/ 10 w 17"/>
                    <a:gd name="T73" fmla="*/ 5 h 20"/>
                    <a:gd name="T74" fmla="*/ 12 w 17"/>
                    <a:gd name="T75" fmla="*/ 5 h 20"/>
                    <a:gd name="T76" fmla="*/ 13 w 17"/>
                    <a:gd name="T77" fmla="*/ 6 h 20"/>
                    <a:gd name="T78" fmla="*/ 13 w 17"/>
                    <a:gd name="T79" fmla="*/ 8 h 20"/>
                    <a:gd name="T80" fmla="*/ 13 w 17"/>
                    <a:gd name="T81" fmla="*/ 10 h 20"/>
                    <a:gd name="T82" fmla="*/ 7 w 17"/>
                    <a:gd name="T83" fmla="*/ 10 h 20"/>
                    <a:gd name="T84" fmla="*/ 9 w 17"/>
                    <a:gd name="T85" fmla="*/ 10 h 20"/>
                    <a:gd name="T86" fmla="*/ 10 w 17"/>
                    <a:gd name="T87" fmla="*/ 9 h 20"/>
                    <a:gd name="T88" fmla="*/ 10 w 17"/>
                    <a:gd name="T89" fmla="*/ 9 h 20"/>
                    <a:gd name="T90" fmla="*/ 10 w 17"/>
                    <a:gd name="T91" fmla="*/ 8 h 20"/>
                    <a:gd name="T92" fmla="*/ 10 w 17"/>
                    <a:gd name="T93" fmla="*/ 7 h 20"/>
                    <a:gd name="T94" fmla="*/ 10 w 17"/>
                    <a:gd name="T95" fmla="*/ 7 h 20"/>
                    <a:gd name="T96" fmla="*/ 9 w 17"/>
                    <a:gd name="T97" fmla="*/ 7 h 20"/>
                    <a:gd name="T98" fmla="*/ 7 w 17"/>
                    <a:gd name="T99" fmla="*/ 7 h 20"/>
                    <a:gd name="T100" fmla="*/ 7 w 17"/>
                    <a:gd name="T101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7" h="20">
                      <a:moveTo>
                        <a:pt x="15" y="0"/>
                      </a:moveTo>
                      <a:cubicBezTo>
                        <a:pt x="16" y="1"/>
                        <a:pt x="17" y="2"/>
                        <a:pt x="17" y="3"/>
                      </a:cubicBezTo>
                      <a:cubicBezTo>
                        <a:pt x="17" y="4"/>
                        <a:pt x="17" y="7"/>
                        <a:pt x="17" y="10"/>
                      </a:cubicBezTo>
                      <a:cubicBezTo>
                        <a:pt x="17" y="13"/>
                        <a:pt x="17" y="16"/>
                        <a:pt x="17" y="17"/>
                      </a:cubicBezTo>
                      <a:cubicBezTo>
                        <a:pt x="17" y="18"/>
                        <a:pt x="16" y="19"/>
                        <a:pt x="15" y="20"/>
                      </a:cubicBezTo>
                      <a:cubicBezTo>
                        <a:pt x="14" y="20"/>
                        <a:pt x="11" y="20"/>
                        <a:pt x="9" y="20"/>
                      </a:cubicBezTo>
                      <a:cubicBezTo>
                        <a:pt x="6" y="20"/>
                        <a:pt x="4" y="20"/>
                        <a:pt x="3" y="20"/>
                      </a:cubicBezTo>
                      <a:cubicBezTo>
                        <a:pt x="2" y="19"/>
                        <a:pt x="1" y="18"/>
                        <a:pt x="0" y="17"/>
                      </a:cubicBezTo>
                      <a:cubicBezTo>
                        <a:pt x="0" y="16"/>
                        <a:pt x="0" y="13"/>
                        <a:pt x="0" y="10"/>
                      </a:cubicBezTo>
                      <a:cubicBezTo>
                        <a:pt x="0" y="7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1" y="0"/>
                        <a:pt x="14" y="0"/>
                        <a:pt x="15" y="0"/>
                      </a:cubicBezTo>
                      <a:close/>
                      <a:moveTo>
                        <a:pt x="14" y="18"/>
                      </a:moveTo>
                      <a:cubicBezTo>
                        <a:pt x="14" y="18"/>
                        <a:pt x="15" y="17"/>
                        <a:pt x="15" y="16"/>
                      </a:cubicBezTo>
                      <a:cubicBezTo>
                        <a:pt x="15" y="15"/>
                        <a:pt x="15" y="13"/>
                        <a:pt x="15" y="10"/>
                      </a:cubicBezTo>
                      <a:cubicBezTo>
                        <a:pt x="15" y="7"/>
                        <a:pt x="15" y="5"/>
                        <a:pt x="15" y="4"/>
                      </a:cubicBezTo>
                      <a:cubicBezTo>
                        <a:pt x="15" y="3"/>
                        <a:pt x="14" y="2"/>
                        <a:pt x="14" y="2"/>
                      </a:cubicBezTo>
                      <a:cubicBezTo>
                        <a:pt x="13" y="2"/>
                        <a:pt x="11" y="2"/>
                        <a:pt x="9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3" y="2"/>
                        <a:pt x="2" y="3"/>
                        <a:pt x="2" y="4"/>
                      </a:cubicBezTo>
                      <a:cubicBezTo>
                        <a:pt x="2" y="5"/>
                        <a:pt x="2" y="7"/>
                        <a:pt x="2" y="10"/>
                      </a:cubicBezTo>
                      <a:cubicBezTo>
                        <a:pt x="2" y="13"/>
                        <a:pt x="2" y="15"/>
                        <a:pt x="2" y="16"/>
                      </a:cubicBezTo>
                      <a:cubicBezTo>
                        <a:pt x="2" y="17"/>
                        <a:pt x="3" y="18"/>
                        <a:pt x="4" y="18"/>
                      </a:cubicBezTo>
                      <a:cubicBezTo>
                        <a:pt x="5" y="18"/>
                        <a:pt x="6" y="19"/>
                        <a:pt x="9" y="19"/>
                      </a:cubicBezTo>
                      <a:cubicBezTo>
                        <a:pt x="11" y="19"/>
                        <a:pt x="13" y="18"/>
                        <a:pt x="14" y="18"/>
                      </a:cubicBezTo>
                      <a:close/>
                      <a:moveTo>
                        <a:pt x="13" y="10"/>
                      </a:moveTo>
                      <a:cubicBezTo>
                        <a:pt x="13" y="11"/>
                        <a:pt x="12" y="11"/>
                        <a:pt x="12" y="11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2" y="5"/>
                        <a:pt x="13" y="6"/>
                        <a:pt x="13" y="6"/>
                      </a:cubicBezTo>
                      <a:cubicBezTo>
                        <a:pt x="13" y="7"/>
                        <a:pt x="13" y="7"/>
                        <a:pt x="13" y="8"/>
                      </a:cubicBezTo>
                      <a:cubicBezTo>
                        <a:pt x="13" y="9"/>
                        <a:pt x="13" y="10"/>
                        <a:pt x="13" y="10"/>
                      </a:cubicBezTo>
                      <a:close/>
                      <a:moveTo>
                        <a:pt x="7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10" y="10"/>
                        <a:pt x="10" y="9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0" y="9"/>
                        <a:pt x="10" y="9"/>
                        <a:pt x="10" y="8"/>
                      </a:cubicBezTo>
                      <a:cubicBezTo>
                        <a:pt x="10" y="8"/>
                        <a:pt x="10" y="7"/>
                        <a:pt x="10" y="7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7" y="7"/>
                        <a:pt x="7" y="7"/>
                        <a:pt x="7" y="7"/>
                      </a:cubicBezTo>
                      <a:lnTo>
                        <a:pt x="7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28"/>
                <p:cNvSpPr>
                  <a:spLocks/>
                </p:cNvSpPr>
                <p:nvPr/>
              </p:nvSpPr>
              <p:spPr bwMode="auto">
                <a:xfrm>
                  <a:off x="2155" y="3376"/>
                  <a:ext cx="9" cy="11"/>
                </a:xfrm>
                <a:custGeom>
                  <a:avLst/>
                  <a:gdLst>
                    <a:gd name="T0" fmla="*/ 2 w 8"/>
                    <a:gd name="T1" fmla="*/ 10 h 10"/>
                    <a:gd name="T2" fmla="*/ 1 w 8"/>
                    <a:gd name="T3" fmla="*/ 10 h 10"/>
                    <a:gd name="T4" fmla="*/ 1 w 8"/>
                    <a:gd name="T5" fmla="*/ 8 h 10"/>
                    <a:gd name="T6" fmla="*/ 2 w 8"/>
                    <a:gd name="T7" fmla="*/ 8 h 10"/>
                    <a:gd name="T8" fmla="*/ 4 w 8"/>
                    <a:gd name="T9" fmla="*/ 8 h 10"/>
                    <a:gd name="T10" fmla="*/ 5 w 8"/>
                    <a:gd name="T11" fmla="*/ 8 h 10"/>
                    <a:gd name="T12" fmla="*/ 6 w 8"/>
                    <a:gd name="T13" fmla="*/ 8 h 10"/>
                    <a:gd name="T14" fmla="*/ 6 w 8"/>
                    <a:gd name="T15" fmla="*/ 7 h 10"/>
                    <a:gd name="T16" fmla="*/ 6 w 8"/>
                    <a:gd name="T17" fmla="*/ 7 h 10"/>
                    <a:gd name="T18" fmla="*/ 5 w 8"/>
                    <a:gd name="T19" fmla="*/ 6 h 10"/>
                    <a:gd name="T20" fmla="*/ 5 w 8"/>
                    <a:gd name="T21" fmla="*/ 6 h 10"/>
                    <a:gd name="T22" fmla="*/ 2 w 8"/>
                    <a:gd name="T23" fmla="*/ 6 h 10"/>
                    <a:gd name="T24" fmla="*/ 1 w 8"/>
                    <a:gd name="T25" fmla="*/ 5 h 10"/>
                    <a:gd name="T26" fmla="*/ 0 w 8"/>
                    <a:gd name="T27" fmla="*/ 4 h 10"/>
                    <a:gd name="T28" fmla="*/ 0 w 8"/>
                    <a:gd name="T29" fmla="*/ 3 h 10"/>
                    <a:gd name="T30" fmla="*/ 1 w 8"/>
                    <a:gd name="T31" fmla="*/ 1 h 10"/>
                    <a:gd name="T32" fmla="*/ 2 w 8"/>
                    <a:gd name="T33" fmla="*/ 0 h 10"/>
                    <a:gd name="T34" fmla="*/ 4 w 8"/>
                    <a:gd name="T35" fmla="*/ 0 h 10"/>
                    <a:gd name="T36" fmla="*/ 6 w 8"/>
                    <a:gd name="T37" fmla="*/ 0 h 10"/>
                    <a:gd name="T38" fmla="*/ 8 w 8"/>
                    <a:gd name="T39" fmla="*/ 0 h 10"/>
                    <a:gd name="T40" fmla="*/ 8 w 8"/>
                    <a:gd name="T41" fmla="*/ 2 h 10"/>
                    <a:gd name="T42" fmla="*/ 5 w 8"/>
                    <a:gd name="T43" fmla="*/ 2 h 10"/>
                    <a:gd name="T44" fmla="*/ 3 w 8"/>
                    <a:gd name="T45" fmla="*/ 2 h 10"/>
                    <a:gd name="T46" fmla="*/ 3 w 8"/>
                    <a:gd name="T47" fmla="*/ 2 h 10"/>
                    <a:gd name="T48" fmla="*/ 3 w 8"/>
                    <a:gd name="T49" fmla="*/ 3 h 10"/>
                    <a:gd name="T50" fmla="*/ 3 w 8"/>
                    <a:gd name="T51" fmla="*/ 3 h 10"/>
                    <a:gd name="T52" fmla="*/ 3 w 8"/>
                    <a:gd name="T53" fmla="*/ 4 h 10"/>
                    <a:gd name="T54" fmla="*/ 4 w 8"/>
                    <a:gd name="T55" fmla="*/ 4 h 10"/>
                    <a:gd name="T56" fmla="*/ 6 w 8"/>
                    <a:gd name="T57" fmla="*/ 4 h 10"/>
                    <a:gd name="T58" fmla="*/ 7 w 8"/>
                    <a:gd name="T59" fmla="*/ 4 h 10"/>
                    <a:gd name="T60" fmla="*/ 8 w 8"/>
                    <a:gd name="T61" fmla="*/ 5 h 10"/>
                    <a:gd name="T62" fmla="*/ 8 w 8"/>
                    <a:gd name="T63" fmla="*/ 7 h 10"/>
                    <a:gd name="T64" fmla="*/ 8 w 8"/>
                    <a:gd name="T65" fmla="*/ 9 h 10"/>
                    <a:gd name="T66" fmla="*/ 6 w 8"/>
                    <a:gd name="T67" fmla="*/ 10 h 10"/>
                    <a:gd name="T68" fmla="*/ 4 w 8"/>
                    <a:gd name="T69" fmla="*/ 10 h 10"/>
                    <a:gd name="T70" fmla="*/ 2 w 8"/>
                    <a:gd name="T7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" h="10">
                      <a:moveTo>
                        <a:pt x="2" y="10"/>
                      </a:move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2" y="8"/>
                        <a:pt x="2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6"/>
                        <a:pt x="6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1" y="6"/>
                        <a:pt x="1" y="5"/>
                      </a:cubicBezTo>
                      <a:cubicBezTo>
                        <a:pt x="1" y="5"/>
                        <a:pt x="0" y="5"/>
                        <a:pt x="0" y="4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0" y="2"/>
                        <a:pt x="0" y="1"/>
                        <a:pt x="1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7" y="0"/>
                        <a:pt x="7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6"/>
                        <a:pt x="8" y="6"/>
                        <a:pt x="8" y="7"/>
                      </a:cubicBezTo>
                      <a:cubicBezTo>
                        <a:pt x="8" y="8"/>
                        <a:pt x="8" y="9"/>
                        <a:pt x="8" y="9"/>
                      </a:cubicBezTo>
                      <a:cubicBezTo>
                        <a:pt x="7" y="9"/>
                        <a:pt x="7" y="10"/>
                        <a:pt x="6" y="10"/>
                      </a:cubicBezTo>
                      <a:cubicBezTo>
                        <a:pt x="6" y="10"/>
                        <a:pt x="5" y="10"/>
                        <a:pt x="4" y="10"/>
                      </a:cubicBezTo>
                      <a:cubicBezTo>
                        <a:pt x="4" y="10"/>
                        <a:pt x="3" y="10"/>
                        <a:pt x="2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29"/>
                <p:cNvSpPr>
                  <a:spLocks noEditPoints="1"/>
                </p:cNvSpPr>
                <p:nvPr/>
              </p:nvSpPr>
              <p:spPr bwMode="auto">
                <a:xfrm>
                  <a:off x="2167" y="3370"/>
                  <a:ext cx="3" cy="17"/>
                </a:xfrm>
                <a:custGeom>
                  <a:avLst/>
                  <a:gdLst>
                    <a:gd name="T0" fmla="*/ 0 w 3"/>
                    <a:gd name="T1" fmla="*/ 3 h 17"/>
                    <a:gd name="T2" fmla="*/ 0 w 3"/>
                    <a:gd name="T3" fmla="*/ 0 h 17"/>
                    <a:gd name="T4" fmla="*/ 3 w 3"/>
                    <a:gd name="T5" fmla="*/ 0 h 17"/>
                    <a:gd name="T6" fmla="*/ 3 w 3"/>
                    <a:gd name="T7" fmla="*/ 3 h 17"/>
                    <a:gd name="T8" fmla="*/ 0 w 3"/>
                    <a:gd name="T9" fmla="*/ 3 h 17"/>
                    <a:gd name="T10" fmla="*/ 0 w 3"/>
                    <a:gd name="T11" fmla="*/ 17 h 17"/>
                    <a:gd name="T12" fmla="*/ 0 w 3"/>
                    <a:gd name="T13" fmla="*/ 6 h 17"/>
                    <a:gd name="T14" fmla="*/ 3 w 3"/>
                    <a:gd name="T15" fmla="*/ 6 h 17"/>
                    <a:gd name="T16" fmla="*/ 3 w 3"/>
                    <a:gd name="T17" fmla="*/ 17 h 17"/>
                    <a:gd name="T18" fmla="*/ 0 w 3"/>
                    <a:gd name="T1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17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3"/>
                      </a:lnTo>
                      <a:lnTo>
                        <a:pt x="0" y="3"/>
                      </a:lnTo>
                      <a:close/>
                      <a:moveTo>
                        <a:pt x="0" y="17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30"/>
                <p:cNvSpPr>
                  <a:spLocks noEditPoints="1"/>
                </p:cNvSpPr>
                <p:nvPr/>
              </p:nvSpPr>
              <p:spPr bwMode="auto">
                <a:xfrm>
                  <a:off x="2173" y="3376"/>
                  <a:ext cx="11" cy="16"/>
                </a:xfrm>
                <a:custGeom>
                  <a:avLst/>
                  <a:gdLst>
                    <a:gd name="T0" fmla="*/ 2 w 9"/>
                    <a:gd name="T1" fmla="*/ 14 h 14"/>
                    <a:gd name="T2" fmla="*/ 1 w 9"/>
                    <a:gd name="T3" fmla="*/ 14 h 14"/>
                    <a:gd name="T4" fmla="*/ 1 w 9"/>
                    <a:gd name="T5" fmla="*/ 12 h 14"/>
                    <a:gd name="T6" fmla="*/ 3 w 9"/>
                    <a:gd name="T7" fmla="*/ 12 h 14"/>
                    <a:gd name="T8" fmla="*/ 5 w 9"/>
                    <a:gd name="T9" fmla="*/ 12 h 14"/>
                    <a:gd name="T10" fmla="*/ 6 w 9"/>
                    <a:gd name="T11" fmla="*/ 11 h 14"/>
                    <a:gd name="T12" fmla="*/ 6 w 9"/>
                    <a:gd name="T13" fmla="*/ 9 h 14"/>
                    <a:gd name="T14" fmla="*/ 6 w 9"/>
                    <a:gd name="T15" fmla="*/ 9 h 14"/>
                    <a:gd name="T16" fmla="*/ 6 w 9"/>
                    <a:gd name="T17" fmla="*/ 9 h 14"/>
                    <a:gd name="T18" fmla="*/ 5 w 9"/>
                    <a:gd name="T19" fmla="*/ 10 h 14"/>
                    <a:gd name="T20" fmla="*/ 3 w 9"/>
                    <a:gd name="T21" fmla="*/ 10 h 14"/>
                    <a:gd name="T22" fmla="*/ 1 w 9"/>
                    <a:gd name="T23" fmla="*/ 10 h 14"/>
                    <a:gd name="T24" fmla="*/ 0 w 9"/>
                    <a:gd name="T25" fmla="*/ 8 h 14"/>
                    <a:gd name="T26" fmla="*/ 0 w 9"/>
                    <a:gd name="T27" fmla="*/ 5 h 14"/>
                    <a:gd name="T28" fmla="*/ 0 w 9"/>
                    <a:gd name="T29" fmla="*/ 2 h 14"/>
                    <a:gd name="T30" fmla="*/ 1 w 9"/>
                    <a:gd name="T31" fmla="*/ 0 h 14"/>
                    <a:gd name="T32" fmla="*/ 3 w 9"/>
                    <a:gd name="T33" fmla="*/ 0 h 14"/>
                    <a:gd name="T34" fmla="*/ 6 w 9"/>
                    <a:gd name="T35" fmla="*/ 1 h 14"/>
                    <a:gd name="T36" fmla="*/ 6 w 9"/>
                    <a:gd name="T37" fmla="*/ 1 h 14"/>
                    <a:gd name="T38" fmla="*/ 6 w 9"/>
                    <a:gd name="T39" fmla="*/ 0 h 14"/>
                    <a:gd name="T40" fmla="*/ 9 w 9"/>
                    <a:gd name="T41" fmla="*/ 0 h 14"/>
                    <a:gd name="T42" fmla="*/ 9 w 9"/>
                    <a:gd name="T43" fmla="*/ 9 h 14"/>
                    <a:gd name="T44" fmla="*/ 9 w 9"/>
                    <a:gd name="T45" fmla="*/ 12 h 14"/>
                    <a:gd name="T46" fmla="*/ 7 w 9"/>
                    <a:gd name="T47" fmla="*/ 13 h 14"/>
                    <a:gd name="T48" fmla="*/ 4 w 9"/>
                    <a:gd name="T49" fmla="*/ 14 h 14"/>
                    <a:gd name="T50" fmla="*/ 2 w 9"/>
                    <a:gd name="T51" fmla="*/ 14 h 14"/>
                    <a:gd name="T52" fmla="*/ 5 w 9"/>
                    <a:gd name="T53" fmla="*/ 8 h 14"/>
                    <a:gd name="T54" fmla="*/ 6 w 9"/>
                    <a:gd name="T55" fmla="*/ 7 h 14"/>
                    <a:gd name="T56" fmla="*/ 6 w 9"/>
                    <a:gd name="T57" fmla="*/ 6 h 14"/>
                    <a:gd name="T58" fmla="*/ 6 w 9"/>
                    <a:gd name="T59" fmla="*/ 5 h 14"/>
                    <a:gd name="T60" fmla="*/ 6 w 9"/>
                    <a:gd name="T61" fmla="*/ 4 h 14"/>
                    <a:gd name="T62" fmla="*/ 6 w 9"/>
                    <a:gd name="T63" fmla="*/ 3 h 14"/>
                    <a:gd name="T64" fmla="*/ 5 w 9"/>
                    <a:gd name="T65" fmla="*/ 2 h 14"/>
                    <a:gd name="T66" fmla="*/ 4 w 9"/>
                    <a:gd name="T67" fmla="*/ 2 h 14"/>
                    <a:gd name="T68" fmla="*/ 3 w 9"/>
                    <a:gd name="T69" fmla="*/ 2 h 14"/>
                    <a:gd name="T70" fmla="*/ 3 w 9"/>
                    <a:gd name="T71" fmla="*/ 3 h 14"/>
                    <a:gd name="T72" fmla="*/ 2 w 9"/>
                    <a:gd name="T73" fmla="*/ 5 h 14"/>
                    <a:gd name="T74" fmla="*/ 3 w 9"/>
                    <a:gd name="T75" fmla="*/ 7 h 14"/>
                    <a:gd name="T76" fmla="*/ 3 w 9"/>
                    <a:gd name="T77" fmla="*/ 8 h 14"/>
                    <a:gd name="T78" fmla="*/ 4 w 9"/>
                    <a:gd name="T79" fmla="*/ 8 h 14"/>
                    <a:gd name="T80" fmla="*/ 5 w 9"/>
                    <a:gd name="T81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" h="14">
                      <a:moveTo>
                        <a:pt x="2" y="14"/>
                      </a:move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2" y="12"/>
                        <a:pt x="3" y="12"/>
                      </a:cubicBezTo>
                      <a:cubicBezTo>
                        <a:pt x="4" y="12"/>
                        <a:pt x="5" y="12"/>
                        <a:pt x="5" y="12"/>
                      </a:cubicBezTo>
                      <a:cubicBezTo>
                        <a:pt x="6" y="12"/>
                        <a:pt x="6" y="11"/>
                        <a:pt x="6" y="11"/>
                      </a:cubicBezTo>
                      <a:cubicBezTo>
                        <a:pt x="6" y="11"/>
                        <a:pt x="6" y="10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4" y="10"/>
                        <a:pt x="3" y="10"/>
                      </a:cubicBezTo>
                      <a:cubicBezTo>
                        <a:pt x="2" y="10"/>
                        <a:pt x="2" y="10"/>
                        <a:pt x="1" y="10"/>
                      </a:cubicBezTo>
                      <a:cubicBezTo>
                        <a:pt x="1" y="9"/>
                        <a:pt x="0" y="9"/>
                        <a:pt x="0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0" y="4"/>
                        <a:pt x="0" y="3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2" y="0"/>
                        <a:pt x="2" y="0"/>
                        <a:pt x="3" y="0"/>
                      </a:cubicBezTo>
                      <a:cubicBezTo>
                        <a:pt x="5" y="0"/>
                        <a:pt x="6" y="0"/>
                        <a:pt x="6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10"/>
                        <a:pt x="9" y="11"/>
                        <a:pt x="9" y="12"/>
                      </a:cubicBezTo>
                      <a:cubicBezTo>
                        <a:pt x="8" y="13"/>
                        <a:pt x="8" y="13"/>
                        <a:pt x="7" y="13"/>
                      </a:cubicBezTo>
                      <a:cubicBezTo>
                        <a:pt x="7" y="14"/>
                        <a:pt x="5" y="14"/>
                        <a:pt x="4" y="14"/>
                      </a:cubicBezTo>
                      <a:cubicBezTo>
                        <a:pt x="3" y="14"/>
                        <a:pt x="3" y="14"/>
                        <a:pt x="2" y="14"/>
                      </a:cubicBezTo>
                      <a:close/>
                      <a:moveTo>
                        <a:pt x="5" y="8"/>
                      </a:move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6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2" y="4"/>
                        <a:pt x="2" y="5"/>
                      </a:cubicBezTo>
                      <a:cubicBezTo>
                        <a:pt x="2" y="6"/>
                        <a:pt x="3" y="6"/>
                        <a:pt x="3" y="7"/>
                      </a:cubicBezTo>
                      <a:cubicBezTo>
                        <a:pt x="3" y="7"/>
                        <a:pt x="3" y="7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31"/>
                <p:cNvSpPr>
                  <a:spLocks/>
                </p:cNvSpPr>
                <p:nvPr/>
              </p:nvSpPr>
              <p:spPr bwMode="auto">
                <a:xfrm>
                  <a:off x="2187" y="3376"/>
                  <a:ext cx="11" cy="11"/>
                </a:xfrm>
                <a:custGeom>
                  <a:avLst/>
                  <a:gdLst>
                    <a:gd name="T0" fmla="*/ 6 w 9"/>
                    <a:gd name="T1" fmla="*/ 5 h 10"/>
                    <a:gd name="T2" fmla="*/ 6 w 9"/>
                    <a:gd name="T3" fmla="*/ 3 h 10"/>
                    <a:gd name="T4" fmla="*/ 5 w 9"/>
                    <a:gd name="T5" fmla="*/ 2 h 10"/>
                    <a:gd name="T6" fmla="*/ 4 w 9"/>
                    <a:gd name="T7" fmla="*/ 2 h 10"/>
                    <a:gd name="T8" fmla="*/ 3 w 9"/>
                    <a:gd name="T9" fmla="*/ 2 h 10"/>
                    <a:gd name="T10" fmla="*/ 3 w 9"/>
                    <a:gd name="T11" fmla="*/ 3 h 10"/>
                    <a:gd name="T12" fmla="*/ 2 w 9"/>
                    <a:gd name="T13" fmla="*/ 5 h 10"/>
                    <a:gd name="T14" fmla="*/ 2 w 9"/>
                    <a:gd name="T15" fmla="*/ 10 h 10"/>
                    <a:gd name="T16" fmla="*/ 0 w 9"/>
                    <a:gd name="T17" fmla="*/ 10 h 10"/>
                    <a:gd name="T18" fmla="*/ 0 w 9"/>
                    <a:gd name="T19" fmla="*/ 0 h 10"/>
                    <a:gd name="T20" fmla="*/ 2 w 9"/>
                    <a:gd name="T21" fmla="*/ 0 h 10"/>
                    <a:gd name="T22" fmla="*/ 2 w 9"/>
                    <a:gd name="T23" fmla="*/ 1 h 10"/>
                    <a:gd name="T24" fmla="*/ 2 w 9"/>
                    <a:gd name="T25" fmla="*/ 1 h 10"/>
                    <a:gd name="T26" fmla="*/ 4 w 9"/>
                    <a:gd name="T27" fmla="*/ 0 h 10"/>
                    <a:gd name="T28" fmla="*/ 5 w 9"/>
                    <a:gd name="T29" fmla="*/ 0 h 10"/>
                    <a:gd name="T30" fmla="*/ 7 w 9"/>
                    <a:gd name="T31" fmla="*/ 0 h 10"/>
                    <a:gd name="T32" fmla="*/ 8 w 9"/>
                    <a:gd name="T33" fmla="*/ 2 h 10"/>
                    <a:gd name="T34" fmla="*/ 9 w 9"/>
                    <a:gd name="T35" fmla="*/ 4 h 10"/>
                    <a:gd name="T36" fmla="*/ 9 w 9"/>
                    <a:gd name="T37" fmla="*/ 10 h 10"/>
                    <a:gd name="T38" fmla="*/ 6 w 9"/>
                    <a:gd name="T39" fmla="*/ 10 h 10"/>
                    <a:gd name="T40" fmla="*/ 6 w 9"/>
                    <a:gd name="T41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" h="10">
                      <a:moveTo>
                        <a:pt x="6" y="5"/>
                      </a:move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0"/>
                        <a:pt x="4" y="0"/>
                      </a:cubicBezTo>
                      <a:cubicBezTo>
                        <a:pt x="4" y="0"/>
                        <a:pt x="5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9" y="2"/>
                        <a:pt x="9" y="3"/>
                        <a:pt x="9" y="4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32"/>
                <p:cNvSpPr>
                  <a:spLocks noEditPoints="1"/>
                </p:cNvSpPr>
                <p:nvPr/>
              </p:nvSpPr>
              <p:spPr bwMode="auto">
                <a:xfrm>
                  <a:off x="2200" y="3376"/>
                  <a:ext cx="10" cy="11"/>
                </a:xfrm>
                <a:custGeom>
                  <a:avLst/>
                  <a:gdLst>
                    <a:gd name="T0" fmla="*/ 1 w 9"/>
                    <a:gd name="T1" fmla="*/ 9 h 10"/>
                    <a:gd name="T2" fmla="*/ 0 w 9"/>
                    <a:gd name="T3" fmla="*/ 7 h 10"/>
                    <a:gd name="T4" fmla="*/ 0 w 9"/>
                    <a:gd name="T5" fmla="*/ 5 h 10"/>
                    <a:gd name="T6" fmla="*/ 1 w 9"/>
                    <a:gd name="T7" fmla="*/ 4 h 10"/>
                    <a:gd name="T8" fmla="*/ 3 w 9"/>
                    <a:gd name="T9" fmla="*/ 4 h 10"/>
                    <a:gd name="T10" fmla="*/ 6 w 9"/>
                    <a:gd name="T11" fmla="*/ 4 h 10"/>
                    <a:gd name="T12" fmla="*/ 6 w 9"/>
                    <a:gd name="T13" fmla="*/ 4 h 10"/>
                    <a:gd name="T14" fmla="*/ 6 w 9"/>
                    <a:gd name="T15" fmla="*/ 3 h 10"/>
                    <a:gd name="T16" fmla="*/ 5 w 9"/>
                    <a:gd name="T17" fmla="*/ 2 h 10"/>
                    <a:gd name="T18" fmla="*/ 4 w 9"/>
                    <a:gd name="T19" fmla="*/ 2 h 10"/>
                    <a:gd name="T20" fmla="*/ 2 w 9"/>
                    <a:gd name="T21" fmla="*/ 2 h 10"/>
                    <a:gd name="T22" fmla="*/ 1 w 9"/>
                    <a:gd name="T23" fmla="*/ 2 h 10"/>
                    <a:gd name="T24" fmla="*/ 1 w 9"/>
                    <a:gd name="T25" fmla="*/ 0 h 10"/>
                    <a:gd name="T26" fmla="*/ 4 w 9"/>
                    <a:gd name="T27" fmla="*/ 0 h 10"/>
                    <a:gd name="T28" fmla="*/ 7 w 9"/>
                    <a:gd name="T29" fmla="*/ 0 h 10"/>
                    <a:gd name="T30" fmla="*/ 9 w 9"/>
                    <a:gd name="T31" fmla="*/ 2 h 10"/>
                    <a:gd name="T32" fmla="*/ 9 w 9"/>
                    <a:gd name="T33" fmla="*/ 4 h 10"/>
                    <a:gd name="T34" fmla="*/ 9 w 9"/>
                    <a:gd name="T35" fmla="*/ 10 h 10"/>
                    <a:gd name="T36" fmla="*/ 6 w 9"/>
                    <a:gd name="T37" fmla="*/ 10 h 10"/>
                    <a:gd name="T38" fmla="*/ 6 w 9"/>
                    <a:gd name="T39" fmla="*/ 9 h 10"/>
                    <a:gd name="T40" fmla="*/ 6 w 9"/>
                    <a:gd name="T41" fmla="*/ 9 h 10"/>
                    <a:gd name="T42" fmla="*/ 5 w 9"/>
                    <a:gd name="T43" fmla="*/ 10 h 10"/>
                    <a:gd name="T44" fmla="*/ 3 w 9"/>
                    <a:gd name="T45" fmla="*/ 10 h 10"/>
                    <a:gd name="T46" fmla="*/ 1 w 9"/>
                    <a:gd name="T47" fmla="*/ 9 h 10"/>
                    <a:gd name="T48" fmla="*/ 5 w 9"/>
                    <a:gd name="T49" fmla="*/ 8 h 10"/>
                    <a:gd name="T50" fmla="*/ 6 w 9"/>
                    <a:gd name="T51" fmla="*/ 7 h 10"/>
                    <a:gd name="T52" fmla="*/ 6 w 9"/>
                    <a:gd name="T53" fmla="*/ 6 h 10"/>
                    <a:gd name="T54" fmla="*/ 6 w 9"/>
                    <a:gd name="T55" fmla="*/ 6 h 10"/>
                    <a:gd name="T56" fmla="*/ 4 w 9"/>
                    <a:gd name="T57" fmla="*/ 6 h 10"/>
                    <a:gd name="T58" fmla="*/ 3 w 9"/>
                    <a:gd name="T59" fmla="*/ 6 h 10"/>
                    <a:gd name="T60" fmla="*/ 3 w 9"/>
                    <a:gd name="T61" fmla="*/ 6 h 10"/>
                    <a:gd name="T62" fmla="*/ 3 w 9"/>
                    <a:gd name="T63" fmla="*/ 7 h 10"/>
                    <a:gd name="T64" fmla="*/ 3 w 9"/>
                    <a:gd name="T65" fmla="*/ 8 h 10"/>
                    <a:gd name="T66" fmla="*/ 3 w 9"/>
                    <a:gd name="T67" fmla="*/ 8 h 10"/>
                    <a:gd name="T68" fmla="*/ 4 w 9"/>
                    <a:gd name="T69" fmla="*/ 8 h 10"/>
                    <a:gd name="T70" fmla="*/ 5 w 9"/>
                    <a:gd name="T71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9" h="10">
                      <a:moveTo>
                        <a:pt x="1" y="9"/>
                      </a:moveTo>
                      <a:cubicBezTo>
                        <a:pt x="0" y="9"/>
                        <a:pt x="0" y="8"/>
                        <a:pt x="0" y="7"/>
                      </a:cubicBezTo>
                      <a:cubicBezTo>
                        <a:pt x="0" y="6"/>
                        <a:pt x="0" y="6"/>
                        <a:pt x="0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2" y="4"/>
                        <a:pt x="2" y="4"/>
                        <a:pt x="3" y="4"/>
                      </a:cubicBezTo>
                      <a:cubicBezTo>
                        <a:pt x="4" y="4"/>
                        <a:pt x="5" y="4"/>
                        <a:pt x="6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1"/>
                        <a:pt x="8" y="1"/>
                        <a:pt x="9" y="2"/>
                      </a:cubicBezTo>
                      <a:cubicBezTo>
                        <a:pt x="9" y="2"/>
                        <a:pt x="9" y="3"/>
                        <a:pt x="9" y="4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5" y="10"/>
                        <a:pt x="5" y="10"/>
                      </a:cubicBezTo>
                      <a:cubicBezTo>
                        <a:pt x="4" y="10"/>
                        <a:pt x="4" y="10"/>
                        <a:pt x="3" y="10"/>
                      </a:cubicBezTo>
                      <a:cubicBezTo>
                        <a:pt x="2" y="10"/>
                        <a:pt x="1" y="10"/>
                        <a:pt x="1" y="9"/>
                      </a:cubicBezTo>
                      <a:close/>
                      <a:moveTo>
                        <a:pt x="5" y="8"/>
                      </a:moveTo>
                      <a:cubicBezTo>
                        <a:pt x="6" y="8"/>
                        <a:pt x="6" y="8"/>
                        <a:pt x="6" y="7"/>
                      </a:cubicBezTo>
                      <a:cubicBezTo>
                        <a:pt x="6" y="7"/>
                        <a:pt x="6" y="7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7"/>
                        <a:pt x="3" y="8"/>
                        <a:pt x="3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33"/>
                <p:cNvSpPr>
                  <a:spLocks noChangeArrowheads="1"/>
                </p:cNvSpPr>
                <p:nvPr/>
              </p:nvSpPr>
              <p:spPr bwMode="auto">
                <a:xfrm>
                  <a:off x="2214" y="3370"/>
                  <a:ext cx="2" cy="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34"/>
                <p:cNvSpPr>
                  <a:spLocks/>
                </p:cNvSpPr>
                <p:nvPr/>
              </p:nvSpPr>
              <p:spPr bwMode="auto">
                <a:xfrm>
                  <a:off x="2224" y="3376"/>
                  <a:ext cx="10" cy="11"/>
                </a:xfrm>
                <a:custGeom>
                  <a:avLst/>
                  <a:gdLst>
                    <a:gd name="T0" fmla="*/ 2 w 8"/>
                    <a:gd name="T1" fmla="*/ 10 h 10"/>
                    <a:gd name="T2" fmla="*/ 1 w 8"/>
                    <a:gd name="T3" fmla="*/ 10 h 10"/>
                    <a:gd name="T4" fmla="*/ 1 w 8"/>
                    <a:gd name="T5" fmla="*/ 8 h 10"/>
                    <a:gd name="T6" fmla="*/ 2 w 8"/>
                    <a:gd name="T7" fmla="*/ 8 h 10"/>
                    <a:gd name="T8" fmla="*/ 4 w 8"/>
                    <a:gd name="T9" fmla="*/ 8 h 10"/>
                    <a:gd name="T10" fmla="*/ 5 w 8"/>
                    <a:gd name="T11" fmla="*/ 8 h 10"/>
                    <a:gd name="T12" fmla="*/ 6 w 8"/>
                    <a:gd name="T13" fmla="*/ 8 h 10"/>
                    <a:gd name="T14" fmla="*/ 6 w 8"/>
                    <a:gd name="T15" fmla="*/ 7 h 10"/>
                    <a:gd name="T16" fmla="*/ 6 w 8"/>
                    <a:gd name="T17" fmla="*/ 7 h 10"/>
                    <a:gd name="T18" fmla="*/ 5 w 8"/>
                    <a:gd name="T19" fmla="*/ 6 h 10"/>
                    <a:gd name="T20" fmla="*/ 5 w 8"/>
                    <a:gd name="T21" fmla="*/ 6 h 10"/>
                    <a:gd name="T22" fmla="*/ 2 w 8"/>
                    <a:gd name="T23" fmla="*/ 6 h 10"/>
                    <a:gd name="T24" fmla="*/ 1 w 8"/>
                    <a:gd name="T25" fmla="*/ 5 h 10"/>
                    <a:gd name="T26" fmla="*/ 0 w 8"/>
                    <a:gd name="T27" fmla="*/ 4 h 10"/>
                    <a:gd name="T28" fmla="*/ 0 w 8"/>
                    <a:gd name="T29" fmla="*/ 3 h 10"/>
                    <a:gd name="T30" fmla="*/ 1 w 8"/>
                    <a:gd name="T31" fmla="*/ 1 h 10"/>
                    <a:gd name="T32" fmla="*/ 2 w 8"/>
                    <a:gd name="T33" fmla="*/ 0 h 10"/>
                    <a:gd name="T34" fmla="*/ 4 w 8"/>
                    <a:gd name="T35" fmla="*/ 0 h 10"/>
                    <a:gd name="T36" fmla="*/ 6 w 8"/>
                    <a:gd name="T37" fmla="*/ 0 h 10"/>
                    <a:gd name="T38" fmla="*/ 8 w 8"/>
                    <a:gd name="T39" fmla="*/ 0 h 10"/>
                    <a:gd name="T40" fmla="*/ 8 w 8"/>
                    <a:gd name="T41" fmla="*/ 2 h 10"/>
                    <a:gd name="T42" fmla="*/ 5 w 8"/>
                    <a:gd name="T43" fmla="*/ 2 h 10"/>
                    <a:gd name="T44" fmla="*/ 3 w 8"/>
                    <a:gd name="T45" fmla="*/ 2 h 10"/>
                    <a:gd name="T46" fmla="*/ 3 w 8"/>
                    <a:gd name="T47" fmla="*/ 2 h 10"/>
                    <a:gd name="T48" fmla="*/ 3 w 8"/>
                    <a:gd name="T49" fmla="*/ 3 h 10"/>
                    <a:gd name="T50" fmla="*/ 3 w 8"/>
                    <a:gd name="T51" fmla="*/ 3 h 10"/>
                    <a:gd name="T52" fmla="*/ 3 w 8"/>
                    <a:gd name="T53" fmla="*/ 4 h 10"/>
                    <a:gd name="T54" fmla="*/ 4 w 8"/>
                    <a:gd name="T55" fmla="*/ 4 h 10"/>
                    <a:gd name="T56" fmla="*/ 6 w 8"/>
                    <a:gd name="T57" fmla="*/ 4 h 10"/>
                    <a:gd name="T58" fmla="*/ 7 w 8"/>
                    <a:gd name="T59" fmla="*/ 4 h 10"/>
                    <a:gd name="T60" fmla="*/ 8 w 8"/>
                    <a:gd name="T61" fmla="*/ 5 h 10"/>
                    <a:gd name="T62" fmla="*/ 8 w 8"/>
                    <a:gd name="T63" fmla="*/ 7 h 10"/>
                    <a:gd name="T64" fmla="*/ 8 w 8"/>
                    <a:gd name="T65" fmla="*/ 9 h 10"/>
                    <a:gd name="T66" fmla="*/ 7 w 8"/>
                    <a:gd name="T67" fmla="*/ 10 h 10"/>
                    <a:gd name="T68" fmla="*/ 4 w 8"/>
                    <a:gd name="T69" fmla="*/ 10 h 10"/>
                    <a:gd name="T70" fmla="*/ 2 w 8"/>
                    <a:gd name="T7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" h="10">
                      <a:moveTo>
                        <a:pt x="2" y="10"/>
                      </a:move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2" y="8"/>
                        <a:pt x="2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ubicBezTo>
                        <a:pt x="6" y="8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6"/>
                        <a:pt x="6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1" y="6"/>
                        <a:pt x="1" y="5"/>
                      </a:cubicBezTo>
                      <a:cubicBezTo>
                        <a:pt x="1" y="5"/>
                        <a:pt x="1" y="5"/>
                        <a:pt x="0" y="4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0" y="2"/>
                        <a:pt x="0" y="1"/>
                        <a:pt x="1" y="1"/>
                      </a:cubicBezTo>
                      <a:cubicBezTo>
                        <a:pt x="1" y="1"/>
                        <a:pt x="2" y="0"/>
                        <a:pt x="2" y="0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7" y="0"/>
                        <a:pt x="7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6"/>
                        <a:pt x="8" y="6"/>
                        <a:pt x="8" y="7"/>
                      </a:cubicBezTo>
                      <a:cubicBezTo>
                        <a:pt x="8" y="8"/>
                        <a:pt x="8" y="9"/>
                        <a:pt x="8" y="9"/>
                      </a:cubicBezTo>
                      <a:cubicBezTo>
                        <a:pt x="7" y="9"/>
                        <a:pt x="7" y="10"/>
                        <a:pt x="7" y="10"/>
                      </a:cubicBezTo>
                      <a:cubicBezTo>
                        <a:pt x="6" y="10"/>
                        <a:pt x="5" y="10"/>
                        <a:pt x="4" y="10"/>
                      </a:cubicBezTo>
                      <a:cubicBezTo>
                        <a:pt x="4" y="10"/>
                        <a:pt x="3" y="10"/>
                        <a:pt x="2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35"/>
                <p:cNvSpPr>
                  <a:spLocks/>
                </p:cNvSpPr>
                <p:nvPr/>
              </p:nvSpPr>
              <p:spPr bwMode="auto">
                <a:xfrm>
                  <a:off x="2237" y="3376"/>
                  <a:ext cx="9" cy="16"/>
                </a:xfrm>
                <a:custGeom>
                  <a:avLst/>
                  <a:gdLst>
                    <a:gd name="T0" fmla="*/ 2 w 8"/>
                    <a:gd name="T1" fmla="*/ 14 h 14"/>
                    <a:gd name="T2" fmla="*/ 0 w 8"/>
                    <a:gd name="T3" fmla="*/ 14 h 14"/>
                    <a:gd name="T4" fmla="*/ 0 w 8"/>
                    <a:gd name="T5" fmla="*/ 12 h 14"/>
                    <a:gd name="T6" fmla="*/ 3 w 8"/>
                    <a:gd name="T7" fmla="*/ 12 h 14"/>
                    <a:gd name="T8" fmla="*/ 5 w 8"/>
                    <a:gd name="T9" fmla="*/ 12 h 14"/>
                    <a:gd name="T10" fmla="*/ 6 w 8"/>
                    <a:gd name="T11" fmla="*/ 11 h 14"/>
                    <a:gd name="T12" fmla="*/ 6 w 8"/>
                    <a:gd name="T13" fmla="*/ 9 h 14"/>
                    <a:gd name="T14" fmla="*/ 6 w 8"/>
                    <a:gd name="T15" fmla="*/ 9 h 14"/>
                    <a:gd name="T16" fmla="*/ 6 w 8"/>
                    <a:gd name="T17" fmla="*/ 9 h 14"/>
                    <a:gd name="T18" fmla="*/ 5 w 8"/>
                    <a:gd name="T19" fmla="*/ 10 h 14"/>
                    <a:gd name="T20" fmla="*/ 3 w 8"/>
                    <a:gd name="T21" fmla="*/ 10 h 14"/>
                    <a:gd name="T22" fmla="*/ 1 w 8"/>
                    <a:gd name="T23" fmla="*/ 10 h 14"/>
                    <a:gd name="T24" fmla="*/ 0 w 8"/>
                    <a:gd name="T25" fmla="*/ 8 h 14"/>
                    <a:gd name="T26" fmla="*/ 0 w 8"/>
                    <a:gd name="T27" fmla="*/ 6 h 14"/>
                    <a:gd name="T28" fmla="*/ 0 w 8"/>
                    <a:gd name="T29" fmla="*/ 0 h 14"/>
                    <a:gd name="T30" fmla="*/ 2 w 8"/>
                    <a:gd name="T31" fmla="*/ 0 h 14"/>
                    <a:gd name="T32" fmla="*/ 2 w 8"/>
                    <a:gd name="T33" fmla="*/ 5 h 14"/>
                    <a:gd name="T34" fmla="*/ 2 w 8"/>
                    <a:gd name="T35" fmla="*/ 7 h 14"/>
                    <a:gd name="T36" fmla="*/ 3 w 8"/>
                    <a:gd name="T37" fmla="*/ 8 h 14"/>
                    <a:gd name="T38" fmla="*/ 4 w 8"/>
                    <a:gd name="T39" fmla="*/ 8 h 14"/>
                    <a:gd name="T40" fmla="*/ 5 w 8"/>
                    <a:gd name="T41" fmla="*/ 7 h 14"/>
                    <a:gd name="T42" fmla="*/ 6 w 8"/>
                    <a:gd name="T43" fmla="*/ 7 h 14"/>
                    <a:gd name="T44" fmla="*/ 6 w 8"/>
                    <a:gd name="T45" fmla="*/ 5 h 14"/>
                    <a:gd name="T46" fmla="*/ 6 w 8"/>
                    <a:gd name="T47" fmla="*/ 0 h 14"/>
                    <a:gd name="T48" fmla="*/ 8 w 8"/>
                    <a:gd name="T49" fmla="*/ 0 h 14"/>
                    <a:gd name="T50" fmla="*/ 8 w 8"/>
                    <a:gd name="T51" fmla="*/ 9 h 14"/>
                    <a:gd name="T52" fmla="*/ 8 w 8"/>
                    <a:gd name="T53" fmla="*/ 12 h 14"/>
                    <a:gd name="T54" fmla="*/ 7 w 8"/>
                    <a:gd name="T55" fmla="*/ 13 h 14"/>
                    <a:gd name="T56" fmla="*/ 4 w 8"/>
                    <a:gd name="T57" fmla="*/ 14 h 14"/>
                    <a:gd name="T58" fmla="*/ 2 w 8"/>
                    <a:gd name="T5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8" h="14">
                      <a:moveTo>
                        <a:pt x="2" y="14"/>
                      </a:moveTo>
                      <a:cubicBezTo>
                        <a:pt x="1" y="14"/>
                        <a:pt x="1" y="14"/>
                        <a:pt x="0" y="14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2" y="12"/>
                        <a:pt x="3" y="12"/>
                        <a:pt x="3" y="12"/>
                      </a:cubicBezTo>
                      <a:cubicBezTo>
                        <a:pt x="4" y="12"/>
                        <a:pt x="5" y="12"/>
                        <a:pt x="5" y="12"/>
                      </a:cubicBezTo>
                      <a:cubicBezTo>
                        <a:pt x="5" y="12"/>
                        <a:pt x="6" y="11"/>
                        <a:pt x="6" y="11"/>
                      </a:cubicBezTo>
                      <a:cubicBezTo>
                        <a:pt x="6" y="11"/>
                        <a:pt x="6" y="10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6" y="9"/>
                        <a:pt x="5" y="9"/>
                        <a:pt x="5" y="10"/>
                      </a:cubicBezTo>
                      <a:cubicBezTo>
                        <a:pt x="4" y="10"/>
                        <a:pt x="4" y="10"/>
                        <a:pt x="3" y="10"/>
                      </a:cubicBez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0" y="9"/>
                        <a:pt x="0" y="9"/>
                        <a:pt x="0" y="8"/>
                      </a:cubicBezTo>
                      <a:cubicBezTo>
                        <a:pt x="0" y="8"/>
                        <a:pt x="0" y="7"/>
                        <a:pt x="0" y="6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6"/>
                        <a:pt x="2" y="7"/>
                        <a:pt x="2" y="7"/>
                      </a:cubicBezTo>
                      <a:cubicBezTo>
                        <a:pt x="2" y="7"/>
                        <a:pt x="3" y="7"/>
                        <a:pt x="3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5" y="8"/>
                        <a:pt x="5" y="8"/>
                        <a:pt x="5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6"/>
                        <a:pt x="6" y="6"/>
                        <a:pt x="6" y="5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8" y="10"/>
                        <a:pt x="8" y="11"/>
                        <a:pt x="8" y="12"/>
                      </a:cubicBezTo>
                      <a:cubicBezTo>
                        <a:pt x="8" y="13"/>
                        <a:pt x="8" y="13"/>
                        <a:pt x="7" y="13"/>
                      </a:cubicBezTo>
                      <a:cubicBezTo>
                        <a:pt x="6" y="14"/>
                        <a:pt x="5" y="14"/>
                        <a:pt x="4" y="14"/>
                      </a:cubicBezTo>
                      <a:cubicBezTo>
                        <a:pt x="3" y="14"/>
                        <a:pt x="3" y="14"/>
                        <a:pt x="2" y="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36"/>
                <p:cNvSpPr>
                  <a:spLocks/>
                </p:cNvSpPr>
                <p:nvPr/>
              </p:nvSpPr>
              <p:spPr bwMode="auto">
                <a:xfrm>
                  <a:off x="2250" y="3376"/>
                  <a:ext cx="9" cy="11"/>
                </a:xfrm>
                <a:custGeom>
                  <a:avLst/>
                  <a:gdLst>
                    <a:gd name="T0" fmla="*/ 2 w 8"/>
                    <a:gd name="T1" fmla="*/ 10 h 10"/>
                    <a:gd name="T2" fmla="*/ 0 w 8"/>
                    <a:gd name="T3" fmla="*/ 10 h 10"/>
                    <a:gd name="T4" fmla="*/ 0 w 8"/>
                    <a:gd name="T5" fmla="*/ 8 h 10"/>
                    <a:gd name="T6" fmla="*/ 2 w 8"/>
                    <a:gd name="T7" fmla="*/ 8 h 10"/>
                    <a:gd name="T8" fmla="*/ 4 w 8"/>
                    <a:gd name="T9" fmla="*/ 8 h 10"/>
                    <a:gd name="T10" fmla="*/ 5 w 8"/>
                    <a:gd name="T11" fmla="*/ 8 h 10"/>
                    <a:gd name="T12" fmla="*/ 5 w 8"/>
                    <a:gd name="T13" fmla="*/ 8 h 10"/>
                    <a:gd name="T14" fmla="*/ 5 w 8"/>
                    <a:gd name="T15" fmla="*/ 7 h 10"/>
                    <a:gd name="T16" fmla="*/ 5 w 8"/>
                    <a:gd name="T17" fmla="*/ 7 h 10"/>
                    <a:gd name="T18" fmla="*/ 5 w 8"/>
                    <a:gd name="T19" fmla="*/ 6 h 10"/>
                    <a:gd name="T20" fmla="*/ 4 w 8"/>
                    <a:gd name="T21" fmla="*/ 6 h 10"/>
                    <a:gd name="T22" fmla="*/ 2 w 8"/>
                    <a:gd name="T23" fmla="*/ 6 h 10"/>
                    <a:gd name="T24" fmla="*/ 1 w 8"/>
                    <a:gd name="T25" fmla="*/ 5 h 10"/>
                    <a:gd name="T26" fmla="*/ 0 w 8"/>
                    <a:gd name="T27" fmla="*/ 4 h 10"/>
                    <a:gd name="T28" fmla="*/ 0 w 8"/>
                    <a:gd name="T29" fmla="*/ 3 h 10"/>
                    <a:gd name="T30" fmla="*/ 0 w 8"/>
                    <a:gd name="T31" fmla="*/ 1 h 10"/>
                    <a:gd name="T32" fmla="*/ 2 w 8"/>
                    <a:gd name="T33" fmla="*/ 0 h 10"/>
                    <a:gd name="T34" fmla="*/ 4 w 8"/>
                    <a:gd name="T35" fmla="*/ 0 h 10"/>
                    <a:gd name="T36" fmla="*/ 6 w 8"/>
                    <a:gd name="T37" fmla="*/ 0 h 10"/>
                    <a:gd name="T38" fmla="*/ 7 w 8"/>
                    <a:gd name="T39" fmla="*/ 0 h 10"/>
                    <a:gd name="T40" fmla="*/ 7 w 8"/>
                    <a:gd name="T41" fmla="*/ 2 h 10"/>
                    <a:gd name="T42" fmla="*/ 4 w 8"/>
                    <a:gd name="T43" fmla="*/ 2 h 10"/>
                    <a:gd name="T44" fmla="*/ 3 w 8"/>
                    <a:gd name="T45" fmla="*/ 2 h 10"/>
                    <a:gd name="T46" fmla="*/ 3 w 8"/>
                    <a:gd name="T47" fmla="*/ 2 h 10"/>
                    <a:gd name="T48" fmla="*/ 2 w 8"/>
                    <a:gd name="T49" fmla="*/ 3 h 10"/>
                    <a:gd name="T50" fmla="*/ 2 w 8"/>
                    <a:gd name="T51" fmla="*/ 3 h 10"/>
                    <a:gd name="T52" fmla="*/ 3 w 8"/>
                    <a:gd name="T53" fmla="*/ 4 h 10"/>
                    <a:gd name="T54" fmla="*/ 3 w 8"/>
                    <a:gd name="T55" fmla="*/ 4 h 10"/>
                    <a:gd name="T56" fmla="*/ 6 w 8"/>
                    <a:gd name="T57" fmla="*/ 4 h 10"/>
                    <a:gd name="T58" fmla="*/ 7 w 8"/>
                    <a:gd name="T59" fmla="*/ 4 h 10"/>
                    <a:gd name="T60" fmla="*/ 8 w 8"/>
                    <a:gd name="T61" fmla="*/ 5 h 10"/>
                    <a:gd name="T62" fmla="*/ 8 w 8"/>
                    <a:gd name="T63" fmla="*/ 7 h 10"/>
                    <a:gd name="T64" fmla="*/ 7 w 8"/>
                    <a:gd name="T65" fmla="*/ 9 h 10"/>
                    <a:gd name="T66" fmla="*/ 6 w 8"/>
                    <a:gd name="T67" fmla="*/ 10 h 10"/>
                    <a:gd name="T68" fmla="*/ 4 w 8"/>
                    <a:gd name="T69" fmla="*/ 10 h 10"/>
                    <a:gd name="T70" fmla="*/ 2 w 8"/>
                    <a:gd name="T7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" h="10">
                      <a:moveTo>
                        <a:pt x="2" y="10"/>
                      </a:moveTo>
                      <a:cubicBezTo>
                        <a:pt x="1" y="10"/>
                        <a:pt x="1" y="10"/>
                        <a:pt x="0" y="10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8"/>
                        <a:pt x="1" y="8"/>
                        <a:pt x="2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5" y="8"/>
                        <a:pt x="5" y="7"/>
                        <a:pt x="5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4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6"/>
                        <a:pt x="1" y="6"/>
                        <a:pt x="1" y="5"/>
                      </a:cubicBezTo>
                      <a:cubicBezTo>
                        <a:pt x="0" y="5"/>
                        <a:pt x="0" y="5"/>
                        <a:pt x="0" y="4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2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7" y="4"/>
                        <a:pt x="7" y="4"/>
                      </a:cubicBezTo>
                      <a:cubicBezTo>
                        <a:pt x="7" y="5"/>
                        <a:pt x="8" y="5"/>
                        <a:pt x="8" y="5"/>
                      </a:cubicBezTo>
                      <a:cubicBezTo>
                        <a:pt x="8" y="6"/>
                        <a:pt x="8" y="6"/>
                        <a:pt x="8" y="7"/>
                      </a:cubicBezTo>
                      <a:cubicBezTo>
                        <a:pt x="8" y="8"/>
                        <a:pt x="8" y="9"/>
                        <a:pt x="7" y="9"/>
                      </a:cubicBezTo>
                      <a:cubicBezTo>
                        <a:pt x="7" y="9"/>
                        <a:pt x="7" y="10"/>
                        <a:pt x="6" y="10"/>
                      </a:cubicBezTo>
                      <a:cubicBezTo>
                        <a:pt x="6" y="10"/>
                        <a:pt x="5" y="10"/>
                        <a:pt x="4" y="10"/>
                      </a:cubicBezTo>
                      <a:cubicBezTo>
                        <a:pt x="4" y="10"/>
                        <a:pt x="3" y="10"/>
                        <a:pt x="2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 37"/>
                <p:cNvSpPr>
                  <a:spLocks/>
                </p:cNvSpPr>
                <p:nvPr/>
              </p:nvSpPr>
              <p:spPr bwMode="auto">
                <a:xfrm>
                  <a:off x="2260" y="3372"/>
                  <a:ext cx="8" cy="15"/>
                </a:xfrm>
                <a:custGeom>
                  <a:avLst/>
                  <a:gdLst>
                    <a:gd name="T0" fmla="*/ 3 w 8"/>
                    <a:gd name="T1" fmla="*/ 15 h 15"/>
                    <a:gd name="T2" fmla="*/ 3 w 8"/>
                    <a:gd name="T3" fmla="*/ 6 h 15"/>
                    <a:gd name="T4" fmla="*/ 0 w 8"/>
                    <a:gd name="T5" fmla="*/ 6 h 15"/>
                    <a:gd name="T6" fmla="*/ 0 w 8"/>
                    <a:gd name="T7" fmla="*/ 4 h 15"/>
                    <a:gd name="T8" fmla="*/ 3 w 8"/>
                    <a:gd name="T9" fmla="*/ 4 h 15"/>
                    <a:gd name="T10" fmla="*/ 3 w 8"/>
                    <a:gd name="T11" fmla="*/ 0 h 15"/>
                    <a:gd name="T12" fmla="*/ 6 w 8"/>
                    <a:gd name="T13" fmla="*/ 0 h 15"/>
                    <a:gd name="T14" fmla="*/ 6 w 8"/>
                    <a:gd name="T15" fmla="*/ 4 h 15"/>
                    <a:gd name="T16" fmla="*/ 8 w 8"/>
                    <a:gd name="T17" fmla="*/ 4 h 15"/>
                    <a:gd name="T18" fmla="*/ 8 w 8"/>
                    <a:gd name="T19" fmla="*/ 6 h 15"/>
                    <a:gd name="T20" fmla="*/ 6 w 8"/>
                    <a:gd name="T21" fmla="*/ 6 h 15"/>
                    <a:gd name="T22" fmla="*/ 6 w 8"/>
                    <a:gd name="T23" fmla="*/ 15 h 15"/>
                    <a:gd name="T24" fmla="*/ 3 w 8"/>
                    <a:gd name="T2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5">
                      <a:moveTo>
                        <a:pt x="3" y="15"/>
                      </a:move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8" y="4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6" y="15"/>
                      </a:lnTo>
                      <a:lnTo>
                        <a:pt x="3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 38"/>
                <p:cNvSpPr>
                  <a:spLocks noEditPoints="1"/>
                </p:cNvSpPr>
                <p:nvPr/>
              </p:nvSpPr>
              <p:spPr bwMode="auto">
                <a:xfrm>
                  <a:off x="2271" y="3376"/>
                  <a:ext cx="9" cy="11"/>
                </a:xfrm>
                <a:custGeom>
                  <a:avLst/>
                  <a:gdLst>
                    <a:gd name="T0" fmla="*/ 8 w 8"/>
                    <a:gd name="T1" fmla="*/ 6 h 10"/>
                    <a:gd name="T2" fmla="*/ 2 w 8"/>
                    <a:gd name="T3" fmla="*/ 6 h 10"/>
                    <a:gd name="T4" fmla="*/ 2 w 8"/>
                    <a:gd name="T5" fmla="*/ 7 h 10"/>
                    <a:gd name="T6" fmla="*/ 3 w 8"/>
                    <a:gd name="T7" fmla="*/ 8 h 10"/>
                    <a:gd name="T8" fmla="*/ 5 w 8"/>
                    <a:gd name="T9" fmla="*/ 8 h 10"/>
                    <a:gd name="T10" fmla="*/ 8 w 8"/>
                    <a:gd name="T11" fmla="*/ 8 h 10"/>
                    <a:gd name="T12" fmla="*/ 8 w 8"/>
                    <a:gd name="T13" fmla="*/ 10 h 10"/>
                    <a:gd name="T14" fmla="*/ 6 w 8"/>
                    <a:gd name="T15" fmla="*/ 10 h 10"/>
                    <a:gd name="T16" fmla="*/ 4 w 8"/>
                    <a:gd name="T17" fmla="*/ 10 h 10"/>
                    <a:gd name="T18" fmla="*/ 1 w 8"/>
                    <a:gd name="T19" fmla="*/ 10 h 10"/>
                    <a:gd name="T20" fmla="*/ 0 w 8"/>
                    <a:gd name="T21" fmla="*/ 8 h 10"/>
                    <a:gd name="T22" fmla="*/ 0 w 8"/>
                    <a:gd name="T23" fmla="*/ 5 h 10"/>
                    <a:gd name="T24" fmla="*/ 0 w 8"/>
                    <a:gd name="T25" fmla="*/ 2 h 10"/>
                    <a:gd name="T26" fmla="*/ 1 w 8"/>
                    <a:gd name="T27" fmla="*/ 0 h 10"/>
                    <a:gd name="T28" fmla="*/ 4 w 8"/>
                    <a:gd name="T29" fmla="*/ 0 h 10"/>
                    <a:gd name="T30" fmla="*/ 7 w 8"/>
                    <a:gd name="T31" fmla="*/ 0 h 10"/>
                    <a:gd name="T32" fmla="*/ 8 w 8"/>
                    <a:gd name="T33" fmla="*/ 2 h 10"/>
                    <a:gd name="T34" fmla="*/ 8 w 8"/>
                    <a:gd name="T35" fmla="*/ 5 h 10"/>
                    <a:gd name="T36" fmla="*/ 8 w 8"/>
                    <a:gd name="T37" fmla="*/ 6 h 10"/>
                    <a:gd name="T38" fmla="*/ 3 w 8"/>
                    <a:gd name="T39" fmla="*/ 2 h 10"/>
                    <a:gd name="T40" fmla="*/ 2 w 8"/>
                    <a:gd name="T41" fmla="*/ 3 h 10"/>
                    <a:gd name="T42" fmla="*/ 2 w 8"/>
                    <a:gd name="T43" fmla="*/ 4 h 10"/>
                    <a:gd name="T44" fmla="*/ 6 w 8"/>
                    <a:gd name="T45" fmla="*/ 4 h 10"/>
                    <a:gd name="T46" fmla="*/ 6 w 8"/>
                    <a:gd name="T47" fmla="*/ 3 h 10"/>
                    <a:gd name="T48" fmla="*/ 5 w 8"/>
                    <a:gd name="T49" fmla="*/ 2 h 10"/>
                    <a:gd name="T50" fmla="*/ 4 w 8"/>
                    <a:gd name="T51" fmla="*/ 2 h 10"/>
                    <a:gd name="T52" fmla="*/ 3 w 8"/>
                    <a:gd name="T5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8" h="10">
                      <a:moveTo>
                        <a:pt x="8" y="6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7"/>
                        <a:pt x="2" y="7"/>
                      </a:cubicBezTo>
                      <a:cubicBezTo>
                        <a:pt x="2" y="8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5" y="8"/>
                      </a:cubicBezTo>
                      <a:cubicBezTo>
                        <a:pt x="6" y="8"/>
                        <a:pt x="7" y="8"/>
                        <a:pt x="8" y="8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7" y="10"/>
                        <a:pt x="6" y="10"/>
                      </a:cubicBezTo>
                      <a:cubicBezTo>
                        <a:pt x="6" y="10"/>
                        <a:pt x="5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ubicBezTo>
                        <a:pt x="1" y="9"/>
                        <a:pt x="0" y="9"/>
                        <a:pt x="0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0" y="4"/>
                        <a:pt x="0" y="3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6" y="0"/>
                        <a:pt x="6" y="0"/>
                        <a:pt x="7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8" y="3"/>
                        <a:pt x="8" y="4"/>
                        <a:pt x="8" y="5"/>
                      </a:cubicBezTo>
                      <a:lnTo>
                        <a:pt x="8" y="6"/>
                      </a:lnTo>
                      <a:close/>
                      <a:moveTo>
                        <a:pt x="3" y="2"/>
                      </a:moveTo>
                      <a:cubicBezTo>
                        <a:pt x="3" y="2"/>
                        <a:pt x="2" y="2"/>
                        <a:pt x="2" y="3"/>
                      </a:cubicBezTo>
                      <a:cubicBezTo>
                        <a:pt x="2" y="3"/>
                        <a:pt x="2" y="4"/>
                        <a:pt x="2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 39"/>
                <p:cNvSpPr>
                  <a:spLocks/>
                </p:cNvSpPr>
                <p:nvPr/>
              </p:nvSpPr>
              <p:spPr bwMode="auto">
                <a:xfrm>
                  <a:off x="2283" y="3376"/>
                  <a:ext cx="17" cy="11"/>
                </a:xfrm>
                <a:custGeom>
                  <a:avLst/>
                  <a:gdLst>
                    <a:gd name="T0" fmla="*/ 12 w 14"/>
                    <a:gd name="T1" fmla="*/ 5 h 10"/>
                    <a:gd name="T2" fmla="*/ 12 w 14"/>
                    <a:gd name="T3" fmla="*/ 3 h 10"/>
                    <a:gd name="T4" fmla="*/ 11 w 14"/>
                    <a:gd name="T5" fmla="*/ 2 h 10"/>
                    <a:gd name="T6" fmla="*/ 10 w 14"/>
                    <a:gd name="T7" fmla="*/ 2 h 10"/>
                    <a:gd name="T8" fmla="*/ 9 w 14"/>
                    <a:gd name="T9" fmla="*/ 2 h 10"/>
                    <a:gd name="T10" fmla="*/ 9 w 14"/>
                    <a:gd name="T11" fmla="*/ 3 h 10"/>
                    <a:gd name="T12" fmla="*/ 8 w 14"/>
                    <a:gd name="T13" fmla="*/ 5 h 10"/>
                    <a:gd name="T14" fmla="*/ 8 w 14"/>
                    <a:gd name="T15" fmla="*/ 10 h 10"/>
                    <a:gd name="T16" fmla="*/ 6 w 14"/>
                    <a:gd name="T17" fmla="*/ 10 h 10"/>
                    <a:gd name="T18" fmla="*/ 6 w 14"/>
                    <a:gd name="T19" fmla="*/ 5 h 10"/>
                    <a:gd name="T20" fmla="*/ 6 w 14"/>
                    <a:gd name="T21" fmla="*/ 3 h 10"/>
                    <a:gd name="T22" fmla="*/ 5 w 14"/>
                    <a:gd name="T23" fmla="*/ 2 h 10"/>
                    <a:gd name="T24" fmla="*/ 4 w 14"/>
                    <a:gd name="T25" fmla="*/ 2 h 10"/>
                    <a:gd name="T26" fmla="*/ 3 w 14"/>
                    <a:gd name="T27" fmla="*/ 2 h 10"/>
                    <a:gd name="T28" fmla="*/ 3 w 14"/>
                    <a:gd name="T29" fmla="*/ 3 h 10"/>
                    <a:gd name="T30" fmla="*/ 3 w 14"/>
                    <a:gd name="T31" fmla="*/ 5 h 10"/>
                    <a:gd name="T32" fmla="*/ 3 w 14"/>
                    <a:gd name="T33" fmla="*/ 10 h 10"/>
                    <a:gd name="T34" fmla="*/ 0 w 14"/>
                    <a:gd name="T35" fmla="*/ 10 h 10"/>
                    <a:gd name="T36" fmla="*/ 0 w 14"/>
                    <a:gd name="T37" fmla="*/ 0 h 10"/>
                    <a:gd name="T38" fmla="*/ 2 w 14"/>
                    <a:gd name="T39" fmla="*/ 0 h 10"/>
                    <a:gd name="T40" fmla="*/ 3 w 14"/>
                    <a:gd name="T41" fmla="*/ 1 h 10"/>
                    <a:gd name="T42" fmla="*/ 3 w 14"/>
                    <a:gd name="T43" fmla="*/ 1 h 10"/>
                    <a:gd name="T44" fmla="*/ 4 w 14"/>
                    <a:gd name="T45" fmla="*/ 0 h 10"/>
                    <a:gd name="T46" fmla="*/ 6 w 14"/>
                    <a:gd name="T47" fmla="*/ 0 h 10"/>
                    <a:gd name="T48" fmla="*/ 7 w 14"/>
                    <a:gd name="T49" fmla="*/ 0 h 10"/>
                    <a:gd name="T50" fmla="*/ 8 w 14"/>
                    <a:gd name="T51" fmla="*/ 1 h 10"/>
                    <a:gd name="T52" fmla="*/ 8 w 14"/>
                    <a:gd name="T53" fmla="*/ 1 h 10"/>
                    <a:gd name="T54" fmla="*/ 11 w 14"/>
                    <a:gd name="T55" fmla="*/ 0 h 10"/>
                    <a:gd name="T56" fmla="*/ 13 w 14"/>
                    <a:gd name="T57" fmla="*/ 0 h 10"/>
                    <a:gd name="T58" fmla="*/ 14 w 14"/>
                    <a:gd name="T59" fmla="*/ 2 h 10"/>
                    <a:gd name="T60" fmla="*/ 14 w 14"/>
                    <a:gd name="T61" fmla="*/ 4 h 10"/>
                    <a:gd name="T62" fmla="*/ 14 w 14"/>
                    <a:gd name="T63" fmla="*/ 10 h 10"/>
                    <a:gd name="T64" fmla="*/ 12 w 14"/>
                    <a:gd name="T65" fmla="*/ 10 h 10"/>
                    <a:gd name="T66" fmla="*/ 12 w 14"/>
                    <a:gd name="T67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4" h="10">
                      <a:moveTo>
                        <a:pt x="12" y="5"/>
                      </a:moveTo>
                      <a:cubicBezTo>
                        <a:pt x="12" y="4"/>
                        <a:pt x="12" y="3"/>
                        <a:pt x="12" y="3"/>
                      </a:cubicBezTo>
                      <a:cubicBezTo>
                        <a:pt x="12" y="3"/>
                        <a:pt x="11" y="2"/>
                        <a:pt x="11" y="2"/>
                      </a:cubicBezTo>
                      <a:cubicBezTo>
                        <a:pt x="11" y="2"/>
                        <a:pt x="11" y="2"/>
                        <a:pt x="10" y="2"/>
                      </a:cubicBezTo>
                      <a:cubicBezTo>
                        <a:pt x="10" y="2"/>
                        <a:pt x="9" y="2"/>
                        <a:pt x="9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8" y="4"/>
                        <a:pt x="8" y="4"/>
                        <a:pt x="8" y="5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5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0"/>
                        <a:pt x="4" y="0"/>
                      </a:cubicBezTo>
                      <a:cubicBezTo>
                        <a:pt x="4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9" y="0"/>
                        <a:pt x="10" y="0"/>
                        <a:pt x="11" y="0"/>
                      </a:cubicBezTo>
                      <a:cubicBezTo>
                        <a:pt x="12" y="0"/>
                        <a:pt x="13" y="0"/>
                        <a:pt x="13" y="0"/>
                      </a:cubicBezTo>
                      <a:cubicBezTo>
                        <a:pt x="14" y="1"/>
                        <a:pt x="14" y="1"/>
                        <a:pt x="14" y="2"/>
                      </a:cubicBezTo>
                      <a:cubicBezTo>
                        <a:pt x="14" y="2"/>
                        <a:pt x="14" y="3"/>
                        <a:pt x="14" y="4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lnTo>
                        <a:pt x="12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 40"/>
                <p:cNvSpPr>
                  <a:spLocks/>
                </p:cNvSpPr>
                <p:nvPr/>
              </p:nvSpPr>
              <p:spPr bwMode="auto">
                <a:xfrm>
                  <a:off x="2308" y="3372"/>
                  <a:ext cx="8" cy="15"/>
                </a:xfrm>
                <a:custGeom>
                  <a:avLst/>
                  <a:gdLst>
                    <a:gd name="T0" fmla="*/ 2 w 8"/>
                    <a:gd name="T1" fmla="*/ 15 h 15"/>
                    <a:gd name="T2" fmla="*/ 2 w 8"/>
                    <a:gd name="T3" fmla="*/ 6 h 15"/>
                    <a:gd name="T4" fmla="*/ 0 w 8"/>
                    <a:gd name="T5" fmla="*/ 6 h 15"/>
                    <a:gd name="T6" fmla="*/ 0 w 8"/>
                    <a:gd name="T7" fmla="*/ 4 h 15"/>
                    <a:gd name="T8" fmla="*/ 2 w 8"/>
                    <a:gd name="T9" fmla="*/ 4 h 15"/>
                    <a:gd name="T10" fmla="*/ 2 w 8"/>
                    <a:gd name="T11" fmla="*/ 0 h 15"/>
                    <a:gd name="T12" fmla="*/ 4 w 8"/>
                    <a:gd name="T13" fmla="*/ 0 h 15"/>
                    <a:gd name="T14" fmla="*/ 4 w 8"/>
                    <a:gd name="T15" fmla="*/ 4 h 15"/>
                    <a:gd name="T16" fmla="*/ 8 w 8"/>
                    <a:gd name="T17" fmla="*/ 4 h 15"/>
                    <a:gd name="T18" fmla="*/ 8 w 8"/>
                    <a:gd name="T19" fmla="*/ 6 h 15"/>
                    <a:gd name="T20" fmla="*/ 4 w 8"/>
                    <a:gd name="T21" fmla="*/ 6 h 15"/>
                    <a:gd name="T22" fmla="*/ 4 w 8"/>
                    <a:gd name="T23" fmla="*/ 15 h 15"/>
                    <a:gd name="T24" fmla="*/ 2 w 8"/>
                    <a:gd name="T2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" h="15">
                      <a:moveTo>
                        <a:pt x="2" y="15"/>
                      </a:move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6"/>
                      </a:lnTo>
                      <a:lnTo>
                        <a:pt x="4" y="6"/>
                      </a:lnTo>
                      <a:lnTo>
                        <a:pt x="4" y="15"/>
                      </a:lnTo>
                      <a:lnTo>
                        <a:pt x="2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41"/>
                <p:cNvSpPr>
                  <a:spLocks noEditPoints="1"/>
                </p:cNvSpPr>
                <p:nvPr/>
              </p:nvSpPr>
              <p:spPr bwMode="auto">
                <a:xfrm>
                  <a:off x="2317" y="3376"/>
                  <a:ext cx="10" cy="11"/>
                </a:xfrm>
                <a:custGeom>
                  <a:avLst/>
                  <a:gdLst>
                    <a:gd name="T0" fmla="*/ 9 w 9"/>
                    <a:gd name="T1" fmla="*/ 6 h 10"/>
                    <a:gd name="T2" fmla="*/ 3 w 9"/>
                    <a:gd name="T3" fmla="*/ 6 h 10"/>
                    <a:gd name="T4" fmla="*/ 3 w 9"/>
                    <a:gd name="T5" fmla="*/ 7 h 10"/>
                    <a:gd name="T6" fmla="*/ 4 w 9"/>
                    <a:gd name="T7" fmla="*/ 8 h 10"/>
                    <a:gd name="T8" fmla="*/ 6 w 9"/>
                    <a:gd name="T9" fmla="*/ 8 h 10"/>
                    <a:gd name="T10" fmla="*/ 9 w 9"/>
                    <a:gd name="T11" fmla="*/ 8 h 10"/>
                    <a:gd name="T12" fmla="*/ 9 w 9"/>
                    <a:gd name="T13" fmla="*/ 10 h 10"/>
                    <a:gd name="T14" fmla="*/ 7 w 9"/>
                    <a:gd name="T15" fmla="*/ 10 h 10"/>
                    <a:gd name="T16" fmla="*/ 5 w 9"/>
                    <a:gd name="T17" fmla="*/ 10 h 10"/>
                    <a:gd name="T18" fmla="*/ 2 w 9"/>
                    <a:gd name="T19" fmla="*/ 10 h 10"/>
                    <a:gd name="T20" fmla="*/ 0 w 9"/>
                    <a:gd name="T21" fmla="*/ 8 h 10"/>
                    <a:gd name="T22" fmla="*/ 0 w 9"/>
                    <a:gd name="T23" fmla="*/ 5 h 10"/>
                    <a:gd name="T24" fmla="*/ 1 w 9"/>
                    <a:gd name="T25" fmla="*/ 2 h 10"/>
                    <a:gd name="T26" fmla="*/ 2 w 9"/>
                    <a:gd name="T27" fmla="*/ 0 h 10"/>
                    <a:gd name="T28" fmla="*/ 5 w 9"/>
                    <a:gd name="T29" fmla="*/ 0 h 10"/>
                    <a:gd name="T30" fmla="*/ 8 w 9"/>
                    <a:gd name="T31" fmla="*/ 0 h 10"/>
                    <a:gd name="T32" fmla="*/ 9 w 9"/>
                    <a:gd name="T33" fmla="*/ 2 h 10"/>
                    <a:gd name="T34" fmla="*/ 9 w 9"/>
                    <a:gd name="T35" fmla="*/ 5 h 10"/>
                    <a:gd name="T36" fmla="*/ 9 w 9"/>
                    <a:gd name="T37" fmla="*/ 6 h 10"/>
                    <a:gd name="T38" fmla="*/ 3 w 9"/>
                    <a:gd name="T39" fmla="*/ 2 h 10"/>
                    <a:gd name="T40" fmla="*/ 3 w 9"/>
                    <a:gd name="T41" fmla="*/ 3 h 10"/>
                    <a:gd name="T42" fmla="*/ 3 w 9"/>
                    <a:gd name="T43" fmla="*/ 4 h 10"/>
                    <a:gd name="T44" fmla="*/ 7 w 9"/>
                    <a:gd name="T45" fmla="*/ 4 h 10"/>
                    <a:gd name="T46" fmla="*/ 6 w 9"/>
                    <a:gd name="T47" fmla="*/ 3 h 10"/>
                    <a:gd name="T48" fmla="*/ 6 w 9"/>
                    <a:gd name="T49" fmla="*/ 2 h 10"/>
                    <a:gd name="T50" fmla="*/ 5 w 9"/>
                    <a:gd name="T51" fmla="*/ 2 h 10"/>
                    <a:gd name="T52" fmla="*/ 3 w 9"/>
                    <a:gd name="T5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10">
                      <a:moveTo>
                        <a:pt x="9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6" y="8"/>
                        <a:pt x="7" y="8"/>
                        <a:pt x="9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8" y="10"/>
                        <a:pt x="8" y="10"/>
                        <a:pt x="7" y="10"/>
                      </a:cubicBezTo>
                      <a:cubicBezTo>
                        <a:pt x="6" y="10"/>
                        <a:pt x="6" y="10"/>
                        <a:pt x="5" y="10"/>
                      </a:cubicBezTo>
                      <a:cubicBezTo>
                        <a:pt x="4" y="10"/>
                        <a:pt x="2" y="10"/>
                        <a:pt x="2" y="10"/>
                      </a:cubicBezTo>
                      <a:cubicBezTo>
                        <a:pt x="1" y="9"/>
                        <a:pt x="1" y="9"/>
                        <a:pt x="0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2" y="0"/>
                        <a:pt x="3" y="0"/>
                        <a:pt x="5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8" y="1"/>
                        <a:pt x="9" y="1"/>
                        <a:pt x="9" y="2"/>
                      </a:cubicBezTo>
                      <a:cubicBezTo>
                        <a:pt x="9" y="3"/>
                        <a:pt x="9" y="4"/>
                        <a:pt x="9" y="5"/>
                      </a:cubicBezTo>
                      <a:lnTo>
                        <a:pt x="9" y="6"/>
                      </a:lnTo>
                      <a:close/>
                      <a:moveTo>
                        <a:pt x="3" y="2"/>
                      </a:moveTo>
                      <a:cubicBezTo>
                        <a:pt x="3" y="2"/>
                        <a:pt x="3" y="2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6" y="3"/>
                        <a:pt x="6" y="3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3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42"/>
                <p:cNvSpPr>
                  <a:spLocks/>
                </p:cNvSpPr>
                <p:nvPr/>
              </p:nvSpPr>
              <p:spPr bwMode="auto">
                <a:xfrm>
                  <a:off x="2330" y="3376"/>
                  <a:ext cx="8" cy="11"/>
                </a:xfrm>
                <a:custGeom>
                  <a:avLst/>
                  <a:gdLst>
                    <a:gd name="T0" fmla="*/ 6 w 7"/>
                    <a:gd name="T1" fmla="*/ 10 h 10"/>
                    <a:gd name="T2" fmla="*/ 4 w 7"/>
                    <a:gd name="T3" fmla="*/ 10 h 10"/>
                    <a:gd name="T4" fmla="*/ 2 w 7"/>
                    <a:gd name="T5" fmla="*/ 10 h 10"/>
                    <a:gd name="T6" fmla="*/ 1 w 7"/>
                    <a:gd name="T7" fmla="*/ 8 h 10"/>
                    <a:gd name="T8" fmla="*/ 0 w 7"/>
                    <a:gd name="T9" fmla="*/ 5 h 10"/>
                    <a:gd name="T10" fmla="*/ 1 w 7"/>
                    <a:gd name="T11" fmla="*/ 2 h 10"/>
                    <a:gd name="T12" fmla="*/ 2 w 7"/>
                    <a:gd name="T13" fmla="*/ 0 h 10"/>
                    <a:gd name="T14" fmla="*/ 4 w 7"/>
                    <a:gd name="T15" fmla="*/ 0 h 10"/>
                    <a:gd name="T16" fmla="*/ 6 w 7"/>
                    <a:gd name="T17" fmla="*/ 0 h 10"/>
                    <a:gd name="T18" fmla="*/ 7 w 7"/>
                    <a:gd name="T19" fmla="*/ 0 h 10"/>
                    <a:gd name="T20" fmla="*/ 7 w 7"/>
                    <a:gd name="T21" fmla="*/ 2 h 10"/>
                    <a:gd name="T22" fmla="*/ 5 w 7"/>
                    <a:gd name="T23" fmla="*/ 2 h 10"/>
                    <a:gd name="T24" fmla="*/ 4 w 7"/>
                    <a:gd name="T25" fmla="*/ 2 h 10"/>
                    <a:gd name="T26" fmla="*/ 3 w 7"/>
                    <a:gd name="T27" fmla="*/ 3 h 10"/>
                    <a:gd name="T28" fmla="*/ 3 w 7"/>
                    <a:gd name="T29" fmla="*/ 5 h 10"/>
                    <a:gd name="T30" fmla="*/ 3 w 7"/>
                    <a:gd name="T31" fmla="*/ 7 h 10"/>
                    <a:gd name="T32" fmla="*/ 4 w 7"/>
                    <a:gd name="T33" fmla="*/ 8 h 10"/>
                    <a:gd name="T34" fmla="*/ 5 w 7"/>
                    <a:gd name="T35" fmla="*/ 8 h 10"/>
                    <a:gd name="T36" fmla="*/ 7 w 7"/>
                    <a:gd name="T37" fmla="*/ 8 h 10"/>
                    <a:gd name="T38" fmla="*/ 7 w 7"/>
                    <a:gd name="T39" fmla="*/ 10 h 10"/>
                    <a:gd name="T40" fmla="*/ 6 w 7"/>
                    <a:gd name="T4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" h="10">
                      <a:moveTo>
                        <a:pt x="6" y="10"/>
                      </a:moveTo>
                      <a:cubicBezTo>
                        <a:pt x="5" y="10"/>
                        <a:pt x="5" y="10"/>
                        <a:pt x="4" y="10"/>
                      </a:cubicBezTo>
                      <a:cubicBezTo>
                        <a:pt x="3" y="10"/>
                        <a:pt x="2" y="10"/>
                        <a:pt x="2" y="10"/>
                      </a:cubicBezTo>
                      <a:cubicBezTo>
                        <a:pt x="1" y="9"/>
                        <a:pt x="1" y="9"/>
                        <a:pt x="1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5" y="0"/>
                        <a:pt x="5" y="0"/>
                        <a:pt x="6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3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7"/>
                        <a:pt x="3" y="8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6" y="8"/>
                        <a:pt x="6" y="8"/>
                        <a:pt x="7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7" y="10"/>
                        <a:pt x="7" y="10"/>
                        <a:pt x="6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43"/>
                <p:cNvSpPr>
                  <a:spLocks/>
                </p:cNvSpPr>
                <p:nvPr/>
              </p:nvSpPr>
              <p:spPr bwMode="auto">
                <a:xfrm>
                  <a:off x="2341" y="3370"/>
                  <a:ext cx="11" cy="17"/>
                </a:xfrm>
                <a:custGeom>
                  <a:avLst/>
                  <a:gdLst>
                    <a:gd name="T0" fmla="*/ 6 w 9"/>
                    <a:gd name="T1" fmla="*/ 10 h 15"/>
                    <a:gd name="T2" fmla="*/ 6 w 9"/>
                    <a:gd name="T3" fmla="*/ 8 h 15"/>
                    <a:gd name="T4" fmla="*/ 5 w 9"/>
                    <a:gd name="T5" fmla="*/ 7 h 15"/>
                    <a:gd name="T6" fmla="*/ 4 w 9"/>
                    <a:gd name="T7" fmla="*/ 7 h 15"/>
                    <a:gd name="T8" fmla="*/ 3 w 9"/>
                    <a:gd name="T9" fmla="*/ 7 h 15"/>
                    <a:gd name="T10" fmla="*/ 3 w 9"/>
                    <a:gd name="T11" fmla="*/ 8 h 15"/>
                    <a:gd name="T12" fmla="*/ 2 w 9"/>
                    <a:gd name="T13" fmla="*/ 10 h 15"/>
                    <a:gd name="T14" fmla="*/ 2 w 9"/>
                    <a:gd name="T15" fmla="*/ 15 h 15"/>
                    <a:gd name="T16" fmla="*/ 0 w 9"/>
                    <a:gd name="T17" fmla="*/ 15 h 15"/>
                    <a:gd name="T18" fmla="*/ 0 w 9"/>
                    <a:gd name="T19" fmla="*/ 0 h 15"/>
                    <a:gd name="T20" fmla="*/ 2 w 9"/>
                    <a:gd name="T21" fmla="*/ 0 h 15"/>
                    <a:gd name="T22" fmla="*/ 2 w 9"/>
                    <a:gd name="T23" fmla="*/ 6 h 15"/>
                    <a:gd name="T24" fmla="*/ 3 w 9"/>
                    <a:gd name="T25" fmla="*/ 6 h 15"/>
                    <a:gd name="T26" fmla="*/ 4 w 9"/>
                    <a:gd name="T27" fmla="*/ 5 h 15"/>
                    <a:gd name="T28" fmla="*/ 5 w 9"/>
                    <a:gd name="T29" fmla="*/ 5 h 15"/>
                    <a:gd name="T30" fmla="*/ 7 w 9"/>
                    <a:gd name="T31" fmla="*/ 5 h 15"/>
                    <a:gd name="T32" fmla="*/ 8 w 9"/>
                    <a:gd name="T33" fmla="*/ 7 h 15"/>
                    <a:gd name="T34" fmla="*/ 9 w 9"/>
                    <a:gd name="T35" fmla="*/ 9 h 15"/>
                    <a:gd name="T36" fmla="*/ 9 w 9"/>
                    <a:gd name="T37" fmla="*/ 15 h 15"/>
                    <a:gd name="T38" fmla="*/ 6 w 9"/>
                    <a:gd name="T39" fmla="*/ 15 h 15"/>
                    <a:gd name="T40" fmla="*/ 6 w 9"/>
                    <a:gd name="T41" fmla="*/ 1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" h="15">
                      <a:moveTo>
                        <a:pt x="6" y="10"/>
                      </a:moveTo>
                      <a:cubicBezTo>
                        <a:pt x="6" y="9"/>
                        <a:pt x="6" y="8"/>
                        <a:pt x="6" y="8"/>
                      </a:cubicBezTo>
                      <a:cubicBezTo>
                        <a:pt x="6" y="8"/>
                        <a:pt x="6" y="7"/>
                        <a:pt x="5" y="7"/>
                      </a:cubicBezTo>
                      <a:cubicBezTo>
                        <a:pt x="5" y="7"/>
                        <a:pt x="5" y="7"/>
                        <a:pt x="4" y="7"/>
                      </a:cubicBezTo>
                      <a:cubicBezTo>
                        <a:pt x="4" y="7"/>
                        <a:pt x="3" y="7"/>
                        <a:pt x="3" y="7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9"/>
                        <a:pt x="2" y="9"/>
                        <a:pt x="2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5"/>
                        <a:pt x="4" y="5"/>
                      </a:cubicBezTo>
                      <a:cubicBezTo>
                        <a:pt x="4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8" y="6"/>
                        <a:pt x="8" y="6"/>
                        <a:pt x="8" y="7"/>
                      </a:cubicBezTo>
                      <a:cubicBezTo>
                        <a:pt x="9" y="7"/>
                        <a:pt x="9" y="8"/>
                        <a:pt x="9" y="9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6" y="15"/>
                        <a:pt x="6" y="15"/>
                        <a:pt x="6" y="15"/>
                      </a:cubicBezTo>
                      <a:lnTo>
                        <a:pt x="6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 44"/>
                <p:cNvSpPr>
                  <a:spLocks/>
                </p:cNvSpPr>
                <p:nvPr/>
              </p:nvSpPr>
              <p:spPr bwMode="auto">
                <a:xfrm>
                  <a:off x="2355" y="3376"/>
                  <a:ext cx="10" cy="11"/>
                </a:xfrm>
                <a:custGeom>
                  <a:avLst/>
                  <a:gdLst>
                    <a:gd name="T0" fmla="*/ 6 w 8"/>
                    <a:gd name="T1" fmla="*/ 5 h 10"/>
                    <a:gd name="T2" fmla="*/ 6 w 8"/>
                    <a:gd name="T3" fmla="*/ 3 h 10"/>
                    <a:gd name="T4" fmla="*/ 5 w 8"/>
                    <a:gd name="T5" fmla="*/ 2 h 10"/>
                    <a:gd name="T6" fmla="*/ 4 w 8"/>
                    <a:gd name="T7" fmla="*/ 2 h 10"/>
                    <a:gd name="T8" fmla="*/ 3 w 8"/>
                    <a:gd name="T9" fmla="*/ 2 h 10"/>
                    <a:gd name="T10" fmla="*/ 2 w 8"/>
                    <a:gd name="T11" fmla="*/ 3 h 10"/>
                    <a:gd name="T12" fmla="*/ 2 w 8"/>
                    <a:gd name="T13" fmla="*/ 5 h 10"/>
                    <a:gd name="T14" fmla="*/ 2 w 8"/>
                    <a:gd name="T15" fmla="*/ 10 h 10"/>
                    <a:gd name="T16" fmla="*/ 0 w 8"/>
                    <a:gd name="T17" fmla="*/ 10 h 10"/>
                    <a:gd name="T18" fmla="*/ 0 w 8"/>
                    <a:gd name="T19" fmla="*/ 0 h 10"/>
                    <a:gd name="T20" fmla="*/ 2 w 8"/>
                    <a:gd name="T21" fmla="*/ 0 h 10"/>
                    <a:gd name="T22" fmla="*/ 2 w 8"/>
                    <a:gd name="T23" fmla="*/ 1 h 10"/>
                    <a:gd name="T24" fmla="*/ 2 w 8"/>
                    <a:gd name="T25" fmla="*/ 1 h 10"/>
                    <a:gd name="T26" fmla="*/ 3 w 8"/>
                    <a:gd name="T27" fmla="*/ 0 h 10"/>
                    <a:gd name="T28" fmla="*/ 5 w 8"/>
                    <a:gd name="T29" fmla="*/ 0 h 10"/>
                    <a:gd name="T30" fmla="*/ 7 w 8"/>
                    <a:gd name="T31" fmla="*/ 0 h 10"/>
                    <a:gd name="T32" fmla="*/ 8 w 8"/>
                    <a:gd name="T33" fmla="*/ 2 h 10"/>
                    <a:gd name="T34" fmla="*/ 8 w 8"/>
                    <a:gd name="T35" fmla="*/ 4 h 10"/>
                    <a:gd name="T36" fmla="*/ 8 w 8"/>
                    <a:gd name="T37" fmla="*/ 10 h 10"/>
                    <a:gd name="T38" fmla="*/ 6 w 8"/>
                    <a:gd name="T39" fmla="*/ 10 h 10"/>
                    <a:gd name="T40" fmla="*/ 6 w 8"/>
                    <a:gd name="T41" fmla="*/ 5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" h="10">
                      <a:moveTo>
                        <a:pt x="6" y="5"/>
                      </a:move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3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3"/>
                        <a:pt x="2" y="3"/>
                        <a:pt x="2" y="3"/>
                      </a:cubicBez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3" y="0"/>
                        <a:pt x="3" y="0"/>
                      </a:cubicBezTo>
                      <a:cubicBezTo>
                        <a:pt x="4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7" y="0"/>
                      </a:cubicBezTo>
                      <a:cubicBezTo>
                        <a:pt x="8" y="1"/>
                        <a:pt x="8" y="1"/>
                        <a:pt x="8" y="2"/>
                      </a:cubicBezTo>
                      <a:cubicBezTo>
                        <a:pt x="8" y="2"/>
                        <a:pt x="8" y="3"/>
                        <a:pt x="8" y="4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45"/>
                <p:cNvSpPr>
                  <a:spLocks noEditPoints="1"/>
                </p:cNvSpPr>
                <p:nvPr/>
              </p:nvSpPr>
              <p:spPr bwMode="auto">
                <a:xfrm>
                  <a:off x="2368" y="3376"/>
                  <a:ext cx="10" cy="11"/>
                </a:xfrm>
                <a:custGeom>
                  <a:avLst/>
                  <a:gdLst>
                    <a:gd name="T0" fmla="*/ 1 w 9"/>
                    <a:gd name="T1" fmla="*/ 10 h 10"/>
                    <a:gd name="T2" fmla="*/ 0 w 9"/>
                    <a:gd name="T3" fmla="*/ 8 h 10"/>
                    <a:gd name="T4" fmla="*/ 0 w 9"/>
                    <a:gd name="T5" fmla="*/ 5 h 10"/>
                    <a:gd name="T6" fmla="*/ 0 w 9"/>
                    <a:gd name="T7" fmla="*/ 2 h 10"/>
                    <a:gd name="T8" fmla="*/ 1 w 9"/>
                    <a:gd name="T9" fmla="*/ 0 h 10"/>
                    <a:gd name="T10" fmla="*/ 5 w 9"/>
                    <a:gd name="T11" fmla="*/ 0 h 10"/>
                    <a:gd name="T12" fmla="*/ 8 w 9"/>
                    <a:gd name="T13" fmla="*/ 0 h 10"/>
                    <a:gd name="T14" fmla="*/ 9 w 9"/>
                    <a:gd name="T15" fmla="*/ 2 h 10"/>
                    <a:gd name="T16" fmla="*/ 9 w 9"/>
                    <a:gd name="T17" fmla="*/ 5 h 10"/>
                    <a:gd name="T18" fmla="*/ 9 w 9"/>
                    <a:gd name="T19" fmla="*/ 8 h 10"/>
                    <a:gd name="T20" fmla="*/ 8 w 9"/>
                    <a:gd name="T21" fmla="*/ 10 h 10"/>
                    <a:gd name="T22" fmla="*/ 5 w 9"/>
                    <a:gd name="T23" fmla="*/ 10 h 10"/>
                    <a:gd name="T24" fmla="*/ 1 w 9"/>
                    <a:gd name="T25" fmla="*/ 10 h 10"/>
                    <a:gd name="T26" fmla="*/ 6 w 9"/>
                    <a:gd name="T27" fmla="*/ 8 h 10"/>
                    <a:gd name="T28" fmla="*/ 6 w 9"/>
                    <a:gd name="T29" fmla="*/ 7 h 10"/>
                    <a:gd name="T30" fmla="*/ 7 w 9"/>
                    <a:gd name="T31" fmla="*/ 5 h 10"/>
                    <a:gd name="T32" fmla="*/ 6 w 9"/>
                    <a:gd name="T33" fmla="*/ 3 h 10"/>
                    <a:gd name="T34" fmla="*/ 6 w 9"/>
                    <a:gd name="T35" fmla="*/ 2 h 10"/>
                    <a:gd name="T36" fmla="*/ 5 w 9"/>
                    <a:gd name="T37" fmla="*/ 2 h 10"/>
                    <a:gd name="T38" fmla="*/ 3 w 9"/>
                    <a:gd name="T39" fmla="*/ 2 h 10"/>
                    <a:gd name="T40" fmla="*/ 3 w 9"/>
                    <a:gd name="T41" fmla="*/ 3 h 10"/>
                    <a:gd name="T42" fmla="*/ 3 w 9"/>
                    <a:gd name="T43" fmla="*/ 5 h 10"/>
                    <a:gd name="T44" fmla="*/ 3 w 9"/>
                    <a:gd name="T45" fmla="*/ 7 h 10"/>
                    <a:gd name="T46" fmla="*/ 3 w 9"/>
                    <a:gd name="T47" fmla="*/ 8 h 10"/>
                    <a:gd name="T48" fmla="*/ 5 w 9"/>
                    <a:gd name="T49" fmla="*/ 8 h 10"/>
                    <a:gd name="T50" fmla="*/ 6 w 9"/>
                    <a:gd name="T51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" h="10">
                      <a:moveTo>
                        <a:pt x="1" y="10"/>
                      </a:moveTo>
                      <a:cubicBezTo>
                        <a:pt x="1" y="9"/>
                        <a:pt x="0" y="9"/>
                        <a:pt x="0" y="8"/>
                      </a:cubicBezTo>
                      <a:cubicBezTo>
                        <a:pt x="0" y="8"/>
                        <a:pt x="0" y="6"/>
                        <a:pt x="0" y="5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2" y="0"/>
                        <a:pt x="3" y="0"/>
                        <a:pt x="5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8" y="1"/>
                        <a:pt x="9" y="1"/>
                        <a:pt x="9" y="2"/>
                      </a:cubicBezTo>
                      <a:cubicBezTo>
                        <a:pt x="9" y="2"/>
                        <a:pt x="9" y="3"/>
                        <a:pt x="9" y="5"/>
                      </a:cubicBezTo>
                      <a:cubicBezTo>
                        <a:pt x="9" y="6"/>
                        <a:pt x="9" y="8"/>
                        <a:pt x="9" y="8"/>
                      </a:cubicBez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7" y="10"/>
                        <a:pt x="6" y="10"/>
                        <a:pt x="5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lose/>
                      <a:moveTo>
                        <a:pt x="6" y="8"/>
                      </a:moveTo>
                      <a:cubicBezTo>
                        <a:pt x="6" y="8"/>
                        <a:pt x="6" y="7"/>
                        <a:pt x="6" y="7"/>
                      </a:cubicBezTo>
                      <a:cubicBezTo>
                        <a:pt x="6" y="7"/>
                        <a:pt x="7" y="6"/>
                        <a:pt x="7" y="5"/>
                      </a:cubicBezTo>
                      <a:cubicBezTo>
                        <a:pt x="7" y="4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3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7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46"/>
                <p:cNvSpPr>
                  <a:spLocks noChangeArrowheads="1"/>
                </p:cNvSpPr>
                <p:nvPr/>
              </p:nvSpPr>
              <p:spPr bwMode="auto">
                <a:xfrm>
                  <a:off x="2382" y="3370"/>
                  <a:ext cx="2" cy="1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47"/>
                <p:cNvSpPr>
                  <a:spLocks noEditPoints="1"/>
                </p:cNvSpPr>
                <p:nvPr/>
              </p:nvSpPr>
              <p:spPr bwMode="auto">
                <a:xfrm>
                  <a:off x="2388" y="3376"/>
                  <a:ext cx="10" cy="11"/>
                </a:xfrm>
                <a:custGeom>
                  <a:avLst/>
                  <a:gdLst>
                    <a:gd name="T0" fmla="*/ 1 w 9"/>
                    <a:gd name="T1" fmla="*/ 10 h 10"/>
                    <a:gd name="T2" fmla="*/ 0 w 9"/>
                    <a:gd name="T3" fmla="*/ 8 h 10"/>
                    <a:gd name="T4" fmla="*/ 0 w 9"/>
                    <a:gd name="T5" fmla="*/ 5 h 10"/>
                    <a:gd name="T6" fmla="*/ 0 w 9"/>
                    <a:gd name="T7" fmla="*/ 2 h 10"/>
                    <a:gd name="T8" fmla="*/ 1 w 9"/>
                    <a:gd name="T9" fmla="*/ 0 h 10"/>
                    <a:gd name="T10" fmla="*/ 4 w 9"/>
                    <a:gd name="T11" fmla="*/ 0 h 10"/>
                    <a:gd name="T12" fmla="*/ 8 w 9"/>
                    <a:gd name="T13" fmla="*/ 0 h 10"/>
                    <a:gd name="T14" fmla="*/ 9 w 9"/>
                    <a:gd name="T15" fmla="*/ 2 h 10"/>
                    <a:gd name="T16" fmla="*/ 9 w 9"/>
                    <a:gd name="T17" fmla="*/ 5 h 10"/>
                    <a:gd name="T18" fmla="*/ 9 w 9"/>
                    <a:gd name="T19" fmla="*/ 8 h 10"/>
                    <a:gd name="T20" fmla="*/ 8 w 9"/>
                    <a:gd name="T21" fmla="*/ 10 h 10"/>
                    <a:gd name="T22" fmla="*/ 4 w 9"/>
                    <a:gd name="T23" fmla="*/ 10 h 10"/>
                    <a:gd name="T24" fmla="*/ 1 w 9"/>
                    <a:gd name="T25" fmla="*/ 10 h 10"/>
                    <a:gd name="T26" fmla="*/ 6 w 9"/>
                    <a:gd name="T27" fmla="*/ 8 h 10"/>
                    <a:gd name="T28" fmla="*/ 6 w 9"/>
                    <a:gd name="T29" fmla="*/ 7 h 10"/>
                    <a:gd name="T30" fmla="*/ 6 w 9"/>
                    <a:gd name="T31" fmla="*/ 5 h 10"/>
                    <a:gd name="T32" fmla="*/ 6 w 9"/>
                    <a:gd name="T33" fmla="*/ 3 h 10"/>
                    <a:gd name="T34" fmla="*/ 6 w 9"/>
                    <a:gd name="T35" fmla="*/ 2 h 10"/>
                    <a:gd name="T36" fmla="*/ 4 w 9"/>
                    <a:gd name="T37" fmla="*/ 2 h 10"/>
                    <a:gd name="T38" fmla="*/ 3 w 9"/>
                    <a:gd name="T39" fmla="*/ 2 h 10"/>
                    <a:gd name="T40" fmla="*/ 3 w 9"/>
                    <a:gd name="T41" fmla="*/ 3 h 10"/>
                    <a:gd name="T42" fmla="*/ 3 w 9"/>
                    <a:gd name="T43" fmla="*/ 5 h 10"/>
                    <a:gd name="T44" fmla="*/ 3 w 9"/>
                    <a:gd name="T45" fmla="*/ 7 h 10"/>
                    <a:gd name="T46" fmla="*/ 3 w 9"/>
                    <a:gd name="T47" fmla="*/ 8 h 10"/>
                    <a:gd name="T48" fmla="*/ 4 w 9"/>
                    <a:gd name="T49" fmla="*/ 8 h 10"/>
                    <a:gd name="T50" fmla="*/ 6 w 9"/>
                    <a:gd name="T51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" h="10">
                      <a:moveTo>
                        <a:pt x="1" y="10"/>
                      </a:moveTo>
                      <a:cubicBezTo>
                        <a:pt x="1" y="9"/>
                        <a:pt x="0" y="9"/>
                        <a:pt x="0" y="8"/>
                      </a:cubicBezTo>
                      <a:cubicBezTo>
                        <a:pt x="0" y="8"/>
                        <a:pt x="0" y="6"/>
                        <a:pt x="0" y="5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8" y="1"/>
                        <a:pt x="9" y="1"/>
                        <a:pt x="9" y="2"/>
                      </a:cubicBezTo>
                      <a:cubicBezTo>
                        <a:pt x="9" y="2"/>
                        <a:pt x="9" y="3"/>
                        <a:pt x="9" y="5"/>
                      </a:cubicBezTo>
                      <a:cubicBezTo>
                        <a:pt x="9" y="6"/>
                        <a:pt x="9" y="8"/>
                        <a:pt x="9" y="8"/>
                      </a:cubicBezTo>
                      <a:cubicBezTo>
                        <a:pt x="9" y="9"/>
                        <a:pt x="8" y="9"/>
                        <a:pt x="8" y="10"/>
                      </a:cubicBezTo>
                      <a:cubicBezTo>
                        <a:pt x="7" y="10"/>
                        <a:pt x="6" y="10"/>
                        <a:pt x="4" y="10"/>
                      </a:cubicBezTo>
                      <a:cubicBezTo>
                        <a:pt x="3" y="10"/>
                        <a:pt x="2" y="10"/>
                        <a:pt x="1" y="10"/>
                      </a:cubicBezTo>
                      <a:close/>
                      <a:moveTo>
                        <a:pt x="6" y="8"/>
                      </a:moveTo>
                      <a:cubicBezTo>
                        <a:pt x="6" y="8"/>
                        <a:pt x="6" y="7"/>
                        <a:pt x="6" y="7"/>
                      </a:cubicBezTo>
                      <a:cubicBezTo>
                        <a:pt x="6" y="7"/>
                        <a:pt x="6" y="6"/>
                        <a:pt x="6" y="5"/>
                      </a:cubicBezTo>
                      <a:cubicBezTo>
                        <a:pt x="6" y="4"/>
                        <a:pt x="6" y="3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4" y="2"/>
                      </a:cubicBezTo>
                      <a:cubicBezTo>
                        <a:pt x="4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3" y="5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7"/>
                        <a:pt x="3" y="8"/>
                        <a:pt x="3" y="8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Freeform 48"/>
                <p:cNvSpPr>
                  <a:spLocks noEditPoints="1"/>
                </p:cNvSpPr>
                <p:nvPr/>
              </p:nvSpPr>
              <p:spPr bwMode="auto">
                <a:xfrm>
                  <a:off x="2400" y="3376"/>
                  <a:ext cx="11" cy="16"/>
                </a:xfrm>
                <a:custGeom>
                  <a:avLst/>
                  <a:gdLst>
                    <a:gd name="T0" fmla="*/ 3 w 9"/>
                    <a:gd name="T1" fmla="*/ 14 h 14"/>
                    <a:gd name="T2" fmla="*/ 1 w 9"/>
                    <a:gd name="T3" fmla="*/ 14 h 14"/>
                    <a:gd name="T4" fmla="*/ 1 w 9"/>
                    <a:gd name="T5" fmla="*/ 12 h 14"/>
                    <a:gd name="T6" fmla="*/ 4 w 9"/>
                    <a:gd name="T7" fmla="*/ 12 h 14"/>
                    <a:gd name="T8" fmla="*/ 6 w 9"/>
                    <a:gd name="T9" fmla="*/ 12 h 14"/>
                    <a:gd name="T10" fmla="*/ 7 w 9"/>
                    <a:gd name="T11" fmla="*/ 11 h 14"/>
                    <a:gd name="T12" fmla="*/ 7 w 9"/>
                    <a:gd name="T13" fmla="*/ 9 h 14"/>
                    <a:gd name="T14" fmla="*/ 7 w 9"/>
                    <a:gd name="T15" fmla="*/ 9 h 14"/>
                    <a:gd name="T16" fmla="*/ 7 w 9"/>
                    <a:gd name="T17" fmla="*/ 9 h 14"/>
                    <a:gd name="T18" fmla="*/ 5 w 9"/>
                    <a:gd name="T19" fmla="*/ 10 h 14"/>
                    <a:gd name="T20" fmla="*/ 4 w 9"/>
                    <a:gd name="T21" fmla="*/ 10 h 14"/>
                    <a:gd name="T22" fmla="*/ 2 w 9"/>
                    <a:gd name="T23" fmla="*/ 10 h 14"/>
                    <a:gd name="T24" fmla="*/ 1 w 9"/>
                    <a:gd name="T25" fmla="*/ 8 h 14"/>
                    <a:gd name="T26" fmla="*/ 0 w 9"/>
                    <a:gd name="T27" fmla="*/ 5 h 14"/>
                    <a:gd name="T28" fmla="*/ 1 w 9"/>
                    <a:gd name="T29" fmla="*/ 2 h 14"/>
                    <a:gd name="T30" fmla="*/ 2 w 9"/>
                    <a:gd name="T31" fmla="*/ 0 h 14"/>
                    <a:gd name="T32" fmla="*/ 4 w 9"/>
                    <a:gd name="T33" fmla="*/ 0 h 14"/>
                    <a:gd name="T34" fmla="*/ 7 w 9"/>
                    <a:gd name="T35" fmla="*/ 1 h 14"/>
                    <a:gd name="T36" fmla="*/ 7 w 9"/>
                    <a:gd name="T37" fmla="*/ 1 h 14"/>
                    <a:gd name="T38" fmla="*/ 7 w 9"/>
                    <a:gd name="T39" fmla="*/ 0 h 14"/>
                    <a:gd name="T40" fmla="*/ 9 w 9"/>
                    <a:gd name="T41" fmla="*/ 0 h 14"/>
                    <a:gd name="T42" fmla="*/ 9 w 9"/>
                    <a:gd name="T43" fmla="*/ 9 h 14"/>
                    <a:gd name="T44" fmla="*/ 9 w 9"/>
                    <a:gd name="T45" fmla="*/ 12 h 14"/>
                    <a:gd name="T46" fmla="*/ 8 w 9"/>
                    <a:gd name="T47" fmla="*/ 13 h 14"/>
                    <a:gd name="T48" fmla="*/ 4 w 9"/>
                    <a:gd name="T49" fmla="*/ 14 h 14"/>
                    <a:gd name="T50" fmla="*/ 3 w 9"/>
                    <a:gd name="T51" fmla="*/ 14 h 14"/>
                    <a:gd name="T52" fmla="*/ 6 w 9"/>
                    <a:gd name="T53" fmla="*/ 8 h 14"/>
                    <a:gd name="T54" fmla="*/ 6 w 9"/>
                    <a:gd name="T55" fmla="*/ 7 h 14"/>
                    <a:gd name="T56" fmla="*/ 7 w 9"/>
                    <a:gd name="T57" fmla="*/ 6 h 14"/>
                    <a:gd name="T58" fmla="*/ 7 w 9"/>
                    <a:gd name="T59" fmla="*/ 5 h 14"/>
                    <a:gd name="T60" fmla="*/ 7 w 9"/>
                    <a:gd name="T61" fmla="*/ 4 h 14"/>
                    <a:gd name="T62" fmla="*/ 6 w 9"/>
                    <a:gd name="T63" fmla="*/ 3 h 14"/>
                    <a:gd name="T64" fmla="*/ 6 w 9"/>
                    <a:gd name="T65" fmla="*/ 2 h 14"/>
                    <a:gd name="T66" fmla="*/ 5 w 9"/>
                    <a:gd name="T67" fmla="*/ 2 h 14"/>
                    <a:gd name="T68" fmla="*/ 4 w 9"/>
                    <a:gd name="T69" fmla="*/ 2 h 14"/>
                    <a:gd name="T70" fmla="*/ 3 w 9"/>
                    <a:gd name="T71" fmla="*/ 3 h 14"/>
                    <a:gd name="T72" fmla="*/ 3 w 9"/>
                    <a:gd name="T73" fmla="*/ 5 h 14"/>
                    <a:gd name="T74" fmla="*/ 3 w 9"/>
                    <a:gd name="T75" fmla="*/ 7 h 14"/>
                    <a:gd name="T76" fmla="*/ 4 w 9"/>
                    <a:gd name="T77" fmla="*/ 8 h 14"/>
                    <a:gd name="T78" fmla="*/ 5 w 9"/>
                    <a:gd name="T79" fmla="*/ 8 h 14"/>
                    <a:gd name="T80" fmla="*/ 6 w 9"/>
                    <a:gd name="T81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9" h="14">
                      <a:moveTo>
                        <a:pt x="3" y="14"/>
                      </a:moveTo>
                      <a:cubicBezTo>
                        <a:pt x="2" y="14"/>
                        <a:pt x="1" y="14"/>
                        <a:pt x="1" y="14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2" y="12"/>
                        <a:pt x="3" y="12"/>
                        <a:pt x="4" y="12"/>
                      </a:cubicBezTo>
                      <a:cubicBezTo>
                        <a:pt x="5" y="12"/>
                        <a:pt x="5" y="12"/>
                        <a:pt x="6" y="12"/>
                      </a:cubicBezTo>
                      <a:cubicBezTo>
                        <a:pt x="6" y="12"/>
                        <a:pt x="6" y="11"/>
                        <a:pt x="7" y="11"/>
                      </a:cubicBezTo>
                      <a:cubicBezTo>
                        <a:pt x="7" y="11"/>
                        <a:pt x="7" y="10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6" y="9"/>
                        <a:pt x="6" y="10"/>
                        <a:pt x="5" y="10"/>
                      </a:cubicBezTo>
                      <a:cubicBezTo>
                        <a:pt x="5" y="10"/>
                        <a:pt x="4" y="10"/>
                        <a:pt x="4" y="10"/>
                      </a:cubicBezTo>
                      <a:cubicBezTo>
                        <a:pt x="3" y="10"/>
                        <a:pt x="2" y="10"/>
                        <a:pt x="2" y="10"/>
                      </a:cubicBezTo>
                      <a:cubicBezTo>
                        <a:pt x="1" y="9"/>
                        <a:pt x="1" y="9"/>
                        <a:pt x="1" y="8"/>
                      </a:cubicBezTo>
                      <a:cubicBezTo>
                        <a:pt x="0" y="7"/>
                        <a:pt x="0" y="6"/>
                        <a:pt x="0" y="5"/>
                      </a:cubicBezTo>
                      <a:cubicBezTo>
                        <a:pt x="0" y="4"/>
                        <a:pt x="0" y="3"/>
                        <a:pt x="1" y="2"/>
                      </a:cubicBez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2" y="0"/>
                        <a:pt x="3" y="0"/>
                        <a:pt x="4" y="0"/>
                      </a:cubicBezTo>
                      <a:cubicBezTo>
                        <a:pt x="5" y="0"/>
                        <a:pt x="6" y="0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10"/>
                        <a:pt x="9" y="11"/>
                        <a:pt x="9" y="12"/>
                      </a:cubicBezTo>
                      <a:cubicBezTo>
                        <a:pt x="9" y="13"/>
                        <a:pt x="8" y="13"/>
                        <a:pt x="8" y="13"/>
                      </a:cubicBezTo>
                      <a:cubicBezTo>
                        <a:pt x="7" y="14"/>
                        <a:pt x="6" y="14"/>
                        <a:pt x="4" y="14"/>
                      </a:cubicBezTo>
                      <a:cubicBezTo>
                        <a:pt x="4" y="14"/>
                        <a:pt x="3" y="14"/>
                        <a:pt x="3" y="14"/>
                      </a:cubicBezTo>
                      <a:close/>
                      <a:moveTo>
                        <a:pt x="6" y="8"/>
                      </a:move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7" y="7"/>
                        <a:pt x="7" y="7"/>
                        <a:pt x="7" y="6"/>
                      </a:cubicBezTo>
                      <a:cubicBezTo>
                        <a:pt x="7" y="6"/>
                        <a:pt x="7" y="6"/>
                        <a:pt x="7" y="5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3"/>
                        <a:pt x="7" y="3"/>
                        <a:pt x="6" y="3"/>
                      </a:cubicBezTo>
                      <a:cubicBezTo>
                        <a:pt x="6" y="3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3" y="5"/>
                      </a:cubicBez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7"/>
                        <a:pt x="3" y="7"/>
                        <a:pt x="4" y="8"/>
                      </a:cubicBezTo>
                      <a:cubicBezTo>
                        <a:pt x="4" y="8"/>
                        <a:pt x="4" y="8"/>
                        <a:pt x="5" y="8"/>
                      </a:cubicBezTo>
                      <a:cubicBezTo>
                        <a:pt x="5" y="8"/>
                        <a:pt x="6" y="8"/>
                        <a:pt x="6" y="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49"/>
                <p:cNvSpPr>
                  <a:spLocks noEditPoints="1"/>
                </p:cNvSpPr>
                <p:nvPr/>
              </p:nvSpPr>
              <p:spPr bwMode="auto">
                <a:xfrm>
                  <a:off x="2414" y="3370"/>
                  <a:ext cx="4" cy="17"/>
                </a:xfrm>
                <a:custGeom>
                  <a:avLst/>
                  <a:gdLst>
                    <a:gd name="T0" fmla="*/ 0 w 4"/>
                    <a:gd name="T1" fmla="*/ 3 h 17"/>
                    <a:gd name="T2" fmla="*/ 0 w 4"/>
                    <a:gd name="T3" fmla="*/ 0 h 17"/>
                    <a:gd name="T4" fmla="*/ 4 w 4"/>
                    <a:gd name="T5" fmla="*/ 0 h 17"/>
                    <a:gd name="T6" fmla="*/ 4 w 4"/>
                    <a:gd name="T7" fmla="*/ 3 h 17"/>
                    <a:gd name="T8" fmla="*/ 0 w 4"/>
                    <a:gd name="T9" fmla="*/ 3 h 17"/>
                    <a:gd name="T10" fmla="*/ 0 w 4"/>
                    <a:gd name="T11" fmla="*/ 17 h 17"/>
                    <a:gd name="T12" fmla="*/ 0 w 4"/>
                    <a:gd name="T13" fmla="*/ 6 h 17"/>
                    <a:gd name="T14" fmla="*/ 4 w 4"/>
                    <a:gd name="T15" fmla="*/ 6 h 17"/>
                    <a:gd name="T16" fmla="*/ 4 w 4"/>
                    <a:gd name="T17" fmla="*/ 17 h 17"/>
                    <a:gd name="T18" fmla="*/ 0 w 4"/>
                    <a:gd name="T1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17">
                      <a:moveTo>
                        <a:pt x="0" y="3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close/>
                      <a:moveTo>
                        <a:pt x="0" y="17"/>
                      </a:move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4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Freeform 50"/>
                <p:cNvSpPr>
                  <a:spLocks noEditPoints="1"/>
                </p:cNvSpPr>
                <p:nvPr/>
              </p:nvSpPr>
              <p:spPr bwMode="auto">
                <a:xfrm>
                  <a:off x="2420" y="3376"/>
                  <a:ext cx="11" cy="11"/>
                </a:xfrm>
                <a:custGeom>
                  <a:avLst/>
                  <a:gdLst>
                    <a:gd name="T0" fmla="*/ 9 w 9"/>
                    <a:gd name="T1" fmla="*/ 6 h 10"/>
                    <a:gd name="T2" fmla="*/ 3 w 9"/>
                    <a:gd name="T3" fmla="*/ 6 h 10"/>
                    <a:gd name="T4" fmla="*/ 3 w 9"/>
                    <a:gd name="T5" fmla="*/ 7 h 10"/>
                    <a:gd name="T6" fmla="*/ 4 w 9"/>
                    <a:gd name="T7" fmla="*/ 8 h 10"/>
                    <a:gd name="T8" fmla="*/ 6 w 9"/>
                    <a:gd name="T9" fmla="*/ 8 h 10"/>
                    <a:gd name="T10" fmla="*/ 9 w 9"/>
                    <a:gd name="T11" fmla="*/ 8 h 10"/>
                    <a:gd name="T12" fmla="*/ 9 w 9"/>
                    <a:gd name="T13" fmla="*/ 10 h 10"/>
                    <a:gd name="T14" fmla="*/ 7 w 9"/>
                    <a:gd name="T15" fmla="*/ 10 h 10"/>
                    <a:gd name="T16" fmla="*/ 5 w 9"/>
                    <a:gd name="T17" fmla="*/ 10 h 10"/>
                    <a:gd name="T18" fmla="*/ 2 w 9"/>
                    <a:gd name="T19" fmla="*/ 10 h 10"/>
                    <a:gd name="T20" fmla="*/ 1 w 9"/>
                    <a:gd name="T21" fmla="*/ 8 h 10"/>
                    <a:gd name="T22" fmla="*/ 0 w 9"/>
                    <a:gd name="T23" fmla="*/ 5 h 10"/>
                    <a:gd name="T24" fmla="*/ 1 w 9"/>
                    <a:gd name="T25" fmla="*/ 2 h 10"/>
                    <a:gd name="T26" fmla="*/ 2 w 9"/>
                    <a:gd name="T27" fmla="*/ 0 h 10"/>
                    <a:gd name="T28" fmla="*/ 5 w 9"/>
                    <a:gd name="T29" fmla="*/ 0 h 10"/>
                    <a:gd name="T30" fmla="*/ 8 w 9"/>
                    <a:gd name="T31" fmla="*/ 0 h 10"/>
                    <a:gd name="T32" fmla="*/ 9 w 9"/>
                    <a:gd name="T33" fmla="*/ 2 h 10"/>
                    <a:gd name="T34" fmla="*/ 9 w 9"/>
                    <a:gd name="T35" fmla="*/ 5 h 10"/>
                    <a:gd name="T36" fmla="*/ 9 w 9"/>
                    <a:gd name="T37" fmla="*/ 6 h 10"/>
                    <a:gd name="T38" fmla="*/ 4 w 9"/>
                    <a:gd name="T39" fmla="*/ 2 h 10"/>
                    <a:gd name="T40" fmla="*/ 3 w 9"/>
                    <a:gd name="T41" fmla="*/ 3 h 10"/>
                    <a:gd name="T42" fmla="*/ 3 w 9"/>
                    <a:gd name="T43" fmla="*/ 4 h 10"/>
                    <a:gd name="T44" fmla="*/ 7 w 9"/>
                    <a:gd name="T45" fmla="*/ 4 h 10"/>
                    <a:gd name="T46" fmla="*/ 7 w 9"/>
                    <a:gd name="T47" fmla="*/ 3 h 10"/>
                    <a:gd name="T48" fmla="*/ 6 w 9"/>
                    <a:gd name="T49" fmla="*/ 2 h 10"/>
                    <a:gd name="T50" fmla="*/ 5 w 9"/>
                    <a:gd name="T51" fmla="*/ 2 h 10"/>
                    <a:gd name="T52" fmla="*/ 4 w 9"/>
                    <a:gd name="T5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" h="10">
                      <a:moveTo>
                        <a:pt x="9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7"/>
                        <a:pt x="3" y="7"/>
                      </a:cubicBezTo>
                      <a:cubicBezTo>
                        <a:pt x="3" y="8"/>
                        <a:pt x="4" y="8"/>
                        <a:pt x="4" y="8"/>
                      </a:cubicBezTo>
                      <a:cubicBezTo>
                        <a:pt x="4" y="8"/>
                        <a:pt x="5" y="8"/>
                        <a:pt x="6" y="8"/>
                      </a:cubicBezTo>
                      <a:cubicBezTo>
                        <a:pt x="7" y="8"/>
                        <a:pt x="8" y="8"/>
                        <a:pt x="9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8" y="10"/>
                        <a:pt x="8" y="10"/>
                        <a:pt x="7" y="10"/>
                      </a:cubicBezTo>
                      <a:cubicBezTo>
                        <a:pt x="7" y="10"/>
                        <a:pt x="6" y="10"/>
                        <a:pt x="5" y="10"/>
                      </a:cubicBezTo>
                      <a:cubicBezTo>
                        <a:pt x="4" y="10"/>
                        <a:pt x="3" y="10"/>
                        <a:pt x="2" y="10"/>
                      </a:cubicBezTo>
                      <a:cubicBezTo>
                        <a:pt x="1" y="9"/>
                        <a:pt x="1" y="9"/>
                        <a:pt x="1" y="8"/>
                      </a:cubicBezTo>
                      <a:cubicBezTo>
                        <a:pt x="1" y="7"/>
                        <a:pt x="0" y="6"/>
                        <a:pt x="0" y="5"/>
                      </a:cubicBezTo>
                      <a:cubicBezTo>
                        <a:pt x="0" y="4"/>
                        <a:pt x="1" y="3"/>
                        <a:pt x="1" y="2"/>
                      </a:cubicBezTo>
                      <a:cubicBezTo>
                        <a:pt x="1" y="1"/>
                        <a:pt x="1" y="1"/>
                        <a:pt x="2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6" y="0"/>
                        <a:pt x="7" y="0"/>
                        <a:pt x="8" y="0"/>
                      </a:cubicBezTo>
                      <a:cubicBezTo>
                        <a:pt x="9" y="1"/>
                        <a:pt x="9" y="1"/>
                        <a:pt x="9" y="2"/>
                      </a:cubicBezTo>
                      <a:cubicBezTo>
                        <a:pt x="9" y="3"/>
                        <a:pt x="9" y="4"/>
                        <a:pt x="9" y="5"/>
                      </a:cubicBezTo>
                      <a:lnTo>
                        <a:pt x="9" y="6"/>
                      </a:lnTo>
                      <a:close/>
                      <a:moveTo>
                        <a:pt x="4" y="2"/>
                      </a:moveTo>
                      <a:cubicBezTo>
                        <a:pt x="3" y="2"/>
                        <a:pt x="3" y="2"/>
                        <a:pt x="3" y="3"/>
                      </a:cubicBezTo>
                      <a:cubicBezTo>
                        <a:pt x="3" y="3"/>
                        <a:pt x="3" y="4"/>
                        <a:pt x="3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4"/>
                        <a:pt x="7" y="3"/>
                        <a:pt x="7" y="3"/>
                      </a:cubicBezTo>
                      <a:cubicBezTo>
                        <a:pt x="7" y="2"/>
                        <a:pt x="6" y="2"/>
                        <a:pt x="6" y="2"/>
                      </a:cubicBezTo>
                      <a:cubicBezTo>
                        <a:pt x="6" y="2"/>
                        <a:pt x="5" y="2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51"/>
                <p:cNvSpPr>
                  <a:spLocks/>
                </p:cNvSpPr>
                <p:nvPr/>
              </p:nvSpPr>
              <p:spPr bwMode="auto">
                <a:xfrm>
                  <a:off x="2433" y="3376"/>
                  <a:ext cx="9" cy="11"/>
                </a:xfrm>
                <a:custGeom>
                  <a:avLst/>
                  <a:gdLst>
                    <a:gd name="T0" fmla="*/ 3 w 8"/>
                    <a:gd name="T1" fmla="*/ 10 h 10"/>
                    <a:gd name="T2" fmla="*/ 1 w 8"/>
                    <a:gd name="T3" fmla="*/ 10 h 10"/>
                    <a:gd name="T4" fmla="*/ 1 w 8"/>
                    <a:gd name="T5" fmla="*/ 8 h 10"/>
                    <a:gd name="T6" fmla="*/ 2 w 8"/>
                    <a:gd name="T7" fmla="*/ 8 h 10"/>
                    <a:gd name="T8" fmla="*/ 4 w 8"/>
                    <a:gd name="T9" fmla="*/ 8 h 10"/>
                    <a:gd name="T10" fmla="*/ 5 w 8"/>
                    <a:gd name="T11" fmla="*/ 8 h 10"/>
                    <a:gd name="T12" fmla="*/ 6 w 8"/>
                    <a:gd name="T13" fmla="*/ 8 h 10"/>
                    <a:gd name="T14" fmla="*/ 6 w 8"/>
                    <a:gd name="T15" fmla="*/ 7 h 10"/>
                    <a:gd name="T16" fmla="*/ 6 w 8"/>
                    <a:gd name="T17" fmla="*/ 7 h 10"/>
                    <a:gd name="T18" fmla="*/ 6 w 8"/>
                    <a:gd name="T19" fmla="*/ 6 h 10"/>
                    <a:gd name="T20" fmla="*/ 5 w 8"/>
                    <a:gd name="T21" fmla="*/ 6 h 10"/>
                    <a:gd name="T22" fmla="*/ 3 w 8"/>
                    <a:gd name="T23" fmla="*/ 6 h 10"/>
                    <a:gd name="T24" fmla="*/ 1 w 8"/>
                    <a:gd name="T25" fmla="*/ 5 h 10"/>
                    <a:gd name="T26" fmla="*/ 1 w 8"/>
                    <a:gd name="T27" fmla="*/ 4 h 10"/>
                    <a:gd name="T28" fmla="*/ 0 w 8"/>
                    <a:gd name="T29" fmla="*/ 3 h 10"/>
                    <a:gd name="T30" fmla="*/ 1 w 8"/>
                    <a:gd name="T31" fmla="*/ 1 h 10"/>
                    <a:gd name="T32" fmla="*/ 2 w 8"/>
                    <a:gd name="T33" fmla="*/ 0 h 10"/>
                    <a:gd name="T34" fmla="*/ 4 w 8"/>
                    <a:gd name="T35" fmla="*/ 0 h 10"/>
                    <a:gd name="T36" fmla="*/ 6 w 8"/>
                    <a:gd name="T37" fmla="*/ 0 h 10"/>
                    <a:gd name="T38" fmla="*/ 8 w 8"/>
                    <a:gd name="T39" fmla="*/ 0 h 10"/>
                    <a:gd name="T40" fmla="*/ 8 w 8"/>
                    <a:gd name="T41" fmla="*/ 2 h 10"/>
                    <a:gd name="T42" fmla="*/ 5 w 8"/>
                    <a:gd name="T43" fmla="*/ 2 h 10"/>
                    <a:gd name="T44" fmla="*/ 4 w 8"/>
                    <a:gd name="T45" fmla="*/ 2 h 10"/>
                    <a:gd name="T46" fmla="*/ 3 w 8"/>
                    <a:gd name="T47" fmla="*/ 2 h 10"/>
                    <a:gd name="T48" fmla="*/ 3 w 8"/>
                    <a:gd name="T49" fmla="*/ 3 h 10"/>
                    <a:gd name="T50" fmla="*/ 3 w 8"/>
                    <a:gd name="T51" fmla="*/ 3 h 10"/>
                    <a:gd name="T52" fmla="*/ 3 w 8"/>
                    <a:gd name="T53" fmla="*/ 4 h 10"/>
                    <a:gd name="T54" fmla="*/ 4 w 8"/>
                    <a:gd name="T55" fmla="*/ 4 h 10"/>
                    <a:gd name="T56" fmla="*/ 6 w 8"/>
                    <a:gd name="T57" fmla="*/ 4 h 10"/>
                    <a:gd name="T58" fmla="*/ 7 w 8"/>
                    <a:gd name="T59" fmla="*/ 4 h 10"/>
                    <a:gd name="T60" fmla="*/ 8 w 8"/>
                    <a:gd name="T61" fmla="*/ 5 h 10"/>
                    <a:gd name="T62" fmla="*/ 8 w 8"/>
                    <a:gd name="T63" fmla="*/ 7 h 10"/>
                    <a:gd name="T64" fmla="*/ 8 w 8"/>
                    <a:gd name="T65" fmla="*/ 9 h 10"/>
                    <a:gd name="T66" fmla="*/ 7 w 8"/>
                    <a:gd name="T67" fmla="*/ 10 h 10"/>
                    <a:gd name="T68" fmla="*/ 5 w 8"/>
                    <a:gd name="T69" fmla="*/ 10 h 10"/>
                    <a:gd name="T70" fmla="*/ 3 w 8"/>
                    <a:gd name="T7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" h="10">
                      <a:moveTo>
                        <a:pt x="3" y="10"/>
                      </a:moveTo>
                      <a:cubicBezTo>
                        <a:pt x="2" y="10"/>
                        <a:pt x="1" y="10"/>
                        <a:pt x="1" y="10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2" y="8"/>
                        <a:pt x="2" y="8"/>
                      </a:cubicBezTo>
                      <a:cubicBezTo>
                        <a:pt x="3" y="8"/>
                        <a:pt x="3" y="8"/>
                        <a:pt x="4" y="8"/>
                      </a:cubicBezTo>
                      <a:cubicBezTo>
                        <a:pt x="5" y="8"/>
                        <a:pt x="5" y="8"/>
                        <a:pt x="5" y="8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8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2" y="6"/>
                        <a:pt x="1" y="6"/>
                        <a:pt x="1" y="5"/>
                      </a:cubicBezTo>
                      <a:cubicBezTo>
                        <a:pt x="1" y="5"/>
                        <a:pt x="1" y="5"/>
                        <a:pt x="1" y="4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0" y="2"/>
                        <a:pt x="1" y="1"/>
                        <a:pt x="1" y="1"/>
                      </a:cubicBezTo>
                      <a:cubicBezTo>
                        <a:pt x="1" y="1"/>
                        <a:pt x="2" y="0"/>
                        <a:pt x="2" y="0"/>
                      </a:cubicBezTo>
                      <a:cubicBezTo>
                        <a:pt x="3" y="0"/>
                        <a:pt x="3" y="0"/>
                        <a:pt x="4" y="0"/>
                      </a:cubicBezTo>
                      <a:cubicBezTo>
                        <a:pt x="5" y="0"/>
                        <a:pt x="6" y="0"/>
                        <a:pt x="6" y="0"/>
                      </a:cubicBezTo>
                      <a:cubicBezTo>
                        <a:pt x="7" y="0"/>
                        <a:pt x="7" y="0"/>
                        <a:pt x="8" y="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2"/>
                        <a:pt x="3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3" y="4"/>
                        <a:pt x="4" y="4"/>
                      </a:cubicBez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8" y="6"/>
                        <a:pt x="8" y="6"/>
                        <a:pt x="8" y="7"/>
                      </a:cubicBezTo>
                      <a:cubicBezTo>
                        <a:pt x="8" y="8"/>
                        <a:pt x="8" y="9"/>
                        <a:pt x="8" y="9"/>
                      </a:cubicBezTo>
                      <a:cubicBezTo>
                        <a:pt x="8" y="9"/>
                        <a:pt x="7" y="10"/>
                        <a:pt x="7" y="10"/>
                      </a:cubicBezTo>
                      <a:cubicBezTo>
                        <a:pt x="6" y="10"/>
                        <a:pt x="5" y="10"/>
                        <a:pt x="5" y="10"/>
                      </a:cubicBezTo>
                      <a:cubicBezTo>
                        <a:pt x="4" y="10"/>
                        <a:pt x="3" y="10"/>
                        <a:pt x="3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52"/>
                <p:cNvSpPr>
                  <a:spLocks noEditPoints="1"/>
                </p:cNvSpPr>
                <p:nvPr/>
              </p:nvSpPr>
              <p:spPr bwMode="auto">
                <a:xfrm>
                  <a:off x="2402" y="3316"/>
                  <a:ext cx="41" cy="45"/>
                </a:xfrm>
                <a:custGeom>
                  <a:avLst/>
                  <a:gdLst>
                    <a:gd name="T0" fmla="*/ 36 w 36"/>
                    <a:gd name="T1" fmla="*/ 38 h 39"/>
                    <a:gd name="T2" fmla="*/ 32 w 36"/>
                    <a:gd name="T3" fmla="*/ 33 h 39"/>
                    <a:gd name="T4" fmla="*/ 30 w 36"/>
                    <a:gd name="T5" fmla="*/ 30 h 39"/>
                    <a:gd name="T6" fmla="*/ 28 w 36"/>
                    <a:gd name="T7" fmla="*/ 27 h 39"/>
                    <a:gd name="T8" fmla="*/ 24 w 36"/>
                    <a:gd name="T9" fmla="*/ 23 h 39"/>
                    <a:gd name="T10" fmla="*/ 33 w 36"/>
                    <a:gd name="T11" fmla="*/ 11 h 39"/>
                    <a:gd name="T12" fmla="*/ 21 w 36"/>
                    <a:gd name="T13" fmla="*/ 0 h 39"/>
                    <a:gd name="T14" fmla="*/ 1 w 36"/>
                    <a:gd name="T15" fmla="*/ 0 h 39"/>
                    <a:gd name="T16" fmla="*/ 0 w 36"/>
                    <a:gd name="T17" fmla="*/ 1 h 39"/>
                    <a:gd name="T18" fmla="*/ 0 w 36"/>
                    <a:gd name="T19" fmla="*/ 39 h 39"/>
                    <a:gd name="T20" fmla="*/ 1 w 36"/>
                    <a:gd name="T21" fmla="*/ 39 h 39"/>
                    <a:gd name="T22" fmla="*/ 9 w 36"/>
                    <a:gd name="T23" fmla="*/ 39 h 39"/>
                    <a:gd name="T24" fmla="*/ 10 w 36"/>
                    <a:gd name="T25" fmla="*/ 39 h 39"/>
                    <a:gd name="T26" fmla="*/ 10 w 36"/>
                    <a:gd name="T27" fmla="*/ 24 h 39"/>
                    <a:gd name="T28" fmla="*/ 12 w 36"/>
                    <a:gd name="T29" fmla="*/ 24 h 39"/>
                    <a:gd name="T30" fmla="*/ 20 w 36"/>
                    <a:gd name="T31" fmla="*/ 30 h 39"/>
                    <a:gd name="T32" fmla="*/ 21 w 36"/>
                    <a:gd name="T33" fmla="*/ 31 h 39"/>
                    <a:gd name="T34" fmla="*/ 23 w 36"/>
                    <a:gd name="T35" fmla="*/ 35 h 39"/>
                    <a:gd name="T36" fmla="*/ 26 w 36"/>
                    <a:gd name="T37" fmla="*/ 39 h 39"/>
                    <a:gd name="T38" fmla="*/ 26 w 36"/>
                    <a:gd name="T39" fmla="*/ 39 h 39"/>
                    <a:gd name="T40" fmla="*/ 26 w 36"/>
                    <a:gd name="T41" fmla="*/ 39 h 39"/>
                    <a:gd name="T42" fmla="*/ 35 w 36"/>
                    <a:gd name="T43" fmla="*/ 39 h 39"/>
                    <a:gd name="T44" fmla="*/ 36 w 36"/>
                    <a:gd name="T45" fmla="*/ 39 h 39"/>
                    <a:gd name="T46" fmla="*/ 36 w 36"/>
                    <a:gd name="T47" fmla="*/ 38 h 39"/>
                    <a:gd name="T48" fmla="*/ 18 w 36"/>
                    <a:gd name="T49" fmla="*/ 16 h 39"/>
                    <a:gd name="T50" fmla="*/ 10 w 36"/>
                    <a:gd name="T51" fmla="*/ 16 h 39"/>
                    <a:gd name="T52" fmla="*/ 10 w 36"/>
                    <a:gd name="T53" fmla="*/ 7 h 39"/>
                    <a:gd name="T54" fmla="*/ 18 w 36"/>
                    <a:gd name="T55" fmla="*/ 7 h 39"/>
                    <a:gd name="T56" fmla="*/ 24 w 36"/>
                    <a:gd name="T57" fmla="*/ 12 h 39"/>
                    <a:gd name="T58" fmla="*/ 18 w 36"/>
                    <a:gd name="T59" fmla="*/ 1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" h="39">
                      <a:moveTo>
                        <a:pt x="36" y="38"/>
                      </a:moveTo>
                      <a:cubicBezTo>
                        <a:pt x="35" y="37"/>
                        <a:pt x="33" y="35"/>
                        <a:pt x="32" y="33"/>
                      </a:cubicBezTo>
                      <a:cubicBezTo>
                        <a:pt x="31" y="32"/>
                        <a:pt x="31" y="31"/>
                        <a:pt x="30" y="30"/>
                      </a:cubicBezTo>
                      <a:cubicBezTo>
                        <a:pt x="29" y="29"/>
                        <a:pt x="29" y="28"/>
                        <a:pt x="28" y="27"/>
                      </a:cubicBezTo>
                      <a:cubicBezTo>
                        <a:pt x="27" y="25"/>
                        <a:pt x="26" y="24"/>
                        <a:pt x="24" y="23"/>
                      </a:cubicBezTo>
                      <a:cubicBezTo>
                        <a:pt x="31" y="21"/>
                        <a:pt x="33" y="15"/>
                        <a:pt x="33" y="11"/>
                      </a:cubicBezTo>
                      <a:cubicBezTo>
                        <a:pt x="33" y="5"/>
                        <a:pt x="28" y="0"/>
                        <a:pt x="2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1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39"/>
                        <a:pt x="10" y="39"/>
                        <a:pt x="10" y="39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6" y="24"/>
                        <a:pt x="18" y="27"/>
                        <a:pt x="20" y="30"/>
                      </a:cubicBezTo>
                      <a:cubicBezTo>
                        <a:pt x="20" y="30"/>
                        <a:pt x="20" y="31"/>
                        <a:pt x="21" y="31"/>
                      </a:cubicBezTo>
                      <a:cubicBezTo>
                        <a:pt x="21" y="33"/>
                        <a:pt x="22" y="34"/>
                        <a:pt x="23" y="35"/>
                      </a:cubicBezTo>
                      <a:cubicBezTo>
                        <a:pt x="24" y="36"/>
                        <a:pt x="25" y="38"/>
                        <a:pt x="26" y="3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26" y="39"/>
                        <a:pt x="26" y="39"/>
                        <a:pt x="26" y="39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35" y="39"/>
                        <a:pt x="36" y="39"/>
                        <a:pt x="36" y="39"/>
                      </a:cubicBezTo>
                      <a:cubicBezTo>
                        <a:pt x="36" y="39"/>
                        <a:pt x="36" y="39"/>
                        <a:pt x="36" y="38"/>
                      </a:cubicBezTo>
                      <a:close/>
                      <a:moveTo>
                        <a:pt x="18" y="16"/>
                      </a:move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2" y="7"/>
                        <a:pt x="24" y="9"/>
                        <a:pt x="24" y="12"/>
                      </a:cubicBezTo>
                      <a:cubicBezTo>
                        <a:pt x="24" y="15"/>
                        <a:pt x="22" y="16"/>
                        <a:pt x="18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eform 53"/>
                <p:cNvSpPr>
                  <a:spLocks noEditPoints="1"/>
                </p:cNvSpPr>
                <p:nvPr/>
              </p:nvSpPr>
              <p:spPr bwMode="auto">
                <a:xfrm>
                  <a:off x="2194" y="3314"/>
                  <a:ext cx="44" cy="48"/>
                </a:xfrm>
                <a:custGeom>
                  <a:avLst/>
                  <a:gdLst>
                    <a:gd name="T0" fmla="*/ 19 w 38"/>
                    <a:gd name="T1" fmla="*/ 41 h 41"/>
                    <a:gd name="T2" fmla="*/ 38 w 38"/>
                    <a:gd name="T3" fmla="*/ 21 h 41"/>
                    <a:gd name="T4" fmla="*/ 19 w 38"/>
                    <a:gd name="T5" fmla="*/ 0 h 41"/>
                    <a:gd name="T6" fmla="*/ 0 w 38"/>
                    <a:gd name="T7" fmla="*/ 21 h 41"/>
                    <a:gd name="T8" fmla="*/ 19 w 38"/>
                    <a:gd name="T9" fmla="*/ 41 h 41"/>
                    <a:gd name="T10" fmla="*/ 19 w 38"/>
                    <a:gd name="T11" fmla="*/ 9 h 41"/>
                    <a:gd name="T12" fmla="*/ 29 w 38"/>
                    <a:gd name="T13" fmla="*/ 21 h 41"/>
                    <a:gd name="T14" fmla="*/ 19 w 38"/>
                    <a:gd name="T15" fmla="*/ 33 h 41"/>
                    <a:gd name="T16" fmla="*/ 9 w 38"/>
                    <a:gd name="T17" fmla="*/ 21 h 41"/>
                    <a:gd name="T18" fmla="*/ 19 w 38"/>
                    <a:gd name="T19" fmla="*/ 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" h="41">
                      <a:moveTo>
                        <a:pt x="19" y="41"/>
                      </a:moveTo>
                      <a:cubicBezTo>
                        <a:pt x="30" y="41"/>
                        <a:pt x="38" y="33"/>
                        <a:pt x="38" y="21"/>
                      </a:cubicBezTo>
                      <a:cubicBezTo>
                        <a:pt x="38" y="9"/>
                        <a:pt x="30" y="0"/>
                        <a:pt x="19" y="0"/>
                      </a:cubicBezTo>
                      <a:cubicBezTo>
                        <a:pt x="7" y="0"/>
                        <a:pt x="0" y="9"/>
                        <a:pt x="0" y="21"/>
                      </a:cubicBezTo>
                      <a:cubicBezTo>
                        <a:pt x="0" y="33"/>
                        <a:pt x="8" y="41"/>
                        <a:pt x="19" y="41"/>
                      </a:cubicBezTo>
                      <a:close/>
                      <a:moveTo>
                        <a:pt x="19" y="9"/>
                      </a:moveTo>
                      <a:cubicBezTo>
                        <a:pt x="28" y="9"/>
                        <a:pt x="29" y="18"/>
                        <a:pt x="29" y="21"/>
                      </a:cubicBezTo>
                      <a:cubicBezTo>
                        <a:pt x="29" y="27"/>
                        <a:pt x="26" y="33"/>
                        <a:pt x="19" y="33"/>
                      </a:cubicBezTo>
                      <a:cubicBezTo>
                        <a:pt x="12" y="33"/>
                        <a:pt x="9" y="27"/>
                        <a:pt x="9" y="21"/>
                      </a:cubicBezTo>
                      <a:cubicBezTo>
                        <a:pt x="9" y="18"/>
                        <a:pt x="10" y="9"/>
                        <a:pt x="19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eform 54"/>
                <p:cNvSpPr>
                  <a:spLocks/>
                </p:cNvSpPr>
                <p:nvPr/>
              </p:nvSpPr>
              <p:spPr bwMode="auto">
                <a:xfrm>
                  <a:off x="2155" y="3316"/>
                  <a:ext cx="38" cy="45"/>
                </a:xfrm>
                <a:custGeom>
                  <a:avLst/>
                  <a:gdLst>
                    <a:gd name="T0" fmla="*/ 33 w 33"/>
                    <a:gd name="T1" fmla="*/ 39 h 39"/>
                    <a:gd name="T2" fmla="*/ 33 w 33"/>
                    <a:gd name="T3" fmla="*/ 32 h 39"/>
                    <a:gd name="T4" fmla="*/ 33 w 33"/>
                    <a:gd name="T5" fmla="*/ 31 h 39"/>
                    <a:gd name="T6" fmla="*/ 13 w 33"/>
                    <a:gd name="T7" fmla="*/ 31 h 39"/>
                    <a:gd name="T8" fmla="*/ 33 w 33"/>
                    <a:gd name="T9" fmla="*/ 8 h 39"/>
                    <a:gd name="T10" fmla="*/ 33 w 33"/>
                    <a:gd name="T11" fmla="*/ 7 h 39"/>
                    <a:gd name="T12" fmla="*/ 33 w 33"/>
                    <a:gd name="T13" fmla="*/ 1 h 39"/>
                    <a:gd name="T14" fmla="*/ 32 w 33"/>
                    <a:gd name="T15" fmla="*/ 0 h 39"/>
                    <a:gd name="T16" fmla="*/ 2 w 33"/>
                    <a:gd name="T17" fmla="*/ 0 h 39"/>
                    <a:gd name="T18" fmla="*/ 2 w 33"/>
                    <a:gd name="T19" fmla="*/ 1 h 39"/>
                    <a:gd name="T20" fmla="*/ 2 w 33"/>
                    <a:gd name="T21" fmla="*/ 8 h 39"/>
                    <a:gd name="T22" fmla="*/ 2 w 33"/>
                    <a:gd name="T23" fmla="*/ 8 h 39"/>
                    <a:gd name="T24" fmla="*/ 20 w 33"/>
                    <a:gd name="T25" fmla="*/ 8 h 39"/>
                    <a:gd name="T26" fmla="*/ 0 w 33"/>
                    <a:gd name="T27" fmla="*/ 32 h 39"/>
                    <a:gd name="T28" fmla="*/ 0 w 33"/>
                    <a:gd name="T29" fmla="*/ 32 h 39"/>
                    <a:gd name="T30" fmla="*/ 0 w 33"/>
                    <a:gd name="T31" fmla="*/ 39 h 39"/>
                    <a:gd name="T32" fmla="*/ 1 w 33"/>
                    <a:gd name="T33" fmla="*/ 39 h 39"/>
                    <a:gd name="T34" fmla="*/ 33 w 33"/>
                    <a:gd name="T35" fmla="*/ 39 h 39"/>
                    <a:gd name="T36" fmla="*/ 33 w 33"/>
                    <a:gd name="T37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3" h="39">
                      <a:moveTo>
                        <a:pt x="33" y="39"/>
                      </a:move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13" y="31"/>
                        <a:pt x="13" y="31"/>
                        <a:pt x="13" y="31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7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3" y="1"/>
                        <a:pt x="33" y="0"/>
                        <a:pt x="32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1"/>
                        <a:pt x="2" y="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1" y="39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eform 55"/>
                <p:cNvSpPr>
                  <a:spLocks/>
                </p:cNvSpPr>
                <p:nvPr/>
              </p:nvSpPr>
              <p:spPr bwMode="auto">
                <a:xfrm>
                  <a:off x="2243" y="3316"/>
                  <a:ext cx="32" cy="45"/>
                </a:xfrm>
                <a:custGeom>
                  <a:avLst/>
                  <a:gdLst>
                    <a:gd name="T0" fmla="*/ 28 w 28"/>
                    <a:gd name="T1" fmla="*/ 31 h 39"/>
                    <a:gd name="T2" fmla="*/ 10 w 28"/>
                    <a:gd name="T3" fmla="*/ 31 h 39"/>
                    <a:gd name="T4" fmla="*/ 10 w 28"/>
                    <a:gd name="T5" fmla="*/ 1 h 39"/>
                    <a:gd name="T6" fmla="*/ 9 w 28"/>
                    <a:gd name="T7" fmla="*/ 0 h 39"/>
                    <a:gd name="T8" fmla="*/ 1 w 28"/>
                    <a:gd name="T9" fmla="*/ 0 h 39"/>
                    <a:gd name="T10" fmla="*/ 0 w 28"/>
                    <a:gd name="T11" fmla="*/ 1 h 39"/>
                    <a:gd name="T12" fmla="*/ 0 w 28"/>
                    <a:gd name="T13" fmla="*/ 39 h 39"/>
                    <a:gd name="T14" fmla="*/ 1 w 28"/>
                    <a:gd name="T15" fmla="*/ 39 h 39"/>
                    <a:gd name="T16" fmla="*/ 28 w 28"/>
                    <a:gd name="T17" fmla="*/ 39 h 39"/>
                    <a:gd name="T18" fmla="*/ 28 w 28"/>
                    <a:gd name="T19" fmla="*/ 39 h 39"/>
                    <a:gd name="T20" fmla="*/ 28 w 28"/>
                    <a:gd name="T21" fmla="*/ 32 h 39"/>
                    <a:gd name="T22" fmla="*/ 28 w 28"/>
                    <a:gd name="T23" fmla="*/ 31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39">
                      <a:moveTo>
                        <a:pt x="28" y="31"/>
                      </a:move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1" y="39"/>
                        <a:pt x="1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2"/>
                        <a:pt x="28" y="32"/>
                        <a:pt x="28" y="32"/>
                      </a:cubicBezTo>
                      <a:cubicBezTo>
                        <a:pt x="28" y="31"/>
                        <a:pt x="28" y="31"/>
                        <a:pt x="28" y="3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56"/>
                <p:cNvSpPr>
                  <a:spLocks/>
                </p:cNvSpPr>
                <p:nvPr/>
              </p:nvSpPr>
              <p:spPr bwMode="auto">
                <a:xfrm>
                  <a:off x="2280" y="3316"/>
                  <a:ext cx="32" cy="45"/>
                </a:xfrm>
                <a:custGeom>
                  <a:avLst/>
                  <a:gdLst>
                    <a:gd name="T0" fmla="*/ 1 w 28"/>
                    <a:gd name="T1" fmla="*/ 39 h 39"/>
                    <a:gd name="T2" fmla="*/ 28 w 28"/>
                    <a:gd name="T3" fmla="*/ 39 h 39"/>
                    <a:gd name="T4" fmla="*/ 28 w 28"/>
                    <a:gd name="T5" fmla="*/ 39 h 39"/>
                    <a:gd name="T6" fmla="*/ 28 w 28"/>
                    <a:gd name="T7" fmla="*/ 32 h 39"/>
                    <a:gd name="T8" fmla="*/ 28 w 28"/>
                    <a:gd name="T9" fmla="*/ 31 h 39"/>
                    <a:gd name="T10" fmla="*/ 10 w 28"/>
                    <a:gd name="T11" fmla="*/ 31 h 39"/>
                    <a:gd name="T12" fmla="*/ 10 w 28"/>
                    <a:gd name="T13" fmla="*/ 1 h 39"/>
                    <a:gd name="T14" fmla="*/ 9 w 28"/>
                    <a:gd name="T15" fmla="*/ 0 h 39"/>
                    <a:gd name="T16" fmla="*/ 1 w 28"/>
                    <a:gd name="T17" fmla="*/ 0 h 39"/>
                    <a:gd name="T18" fmla="*/ 0 w 28"/>
                    <a:gd name="T19" fmla="*/ 1 h 39"/>
                    <a:gd name="T20" fmla="*/ 0 w 28"/>
                    <a:gd name="T21" fmla="*/ 39 h 39"/>
                    <a:gd name="T22" fmla="*/ 1 w 28"/>
                    <a:gd name="T2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39">
                      <a:moveTo>
                        <a:pt x="1" y="39"/>
                      </a:move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2"/>
                        <a:pt x="28" y="32"/>
                        <a:pt x="28" y="32"/>
                      </a:cubicBezTo>
                      <a:cubicBezTo>
                        <a:pt x="28" y="31"/>
                        <a:pt x="28" y="31"/>
                        <a:pt x="28" y="31"/>
                      </a:cubicBez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9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1" y="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57"/>
                <p:cNvSpPr>
                  <a:spLocks/>
                </p:cNvSpPr>
                <p:nvPr/>
              </p:nvSpPr>
              <p:spPr bwMode="auto">
                <a:xfrm>
                  <a:off x="2317" y="3316"/>
                  <a:ext cx="38" cy="45"/>
                </a:xfrm>
                <a:custGeom>
                  <a:avLst/>
                  <a:gdLst>
                    <a:gd name="T0" fmla="*/ 33 w 33"/>
                    <a:gd name="T1" fmla="*/ 0 h 39"/>
                    <a:gd name="T2" fmla="*/ 25 w 33"/>
                    <a:gd name="T3" fmla="*/ 0 h 39"/>
                    <a:gd name="T4" fmla="*/ 24 w 33"/>
                    <a:gd name="T5" fmla="*/ 1 h 39"/>
                    <a:gd name="T6" fmla="*/ 24 w 33"/>
                    <a:gd name="T7" fmla="*/ 24 h 39"/>
                    <a:gd name="T8" fmla="*/ 9 w 33"/>
                    <a:gd name="T9" fmla="*/ 1 h 39"/>
                    <a:gd name="T10" fmla="*/ 9 w 33"/>
                    <a:gd name="T11" fmla="*/ 0 h 39"/>
                    <a:gd name="T12" fmla="*/ 0 w 33"/>
                    <a:gd name="T13" fmla="*/ 0 h 39"/>
                    <a:gd name="T14" fmla="*/ 0 w 33"/>
                    <a:gd name="T15" fmla="*/ 1 h 39"/>
                    <a:gd name="T16" fmla="*/ 0 w 33"/>
                    <a:gd name="T17" fmla="*/ 39 h 39"/>
                    <a:gd name="T18" fmla="*/ 0 w 33"/>
                    <a:gd name="T19" fmla="*/ 39 h 39"/>
                    <a:gd name="T20" fmla="*/ 8 w 33"/>
                    <a:gd name="T21" fmla="*/ 39 h 39"/>
                    <a:gd name="T22" fmla="*/ 9 w 33"/>
                    <a:gd name="T23" fmla="*/ 39 h 39"/>
                    <a:gd name="T24" fmla="*/ 9 w 33"/>
                    <a:gd name="T25" fmla="*/ 15 h 39"/>
                    <a:gd name="T26" fmla="*/ 24 w 33"/>
                    <a:gd name="T27" fmla="*/ 39 h 39"/>
                    <a:gd name="T28" fmla="*/ 24 w 33"/>
                    <a:gd name="T29" fmla="*/ 39 h 39"/>
                    <a:gd name="T30" fmla="*/ 33 w 33"/>
                    <a:gd name="T31" fmla="*/ 39 h 39"/>
                    <a:gd name="T32" fmla="*/ 33 w 33"/>
                    <a:gd name="T33" fmla="*/ 39 h 39"/>
                    <a:gd name="T34" fmla="*/ 33 w 33"/>
                    <a:gd name="T35" fmla="*/ 1 h 39"/>
                    <a:gd name="T36" fmla="*/ 33 w 33"/>
                    <a:gd name="T3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3" h="39">
                      <a:moveTo>
                        <a:pt x="33" y="0"/>
                      </a:move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4" y="0"/>
                        <a:pt x="24" y="1"/>
                        <a:pt x="24" y="1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9" y="39"/>
                        <a:pt x="9" y="39"/>
                        <a:pt x="9" y="39"/>
                      </a:cubicBezTo>
                      <a:cubicBezTo>
                        <a:pt x="9" y="15"/>
                        <a:pt x="9" y="15"/>
                        <a:pt x="9" y="15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3" y="1"/>
                        <a:pt x="33" y="0"/>
                        <a:pt x="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58"/>
                <p:cNvSpPr>
                  <a:spLocks/>
                </p:cNvSpPr>
                <p:nvPr/>
              </p:nvSpPr>
              <p:spPr bwMode="auto">
                <a:xfrm>
                  <a:off x="2362" y="3316"/>
                  <a:ext cx="35" cy="45"/>
                </a:xfrm>
                <a:custGeom>
                  <a:avLst/>
                  <a:gdLst>
                    <a:gd name="T0" fmla="*/ 1 w 30"/>
                    <a:gd name="T1" fmla="*/ 39 h 39"/>
                    <a:gd name="T2" fmla="*/ 30 w 30"/>
                    <a:gd name="T3" fmla="*/ 39 h 39"/>
                    <a:gd name="T4" fmla="*/ 30 w 30"/>
                    <a:gd name="T5" fmla="*/ 39 h 39"/>
                    <a:gd name="T6" fmla="*/ 30 w 30"/>
                    <a:gd name="T7" fmla="*/ 32 h 39"/>
                    <a:gd name="T8" fmla="*/ 30 w 30"/>
                    <a:gd name="T9" fmla="*/ 31 h 39"/>
                    <a:gd name="T10" fmla="*/ 10 w 30"/>
                    <a:gd name="T11" fmla="*/ 31 h 39"/>
                    <a:gd name="T12" fmla="*/ 10 w 30"/>
                    <a:gd name="T13" fmla="*/ 23 h 39"/>
                    <a:gd name="T14" fmla="*/ 28 w 30"/>
                    <a:gd name="T15" fmla="*/ 23 h 39"/>
                    <a:gd name="T16" fmla="*/ 28 w 30"/>
                    <a:gd name="T17" fmla="*/ 22 h 39"/>
                    <a:gd name="T18" fmla="*/ 28 w 30"/>
                    <a:gd name="T19" fmla="*/ 16 h 39"/>
                    <a:gd name="T20" fmla="*/ 28 w 30"/>
                    <a:gd name="T21" fmla="*/ 15 h 39"/>
                    <a:gd name="T22" fmla="*/ 10 w 30"/>
                    <a:gd name="T23" fmla="*/ 15 h 39"/>
                    <a:gd name="T24" fmla="*/ 10 w 30"/>
                    <a:gd name="T25" fmla="*/ 8 h 39"/>
                    <a:gd name="T26" fmla="*/ 29 w 30"/>
                    <a:gd name="T27" fmla="*/ 8 h 39"/>
                    <a:gd name="T28" fmla="*/ 30 w 30"/>
                    <a:gd name="T29" fmla="*/ 8 h 39"/>
                    <a:gd name="T30" fmla="*/ 30 w 30"/>
                    <a:gd name="T31" fmla="*/ 1 h 39"/>
                    <a:gd name="T32" fmla="*/ 29 w 30"/>
                    <a:gd name="T33" fmla="*/ 0 h 39"/>
                    <a:gd name="T34" fmla="*/ 1 w 30"/>
                    <a:gd name="T35" fmla="*/ 0 h 39"/>
                    <a:gd name="T36" fmla="*/ 0 w 30"/>
                    <a:gd name="T37" fmla="*/ 1 h 39"/>
                    <a:gd name="T38" fmla="*/ 0 w 30"/>
                    <a:gd name="T39" fmla="*/ 39 h 39"/>
                    <a:gd name="T40" fmla="*/ 1 w 30"/>
                    <a:gd name="T4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0" h="39">
                      <a:moveTo>
                        <a:pt x="1" y="39"/>
                      </a:move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30" y="39"/>
                        <a:pt x="30" y="39"/>
                        <a:pt x="30" y="39"/>
                      </a:cubicBezTo>
                      <a:cubicBezTo>
                        <a:pt x="30" y="32"/>
                        <a:pt x="30" y="32"/>
                        <a:pt x="30" y="32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28" y="23"/>
                        <a:pt x="28" y="23"/>
                        <a:pt x="28" y="23"/>
                      </a:cubicBezTo>
                      <a:cubicBezTo>
                        <a:pt x="28" y="23"/>
                        <a:pt x="28" y="23"/>
                        <a:pt x="28" y="22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8" y="16"/>
                        <a:pt x="28" y="15"/>
                        <a:pt x="28" y="15"/>
                      </a:cubicBezTo>
                      <a:cubicBezTo>
                        <a:pt x="10" y="15"/>
                        <a:pt x="10" y="15"/>
                        <a:pt x="10" y="15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29" y="8"/>
                        <a:pt x="29" y="8"/>
                        <a:pt x="29" y="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0"/>
                        <a:pt x="2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39"/>
                        <a:pt x="0" y="39"/>
                        <a:pt x="1" y="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59"/>
                <p:cNvSpPr>
                  <a:spLocks/>
                </p:cNvSpPr>
                <p:nvPr/>
              </p:nvSpPr>
              <p:spPr bwMode="auto">
                <a:xfrm>
                  <a:off x="2218" y="3304"/>
                  <a:ext cx="10" cy="8"/>
                </a:xfrm>
                <a:custGeom>
                  <a:avLst/>
                  <a:gdLst>
                    <a:gd name="T0" fmla="*/ 0 w 8"/>
                    <a:gd name="T1" fmla="*/ 7 h 7"/>
                    <a:gd name="T2" fmla="*/ 7 w 8"/>
                    <a:gd name="T3" fmla="*/ 7 h 7"/>
                    <a:gd name="T4" fmla="*/ 8 w 8"/>
                    <a:gd name="T5" fmla="*/ 7 h 7"/>
                    <a:gd name="T6" fmla="*/ 8 w 8"/>
                    <a:gd name="T7" fmla="*/ 0 h 7"/>
                    <a:gd name="T8" fmla="*/ 7 w 8"/>
                    <a:gd name="T9" fmla="*/ 0 h 7"/>
                    <a:gd name="T10" fmla="*/ 0 w 8"/>
                    <a:gd name="T11" fmla="*/ 0 h 7"/>
                    <a:gd name="T12" fmla="*/ 0 w 8"/>
                    <a:gd name="T13" fmla="*/ 0 h 7"/>
                    <a:gd name="T14" fmla="*/ 0 w 8"/>
                    <a:gd name="T15" fmla="*/ 7 h 7"/>
                    <a:gd name="T16" fmla="*/ 0 w 8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0" y="7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60"/>
                <p:cNvSpPr>
                  <a:spLocks/>
                </p:cNvSpPr>
                <p:nvPr/>
              </p:nvSpPr>
              <p:spPr bwMode="auto">
                <a:xfrm>
                  <a:off x="2205" y="3304"/>
                  <a:ext cx="9" cy="8"/>
                </a:xfrm>
                <a:custGeom>
                  <a:avLst/>
                  <a:gdLst>
                    <a:gd name="T0" fmla="*/ 1 w 8"/>
                    <a:gd name="T1" fmla="*/ 7 h 7"/>
                    <a:gd name="T2" fmla="*/ 8 w 8"/>
                    <a:gd name="T3" fmla="*/ 7 h 7"/>
                    <a:gd name="T4" fmla="*/ 8 w 8"/>
                    <a:gd name="T5" fmla="*/ 7 h 7"/>
                    <a:gd name="T6" fmla="*/ 8 w 8"/>
                    <a:gd name="T7" fmla="*/ 0 h 7"/>
                    <a:gd name="T8" fmla="*/ 8 w 8"/>
                    <a:gd name="T9" fmla="*/ 0 h 7"/>
                    <a:gd name="T10" fmla="*/ 1 w 8"/>
                    <a:gd name="T11" fmla="*/ 0 h 7"/>
                    <a:gd name="T12" fmla="*/ 0 w 8"/>
                    <a:gd name="T13" fmla="*/ 0 h 7"/>
                    <a:gd name="T14" fmla="*/ 0 w 8"/>
                    <a:gd name="T15" fmla="*/ 7 h 7"/>
                    <a:gd name="T16" fmla="*/ 1 w 8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7">
                      <a:moveTo>
                        <a:pt x="1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1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3865"/>
                    </a:solidFill>
                    <a:effectLst/>
                    <a:uLnTx/>
                    <a:uFillTx/>
                    <a:latin typeface="Roboto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4" name="Gruppieren 143"/>
          <p:cNvGrpSpPr/>
          <p:nvPr/>
        </p:nvGrpSpPr>
        <p:grpSpPr>
          <a:xfrm>
            <a:off x="7134670" y="3600823"/>
            <a:ext cx="1624319" cy="860015"/>
            <a:chOff x="7134670" y="3600823"/>
            <a:chExt cx="1624319" cy="860015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7134670" y="3600823"/>
              <a:ext cx="1624319" cy="860015"/>
              <a:chOff x="9666697" y="3335642"/>
              <a:chExt cx="1262691" cy="668547"/>
            </a:xfrm>
          </p:grpSpPr>
          <p:sp>
            <p:nvSpPr>
              <p:cNvPr id="22" name="Line 26"/>
              <p:cNvSpPr>
                <a:spLocks noChangeShapeType="1"/>
              </p:cNvSpPr>
              <p:nvPr/>
            </p:nvSpPr>
            <p:spPr bwMode="auto">
              <a:xfrm>
                <a:off x="9666697" y="3340274"/>
                <a:ext cx="964563" cy="317139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  <a:prstDash val="sysDot"/>
                <a:round/>
                <a:headEnd/>
                <a:tailEnd type="oval" w="lg" len="lg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  <p:sp>
            <p:nvSpPr>
              <p:cNvPr id="23" name="Oval 24"/>
              <p:cNvSpPr/>
              <p:nvPr/>
            </p:nvSpPr>
            <p:spPr>
              <a:xfrm>
                <a:off x="10260841" y="3335642"/>
                <a:ext cx="668547" cy="668547"/>
              </a:xfrm>
              <a:prstGeom prst="ellipse">
                <a:avLst/>
              </a:prstGeom>
              <a:solidFill>
                <a:schemeClr val="accent5">
                  <a:alpha val="85000"/>
                </a:schemeClr>
              </a:solidFill>
              <a:ln w="762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Calibri"/>
                  <a:sym typeface="+mn-lt"/>
                </a:endParaRPr>
              </a:p>
            </p:txBody>
          </p:sp>
        </p:grpSp>
        <p:sp>
          <p:nvSpPr>
            <p:cNvPr id="129" name="Freeform 5"/>
            <p:cNvSpPr>
              <a:spLocks/>
            </p:cNvSpPr>
            <p:nvPr/>
          </p:nvSpPr>
          <p:spPr bwMode="auto">
            <a:xfrm>
              <a:off x="8462843" y="4072245"/>
              <a:ext cx="203972" cy="207680"/>
            </a:xfrm>
            <a:custGeom>
              <a:avLst/>
              <a:gdLst>
                <a:gd name="T0" fmla="*/ 0 w 90"/>
                <a:gd name="T1" fmla="*/ 55 h 92"/>
                <a:gd name="T2" fmla="*/ 10 w 90"/>
                <a:gd name="T3" fmla="*/ 61 h 92"/>
                <a:gd name="T4" fmla="*/ 5 w 90"/>
                <a:gd name="T5" fmla="*/ 69 h 92"/>
                <a:gd name="T6" fmla="*/ 11 w 90"/>
                <a:gd name="T7" fmla="*/ 70 h 92"/>
                <a:gd name="T8" fmla="*/ 12 w 90"/>
                <a:gd name="T9" fmla="*/ 75 h 92"/>
                <a:gd name="T10" fmla="*/ 16 w 90"/>
                <a:gd name="T11" fmla="*/ 80 h 92"/>
                <a:gd name="T12" fmla="*/ 23 w 90"/>
                <a:gd name="T13" fmla="*/ 63 h 92"/>
                <a:gd name="T14" fmla="*/ 41 w 90"/>
                <a:gd name="T15" fmla="*/ 73 h 92"/>
                <a:gd name="T16" fmla="*/ 31 w 90"/>
                <a:gd name="T17" fmla="*/ 89 h 92"/>
                <a:gd name="T18" fmla="*/ 41 w 90"/>
                <a:gd name="T19" fmla="*/ 84 h 92"/>
                <a:gd name="T20" fmla="*/ 45 w 90"/>
                <a:gd name="T21" fmla="*/ 92 h 92"/>
                <a:gd name="T22" fmla="*/ 49 w 90"/>
                <a:gd name="T23" fmla="*/ 84 h 92"/>
                <a:gd name="T24" fmla="*/ 57 w 90"/>
                <a:gd name="T25" fmla="*/ 90 h 92"/>
                <a:gd name="T26" fmla="*/ 59 w 90"/>
                <a:gd name="T27" fmla="*/ 83 h 92"/>
                <a:gd name="T28" fmla="*/ 49 w 90"/>
                <a:gd name="T29" fmla="*/ 53 h 92"/>
                <a:gd name="T30" fmla="*/ 70 w 90"/>
                <a:gd name="T31" fmla="*/ 77 h 92"/>
                <a:gd name="T32" fmla="*/ 75 w 90"/>
                <a:gd name="T33" fmla="*/ 80 h 92"/>
                <a:gd name="T34" fmla="*/ 76 w 90"/>
                <a:gd name="T35" fmla="*/ 68 h 92"/>
                <a:gd name="T36" fmla="*/ 81 w 90"/>
                <a:gd name="T37" fmla="*/ 71 h 92"/>
                <a:gd name="T38" fmla="*/ 83 w 90"/>
                <a:gd name="T39" fmla="*/ 63 h 92"/>
                <a:gd name="T40" fmla="*/ 87 w 90"/>
                <a:gd name="T41" fmla="*/ 60 h 92"/>
                <a:gd name="T42" fmla="*/ 85 w 90"/>
                <a:gd name="T43" fmla="*/ 52 h 92"/>
                <a:gd name="T44" fmla="*/ 53 w 90"/>
                <a:gd name="T45" fmla="*/ 46 h 92"/>
                <a:gd name="T46" fmla="*/ 85 w 90"/>
                <a:gd name="T47" fmla="*/ 39 h 92"/>
                <a:gd name="T48" fmla="*/ 90 w 90"/>
                <a:gd name="T49" fmla="*/ 37 h 92"/>
                <a:gd name="T50" fmla="*/ 80 w 90"/>
                <a:gd name="T51" fmla="*/ 30 h 92"/>
                <a:gd name="T52" fmla="*/ 85 w 90"/>
                <a:gd name="T53" fmla="*/ 23 h 92"/>
                <a:gd name="T54" fmla="*/ 76 w 90"/>
                <a:gd name="T55" fmla="*/ 23 h 92"/>
                <a:gd name="T56" fmla="*/ 75 w 90"/>
                <a:gd name="T57" fmla="*/ 12 h 92"/>
                <a:gd name="T58" fmla="*/ 67 w 90"/>
                <a:gd name="T59" fmla="*/ 29 h 92"/>
                <a:gd name="T60" fmla="*/ 49 w 90"/>
                <a:gd name="T61" fmla="*/ 19 h 92"/>
                <a:gd name="T62" fmla="*/ 59 w 90"/>
                <a:gd name="T63" fmla="*/ 3 h 92"/>
                <a:gd name="T64" fmla="*/ 49 w 90"/>
                <a:gd name="T65" fmla="*/ 7 h 92"/>
                <a:gd name="T66" fmla="*/ 45 w 90"/>
                <a:gd name="T67" fmla="*/ 0 h 92"/>
                <a:gd name="T68" fmla="*/ 41 w 90"/>
                <a:gd name="T69" fmla="*/ 7 h 92"/>
                <a:gd name="T70" fmla="*/ 31 w 90"/>
                <a:gd name="T71" fmla="*/ 3 h 92"/>
                <a:gd name="T72" fmla="*/ 41 w 90"/>
                <a:gd name="T73" fmla="*/ 19 h 92"/>
                <a:gd name="T74" fmla="*/ 23 w 90"/>
                <a:gd name="T75" fmla="*/ 29 h 92"/>
                <a:gd name="T76" fmla="*/ 15 w 90"/>
                <a:gd name="T77" fmla="*/ 12 h 92"/>
                <a:gd name="T78" fmla="*/ 14 w 90"/>
                <a:gd name="T79" fmla="*/ 23 h 92"/>
                <a:gd name="T80" fmla="*/ 5 w 90"/>
                <a:gd name="T81" fmla="*/ 23 h 92"/>
                <a:gd name="T82" fmla="*/ 10 w 90"/>
                <a:gd name="T83" fmla="*/ 30 h 92"/>
                <a:gd name="T84" fmla="*/ 0 w 90"/>
                <a:gd name="T85" fmla="*/ 37 h 92"/>
                <a:gd name="T86" fmla="*/ 5 w 90"/>
                <a:gd name="T87" fmla="*/ 39 h 92"/>
                <a:gd name="T88" fmla="*/ 37 w 90"/>
                <a:gd name="T89" fmla="*/ 46 h 92"/>
                <a:gd name="T90" fmla="*/ 5 w 90"/>
                <a:gd name="T91" fmla="*/ 5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92">
                  <a:moveTo>
                    <a:pt x="5" y="52"/>
                  </a:moveTo>
                  <a:cubicBezTo>
                    <a:pt x="3" y="51"/>
                    <a:pt x="1" y="53"/>
                    <a:pt x="0" y="55"/>
                  </a:cubicBezTo>
                  <a:cubicBezTo>
                    <a:pt x="0" y="57"/>
                    <a:pt x="1" y="59"/>
                    <a:pt x="3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5" y="64"/>
                    <a:pt x="4" y="67"/>
                    <a:pt x="5" y="69"/>
                  </a:cubicBezTo>
                  <a:cubicBezTo>
                    <a:pt x="6" y="70"/>
                    <a:pt x="7" y="71"/>
                    <a:pt x="9" y="71"/>
                  </a:cubicBezTo>
                  <a:cubicBezTo>
                    <a:pt x="9" y="71"/>
                    <a:pt x="10" y="71"/>
                    <a:pt x="11" y="70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1" y="77"/>
                    <a:pt x="13" y="79"/>
                    <a:pt x="15" y="80"/>
                  </a:cubicBezTo>
                  <a:cubicBezTo>
                    <a:pt x="15" y="80"/>
                    <a:pt x="15" y="80"/>
                    <a:pt x="16" y="80"/>
                  </a:cubicBezTo>
                  <a:cubicBezTo>
                    <a:pt x="18" y="80"/>
                    <a:pt x="19" y="79"/>
                    <a:pt x="20" y="77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9" y="85"/>
                    <a:pt x="29" y="87"/>
                    <a:pt x="31" y="89"/>
                  </a:cubicBezTo>
                  <a:cubicBezTo>
                    <a:pt x="32" y="90"/>
                    <a:pt x="35" y="90"/>
                    <a:pt x="36" y="89"/>
                  </a:cubicBezTo>
                  <a:cubicBezTo>
                    <a:pt x="41" y="84"/>
                    <a:pt x="41" y="84"/>
                    <a:pt x="41" y="84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90"/>
                    <a:pt x="43" y="92"/>
                    <a:pt x="45" y="92"/>
                  </a:cubicBezTo>
                  <a:cubicBezTo>
                    <a:pt x="47" y="92"/>
                    <a:pt x="49" y="90"/>
                    <a:pt x="49" y="88"/>
                  </a:cubicBezTo>
                  <a:cubicBezTo>
                    <a:pt x="49" y="84"/>
                    <a:pt x="49" y="84"/>
                    <a:pt x="49" y="84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4" y="90"/>
                    <a:pt x="55" y="90"/>
                    <a:pt x="57" y="90"/>
                  </a:cubicBezTo>
                  <a:cubicBezTo>
                    <a:pt x="58" y="90"/>
                    <a:pt x="59" y="90"/>
                    <a:pt x="59" y="89"/>
                  </a:cubicBezTo>
                  <a:cubicBezTo>
                    <a:pt x="61" y="87"/>
                    <a:pt x="61" y="85"/>
                    <a:pt x="59" y="83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1" y="79"/>
                    <a:pt x="72" y="80"/>
                    <a:pt x="74" y="80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7" y="79"/>
                    <a:pt x="79" y="77"/>
                    <a:pt x="78" y="75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80" y="71"/>
                    <a:pt x="81" y="71"/>
                    <a:pt x="81" y="71"/>
                  </a:cubicBezTo>
                  <a:cubicBezTo>
                    <a:pt x="83" y="71"/>
                    <a:pt x="84" y="70"/>
                    <a:pt x="85" y="69"/>
                  </a:cubicBezTo>
                  <a:cubicBezTo>
                    <a:pt x="86" y="67"/>
                    <a:pt x="85" y="64"/>
                    <a:pt x="83" y="63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9" y="59"/>
                    <a:pt x="90" y="57"/>
                    <a:pt x="90" y="55"/>
                  </a:cubicBezTo>
                  <a:cubicBezTo>
                    <a:pt x="89" y="53"/>
                    <a:pt x="87" y="51"/>
                    <a:pt x="85" y="52"/>
                  </a:cubicBezTo>
                  <a:cubicBezTo>
                    <a:pt x="71" y="56"/>
                    <a:pt x="71" y="56"/>
                    <a:pt x="71" y="5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5" y="39"/>
                    <a:pt x="85" y="40"/>
                    <a:pt x="86" y="40"/>
                  </a:cubicBezTo>
                  <a:cubicBezTo>
                    <a:pt x="87" y="40"/>
                    <a:pt x="89" y="38"/>
                    <a:pt x="90" y="37"/>
                  </a:cubicBezTo>
                  <a:cubicBezTo>
                    <a:pt x="90" y="34"/>
                    <a:pt x="89" y="32"/>
                    <a:pt x="87" y="32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5" y="27"/>
                    <a:pt x="86" y="25"/>
                    <a:pt x="85" y="23"/>
                  </a:cubicBezTo>
                  <a:cubicBezTo>
                    <a:pt x="84" y="21"/>
                    <a:pt x="81" y="20"/>
                    <a:pt x="79" y="21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9" y="14"/>
                    <a:pt x="77" y="12"/>
                    <a:pt x="75" y="12"/>
                  </a:cubicBezTo>
                  <a:cubicBezTo>
                    <a:pt x="73" y="11"/>
                    <a:pt x="71" y="12"/>
                    <a:pt x="70" y="15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1" y="7"/>
                    <a:pt x="61" y="4"/>
                    <a:pt x="59" y="3"/>
                  </a:cubicBezTo>
                  <a:cubicBezTo>
                    <a:pt x="58" y="1"/>
                    <a:pt x="55" y="1"/>
                    <a:pt x="54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1"/>
                    <a:pt x="47" y="0"/>
                    <a:pt x="45" y="0"/>
                  </a:cubicBezTo>
                  <a:cubicBezTo>
                    <a:pt x="43" y="0"/>
                    <a:pt x="41" y="1"/>
                    <a:pt x="41" y="4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1"/>
                    <a:pt x="32" y="1"/>
                    <a:pt x="31" y="3"/>
                  </a:cubicBezTo>
                  <a:cubicBezTo>
                    <a:pt x="29" y="4"/>
                    <a:pt x="29" y="7"/>
                    <a:pt x="31" y="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2"/>
                    <a:pt x="17" y="11"/>
                    <a:pt x="15" y="12"/>
                  </a:cubicBezTo>
                  <a:cubicBezTo>
                    <a:pt x="13" y="12"/>
                    <a:pt x="11" y="14"/>
                    <a:pt x="12" y="17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9" y="20"/>
                    <a:pt x="6" y="21"/>
                    <a:pt x="5" y="23"/>
                  </a:cubicBezTo>
                  <a:cubicBezTo>
                    <a:pt x="4" y="25"/>
                    <a:pt x="5" y="27"/>
                    <a:pt x="7" y="28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1" y="32"/>
                    <a:pt x="0" y="34"/>
                    <a:pt x="0" y="37"/>
                  </a:cubicBezTo>
                  <a:cubicBezTo>
                    <a:pt x="1" y="38"/>
                    <a:pt x="3" y="40"/>
                    <a:pt x="4" y="40"/>
                  </a:cubicBezTo>
                  <a:cubicBezTo>
                    <a:pt x="5" y="40"/>
                    <a:pt x="5" y="39"/>
                    <a:pt x="5" y="39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19" y="56"/>
                    <a:pt x="19" y="56"/>
                    <a:pt x="19" y="56"/>
                  </a:cubicBezTo>
                  <a:lnTo>
                    <a:pt x="5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grpSp>
          <p:nvGrpSpPr>
            <p:cNvPr id="143" name="Gruppieren 142"/>
            <p:cNvGrpSpPr/>
            <p:nvPr/>
          </p:nvGrpSpPr>
          <p:grpSpPr>
            <a:xfrm>
              <a:off x="8036856" y="3707874"/>
              <a:ext cx="506344" cy="455990"/>
              <a:chOff x="10317163" y="4552950"/>
              <a:chExt cx="1436687" cy="1293813"/>
            </a:xfrm>
            <a:solidFill>
              <a:schemeClr val="bg1"/>
            </a:solidFill>
          </p:grpSpPr>
          <p:sp>
            <p:nvSpPr>
              <p:cNvPr id="133" name="Freeform 9"/>
              <p:cNvSpPr>
                <a:spLocks/>
              </p:cNvSpPr>
              <p:nvPr/>
            </p:nvSpPr>
            <p:spPr bwMode="auto">
              <a:xfrm>
                <a:off x="10560050" y="4791075"/>
                <a:ext cx="403225" cy="393700"/>
              </a:xfrm>
              <a:custGeom>
                <a:avLst/>
                <a:gdLst>
                  <a:gd name="T0" fmla="*/ 107 w 107"/>
                  <a:gd name="T1" fmla="*/ 32 h 104"/>
                  <a:gd name="T2" fmla="*/ 56 w 107"/>
                  <a:gd name="T3" fmla="*/ 0 h 104"/>
                  <a:gd name="T4" fmla="*/ 0 w 107"/>
                  <a:gd name="T5" fmla="*/ 57 h 104"/>
                  <a:gd name="T6" fmla="*/ 26 w 107"/>
                  <a:gd name="T7" fmla="*/ 104 h 104"/>
                  <a:gd name="T8" fmla="*/ 81 w 107"/>
                  <a:gd name="T9" fmla="*/ 66 h 104"/>
                  <a:gd name="T10" fmla="*/ 107 w 107"/>
                  <a:gd name="T11" fmla="*/ 3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104">
                    <a:moveTo>
                      <a:pt x="107" y="32"/>
                    </a:moveTo>
                    <a:cubicBezTo>
                      <a:pt x="98" y="13"/>
                      <a:pt x="78" y="0"/>
                      <a:pt x="56" y="0"/>
                    </a:cubicBezTo>
                    <a:cubicBezTo>
                      <a:pt x="25" y="0"/>
                      <a:pt x="0" y="26"/>
                      <a:pt x="0" y="57"/>
                    </a:cubicBezTo>
                    <a:cubicBezTo>
                      <a:pt x="0" y="77"/>
                      <a:pt x="10" y="94"/>
                      <a:pt x="26" y="104"/>
                    </a:cubicBezTo>
                    <a:cubicBezTo>
                      <a:pt x="37" y="84"/>
                      <a:pt x="57" y="70"/>
                      <a:pt x="81" y="66"/>
                    </a:cubicBezTo>
                    <a:cubicBezTo>
                      <a:pt x="87" y="53"/>
                      <a:pt x="96" y="41"/>
                      <a:pt x="107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4" name="Freeform 10"/>
              <p:cNvSpPr>
                <a:spLocks/>
              </p:cNvSpPr>
              <p:nvPr/>
            </p:nvSpPr>
            <p:spPr bwMode="auto">
              <a:xfrm>
                <a:off x="10694988" y="4889500"/>
                <a:ext cx="1058862" cy="636588"/>
              </a:xfrm>
              <a:custGeom>
                <a:avLst/>
                <a:gdLst>
                  <a:gd name="T0" fmla="*/ 226 w 280"/>
                  <a:gd name="T1" fmla="*/ 59 h 168"/>
                  <a:gd name="T2" fmla="*/ 218 w 280"/>
                  <a:gd name="T3" fmla="*/ 60 h 168"/>
                  <a:gd name="T4" fmla="*/ 138 w 280"/>
                  <a:gd name="T5" fmla="*/ 0 h 168"/>
                  <a:gd name="T6" fmla="*/ 58 w 280"/>
                  <a:gd name="T7" fmla="*/ 60 h 168"/>
                  <a:gd name="T8" fmla="*/ 54 w 280"/>
                  <a:gd name="T9" fmla="*/ 60 h 168"/>
                  <a:gd name="T10" fmla="*/ 0 w 280"/>
                  <a:gd name="T11" fmla="*/ 114 h 168"/>
                  <a:gd name="T12" fmla="*/ 54 w 280"/>
                  <a:gd name="T13" fmla="*/ 168 h 168"/>
                  <a:gd name="T14" fmla="*/ 226 w 280"/>
                  <a:gd name="T15" fmla="*/ 168 h 168"/>
                  <a:gd name="T16" fmla="*/ 280 w 280"/>
                  <a:gd name="T17" fmla="*/ 114 h 168"/>
                  <a:gd name="T18" fmla="*/ 226 w 280"/>
                  <a:gd name="T19" fmla="*/ 5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68">
                    <a:moveTo>
                      <a:pt x="226" y="59"/>
                    </a:moveTo>
                    <a:cubicBezTo>
                      <a:pt x="223" y="59"/>
                      <a:pt x="221" y="60"/>
                      <a:pt x="218" y="60"/>
                    </a:cubicBezTo>
                    <a:cubicBezTo>
                      <a:pt x="208" y="25"/>
                      <a:pt x="176" y="0"/>
                      <a:pt x="138" y="0"/>
                    </a:cubicBezTo>
                    <a:cubicBezTo>
                      <a:pt x="100" y="0"/>
                      <a:pt x="68" y="25"/>
                      <a:pt x="58" y="60"/>
                    </a:cubicBezTo>
                    <a:cubicBezTo>
                      <a:pt x="57" y="60"/>
                      <a:pt x="56" y="60"/>
                      <a:pt x="54" y="60"/>
                    </a:cubicBezTo>
                    <a:cubicBezTo>
                      <a:pt x="24" y="60"/>
                      <a:pt x="0" y="84"/>
                      <a:pt x="0" y="114"/>
                    </a:cubicBezTo>
                    <a:cubicBezTo>
                      <a:pt x="0" y="144"/>
                      <a:pt x="24" y="168"/>
                      <a:pt x="54" y="168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56" y="168"/>
                      <a:pt x="280" y="144"/>
                      <a:pt x="280" y="114"/>
                    </a:cubicBezTo>
                    <a:cubicBezTo>
                      <a:pt x="280" y="84"/>
                      <a:pt x="256" y="59"/>
                      <a:pt x="226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5" name="Freeform 11"/>
              <p:cNvSpPr>
                <a:spLocks/>
              </p:cNvSpPr>
              <p:nvPr/>
            </p:nvSpPr>
            <p:spPr bwMode="auto">
              <a:xfrm>
                <a:off x="10725150" y="4552950"/>
                <a:ext cx="92075" cy="177800"/>
              </a:xfrm>
              <a:custGeom>
                <a:avLst/>
                <a:gdLst>
                  <a:gd name="T0" fmla="*/ 12 w 24"/>
                  <a:gd name="T1" fmla="*/ 47 h 47"/>
                  <a:gd name="T2" fmla="*/ 24 w 24"/>
                  <a:gd name="T3" fmla="*/ 36 h 47"/>
                  <a:gd name="T4" fmla="*/ 24 w 24"/>
                  <a:gd name="T5" fmla="*/ 12 h 47"/>
                  <a:gd name="T6" fmla="*/ 12 w 24"/>
                  <a:gd name="T7" fmla="*/ 0 h 47"/>
                  <a:gd name="T8" fmla="*/ 0 w 24"/>
                  <a:gd name="T9" fmla="*/ 12 h 47"/>
                  <a:gd name="T10" fmla="*/ 0 w 24"/>
                  <a:gd name="T11" fmla="*/ 36 h 47"/>
                  <a:gd name="T12" fmla="*/ 12 w 24"/>
                  <a:gd name="T13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7">
                    <a:moveTo>
                      <a:pt x="12" y="47"/>
                    </a:moveTo>
                    <a:cubicBezTo>
                      <a:pt x="18" y="47"/>
                      <a:pt x="24" y="42"/>
                      <a:pt x="24" y="36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5"/>
                      <a:pt x="18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2"/>
                      <a:pt x="6" y="47"/>
                      <a:pt x="12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6" name="Freeform 12"/>
              <p:cNvSpPr>
                <a:spLocks/>
              </p:cNvSpPr>
              <p:nvPr/>
            </p:nvSpPr>
            <p:spPr bwMode="auto">
              <a:xfrm>
                <a:off x="10434638" y="4670425"/>
                <a:ext cx="161925" cy="155575"/>
              </a:xfrm>
              <a:custGeom>
                <a:avLst/>
                <a:gdLst>
                  <a:gd name="T0" fmla="*/ 21 w 43"/>
                  <a:gd name="T1" fmla="*/ 38 h 41"/>
                  <a:gd name="T2" fmla="*/ 30 w 43"/>
                  <a:gd name="T3" fmla="*/ 41 h 41"/>
                  <a:gd name="T4" fmla="*/ 38 w 43"/>
                  <a:gd name="T5" fmla="*/ 38 h 41"/>
                  <a:gd name="T6" fmla="*/ 38 w 43"/>
                  <a:gd name="T7" fmla="*/ 21 h 41"/>
                  <a:gd name="T8" fmla="*/ 21 w 43"/>
                  <a:gd name="T9" fmla="*/ 4 h 41"/>
                  <a:gd name="T10" fmla="*/ 4 w 43"/>
                  <a:gd name="T11" fmla="*/ 4 h 41"/>
                  <a:gd name="T12" fmla="*/ 4 w 43"/>
                  <a:gd name="T13" fmla="*/ 20 h 41"/>
                  <a:gd name="T14" fmla="*/ 21 w 43"/>
                  <a:gd name="T15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1">
                    <a:moveTo>
                      <a:pt x="21" y="38"/>
                    </a:moveTo>
                    <a:cubicBezTo>
                      <a:pt x="24" y="40"/>
                      <a:pt x="27" y="41"/>
                      <a:pt x="30" y="41"/>
                    </a:cubicBezTo>
                    <a:cubicBezTo>
                      <a:pt x="33" y="41"/>
                      <a:pt x="36" y="40"/>
                      <a:pt x="38" y="38"/>
                    </a:cubicBezTo>
                    <a:cubicBezTo>
                      <a:pt x="43" y="33"/>
                      <a:pt x="43" y="26"/>
                      <a:pt x="38" y="21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16" y="0"/>
                      <a:pt x="9" y="0"/>
                      <a:pt x="4" y="4"/>
                    </a:cubicBezTo>
                    <a:cubicBezTo>
                      <a:pt x="0" y="8"/>
                      <a:pt x="0" y="16"/>
                      <a:pt x="4" y="20"/>
                    </a:cubicBezTo>
                    <a:lnTo>
                      <a:pt x="2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7" name="Freeform 13"/>
              <p:cNvSpPr>
                <a:spLocks/>
              </p:cNvSpPr>
              <p:nvPr/>
            </p:nvSpPr>
            <p:spPr bwMode="auto">
              <a:xfrm>
                <a:off x="10317163" y="4965700"/>
                <a:ext cx="182562" cy="87313"/>
              </a:xfrm>
              <a:custGeom>
                <a:avLst/>
                <a:gdLst>
                  <a:gd name="T0" fmla="*/ 48 w 48"/>
                  <a:gd name="T1" fmla="*/ 11 h 23"/>
                  <a:gd name="T2" fmla="*/ 36 w 48"/>
                  <a:gd name="T3" fmla="*/ 0 h 23"/>
                  <a:gd name="T4" fmla="*/ 12 w 48"/>
                  <a:gd name="T5" fmla="*/ 0 h 23"/>
                  <a:gd name="T6" fmla="*/ 0 w 48"/>
                  <a:gd name="T7" fmla="*/ 11 h 23"/>
                  <a:gd name="T8" fmla="*/ 12 w 48"/>
                  <a:gd name="T9" fmla="*/ 23 h 23"/>
                  <a:gd name="T10" fmla="*/ 36 w 48"/>
                  <a:gd name="T11" fmla="*/ 23 h 23"/>
                  <a:gd name="T12" fmla="*/ 48 w 48"/>
                  <a:gd name="T1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3">
                    <a:moveTo>
                      <a:pt x="48" y="11"/>
                    </a:moveTo>
                    <a:cubicBezTo>
                      <a:pt x="48" y="5"/>
                      <a:pt x="42" y="0"/>
                      <a:pt x="3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1"/>
                    </a:cubicBezTo>
                    <a:cubicBezTo>
                      <a:pt x="0" y="18"/>
                      <a:pt x="6" y="23"/>
                      <a:pt x="12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42" y="23"/>
                      <a:pt x="48" y="18"/>
                      <a:pt x="4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8" name="Freeform 14"/>
              <p:cNvSpPr>
                <a:spLocks/>
              </p:cNvSpPr>
              <p:nvPr/>
            </p:nvSpPr>
            <p:spPr bwMode="auto">
              <a:xfrm>
                <a:off x="10434638" y="5184775"/>
                <a:ext cx="161925" cy="158750"/>
              </a:xfrm>
              <a:custGeom>
                <a:avLst/>
                <a:gdLst>
                  <a:gd name="T0" fmla="*/ 21 w 43"/>
                  <a:gd name="T1" fmla="*/ 4 h 42"/>
                  <a:gd name="T2" fmla="*/ 4 w 43"/>
                  <a:gd name="T3" fmla="*/ 22 h 42"/>
                  <a:gd name="T4" fmla="*/ 4 w 43"/>
                  <a:gd name="T5" fmla="*/ 38 h 42"/>
                  <a:gd name="T6" fmla="*/ 13 w 43"/>
                  <a:gd name="T7" fmla="*/ 42 h 42"/>
                  <a:gd name="T8" fmla="*/ 21 w 43"/>
                  <a:gd name="T9" fmla="*/ 38 h 42"/>
                  <a:gd name="T10" fmla="*/ 38 w 43"/>
                  <a:gd name="T11" fmla="*/ 21 h 42"/>
                  <a:gd name="T12" fmla="*/ 38 w 43"/>
                  <a:gd name="T13" fmla="*/ 4 h 42"/>
                  <a:gd name="T14" fmla="*/ 21 w 43"/>
                  <a:gd name="T15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42">
                    <a:moveTo>
                      <a:pt x="21" y="4"/>
                    </a:moveTo>
                    <a:cubicBezTo>
                      <a:pt x="4" y="22"/>
                      <a:pt x="4" y="22"/>
                      <a:pt x="4" y="22"/>
                    </a:cubicBezTo>
                    <a:cubicBezTo>
                      <a:pt x="0" y="26"/>
                      <a:pt x="0" y="34"/>
                      <a:pt x="4" y="38"/>
                    </a:cubicBezTo>
                    <a:cubicBezTo>
                      <a:pt x="7" y="40"/>
                      <a:pt x="9" y="42"/>
                      <a:pt x="13" y="42"/>
                    </a:cubicBezTo>
                    <a:cubicBezTo>
                      <a:pt x="15" y="42"/>
                      <a:pt x="19" y="40"/>
                      <a:pt x="21" y="38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43" y="16"/>
                      <a:pt x="43" y="9"/>
                      <a:pt x="38" y="4"/>
                    </a:cubicBezTo>
                    <a:cubicBezTo>
                      <a:pt x="33" y="0"/>
                      <a:pt x="26" y="0"/>
                      <a:pt x="2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39" name="Freeform 15"/>
              <p:cNvSpPr>
                <a:spLocks/>
              </p:cNvSpPr>
              <p:nvPr/>
            </p:nvSpPr>
            <p:spPr bwMode="auto">
              <a:xfrm>
                <a:off x="10952163" y="4670425"/>
                <a:ext cx="158750" cy="155575"/>
              </a:xfrm>
              <a:custGeom>
                <a:avLst/>
                <a:gdLst>
                  <a:gd name="T0" fmla="*/ 12 w 42"/>
                  <a:gd name="T1" fmla="*/ 41 h 41"/>
                  <a:gd name="T2" fmla="*/ 20 w 42"/>
                  <a:gd name="T3" fmla="*/ 38 h 41"/>
                  <a:gd name="T4" fmla="*/ 38 w 42"/>
                  <a:gd name="T5" fmla="*/ 20 h 41"/>
                  <a:gd name="T6" fmla="*/ 38 w 42"/>
                  <a:gd name="T7" fmla="*/ 4 h 41"/>
                  <a:gd name="T8" fmla="*/ 21 w 42"/>
                  <a:gd name="T9" fmla="*/ 4 h 41"/>
                  <a:gd name="T10" fmla="*/ 4 w 42"/>
                  <a:gd name="T11" fmla="*/ 21 h 41"/>
                  <a:gd name="T12" fmla="*/ 4 w 42"/>
                  <a:gd name="T13" fmla="*/ 38 h 41"/>
                  <a:gd name="T14" fmla="*/ 12 w 42"/>
                  <a:gd name="T1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41">
                    <a:moveTo>
                      <a:pt x="12" y="41"/>
                    </a:moveTo>
                    <a:cubicBezTo>
                      <a:pt x="15" y="41"/>
                      <a:pt x="18" y="40"/>
                      <a:pt x="20" y="38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2" y="16"/>
                      <a:pt x="42" y="8"/>
                      <a:pt x="38" y="4"/>
                    </a:cubicBezTo>
                    <a:cubicBezTo>
                      <a:pt x="33" y="0"/>
                      <a:pt x="26" y="0"/>
                      <a:pt x="21" y="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0" y="26"/>
                      <a:pt x="0" y="33"/>
                      <a:pt x="4" y="38"/>
                    </a:cubicBezTo>
                    <a:cubicBezTo>
                      <a:pt x="6" y="40"/>
                      <a:pt x="9" y="41"/>
                      <a:pt x="1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40" name="Freeform 16"/>
              <p:cNvSpPr>
                <a:spLocks/>
              </p:cNvSpPr>
              <p:nvPr/>
            </p:nvSpPr>
            <p:spPr bwMode="auto">
              <a:xfrm>
                <a:off x="10864850" y="5578475"/>
                <a:ext cx="193675" cy="268288"/>
              </a:xfrm>
              <a:custGeom>
                <a:avLst/>
                <a:gdLst>
                  <a:gd name="T0" fmla="*/ 42 w 51"/>
                  <a:gd name="T1" fmla="*/ 3 h 71"/>
                  <a:gd name="T2" fmla="*/ 26 w 51"/>
                  <a:gd name="T3" fmla="*/ 8 h 71"/>
                  <a:gd name="T4" fmla="*/ 3 w 51"/>
                  <a:gd name="T5" fmla="*/ 54 h 71"/>
                  <a:gd name="T6" fmla="*/ 9 w 51"/>
                  <a:gd name="T7" fmla="*/ 70 h 71"/>
                  <a:gd name="T8" fmla="*/ 14 w 51"/>
                  <a:gd name="T9" fmla="*/ 71 h 71"/>
                  <a:gd name="T10" fmla="*/ 25 w 51"/>
                  <a:gd name="T11" fmla="*/ 64 h 71"/>
                  <a:gd name="T12" fmla="*/ 48 w 51"/>
                  <a:gd name="T13" fmla="*/ 19 h 71"/>
                  <a:gd name="T14" fmla="*/ 42 w 51"/>
                  <a:gd name="T15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1">
                    <a:moveTo>
                      <a:pt x="42" y="3"/>
                    </a:moveTo>
                    <a:cubicBezTo>
                      <a:pt x="36" y="0"/>
                      <a:pt x="29" y="2"/>
                      <a:pt x="26" y="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0" y="60"/>
                      <a:pt x="3" y="67"/>
                      <a:pt x="9" y="70"/>
                    </a:cubicBezTo>
                    <a:cubicBezTo>
                      <a:pt x="10" y="71"/>
                      <a:pt x="12" y="71"/>
                      <a:pt x="14" y="71"/>
                    </a:cubicBezTo>
                    <a:cubicBezTo>
                      <a:pt x="19" y="71"/>
                      <a:pt x="23" y="69"/>
                      <a:pt x="25" y="64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1" y="13"/>
                      <a:pt x="48" y="6"/>
                      <a:pt x="4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41" name="Freeform 17"/>
              <p:cNvSpPr>
                <a:spLocks/>
              </p:cNvSpPr>
              <p:nvPr/>
            </p:nvSpPr>
            <p:spPr bwMode="auto">
              <a:xfrm>
                <a:off x="11061700" y="5578475"/>
                <a:ext cx="193675" cy="268288"/>
              </a:xfrm>
              <a:custGeom>
                <a:avLst/>
                <a:gdLst>
                  <a:gd name="T0" fmla="*/ 42 w 51"/>
                  <a:gd name="T1" fmla="*/ 3 h 71"/>
                  <a:gd name="T2" fmla="*/ 26 w 51"/>
                  <a:gd name="T3" fmla="*/ 8 h 71"/>
                  <a:gd name="T4" fmla="*/ 3 w 51"/>
                  <a:gd name="T5" fmla="*/ 54 h 71"/>
                  <a:gd name="T6" fmla="*/ 9 w 51"/>
                  <a:gd name="T7" fmla="*/ 70 h 71"/>
                  <a:gd name="T8" fmla="*/ 14 w 51"/>
                  <a:gd name="T9" fmla="*/ 71 h 71"/>
                  <a:gd name="T10" fmla="*/ 25 w 51"/>
                  <a:gd name="T11" fmla="*/ 64 h 71"/>
                  <a:gd name="T12" fmla="*/ 48 w 51"/>
                  <a:gd name="T13" fmla="*/ 19 h 71"/>
                  <a:gd name="T14" fmla="*/ 42 w 51"/>
                  <a:gd name="T15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1">
                    <a:moveTo>
                      <a:pt x="42" y="3"/>
                    </a:moveTo>
                    <a:cubicBezTo>
                      <a:pt x="36" y="0"/>
                      <a:pt x="29" y="2"/>
                      <a:pt x="26" y="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0" y="60"/>
                      <a:pt x="3" y="67"/>
                      <a:pt x="9" y="70"/>
                    </a:cubicBezTo>
                    <a:cubicBezTo>
                      <a:pt x="10" y="71"/>
                      <a:pt x="12" y="71"/>
                      <a:pt x="14" y="71"/>
                    </a:cubicBezTo>
                    <a:cubicBezTo>
                      <a:pt x="19" y="71"/>
                      <a:pt x="23" y="69"/>
                      <a:pt x="25" y="64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1" y="13"/>
                      <a:pt x="48" y="6"/>
                      <a:pt x="4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42" name="Freeform 18"/>
              <p:cNvSpPr>
                <a:spLocks/>
              </p:cNvSpPr>
              <p:nvPr/>
            </p:nvSpPr>
            <p:spPr bwMode="auto">
              <a:xfrm>
                <a:off x="11258550" y="5578475"/>
                <a:ext cx="192087" cy="268288"/>
              </a:xfrm>
              <a:custGeom>
                <a:avLst/>
                <a:gdLst>
                  <a:gd name="T0" fmla="*/ 42 w 51"/>
                  <a:gd name="T1" fmla="*/ 3 h 71"/>
                  <a:gd name="T2" fmla="*/ 26 w 51"/>
                  <a:gd name="T3" fmla="*/ 8 h 71"/>
                  <a:gd name="T4" fmla="*/ 3 w 51"/>
                  <a:gd name="T5" fmla="*/ 54 h 71"/>
                  <a:gd name="T6" fmla="*/ 9 w 51"/>
                  <a:gd name="T7" fmla="*/ 70 h 71"/>
                  <a:gd name="T8" fmla="*/ 14 w 51"/>
                  <a:gd name="T9" fmla="*/ 71 h 71"/>
                  <a:gd name="T10" fmla="*/ 25 w 51"/>
                  <a:gd name="T11" fmla="*/ 64 h 71"/>
                  <a:gd name="T12" fmla="*/ 48 w 51"/>
                  <a:gd name="T13" fmla="*/ 19 h 71"/>
                  <a:gd name="T14" fmla="*/ 42 w 51"/>
                  <a:gd name="T15" fmla="*/ 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71">
                    <a:moveTo>
                      <a:pt x="42" y="3"/>
                    </a:moveTo>
                    <a:cubicBezTo>
                      <a:pt x="36" y="0"/>
                      <a:pt x="29" y="2"/>
                      <a:pt x="26" y="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0" y="60"/>
                      <a:pt x="3" y="67"/>
                      <a:pt x="9" y="70"/>
                    </a:cubicBezTo>
                    <a:cubicBezTo>
                      <a:pt x="10" y="71"/>
                      <a:pt x="12" y="71"/>
                      <a:pt x="14" y="71"/>
                    </a:cubicBezTo>
                    <a:cubicBezTo>
                      <a:pt x="19" y="71"/>
                      <a:pt x="23" y="69"/>
                      <a:pt x="25" y="64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1" y="13"/>
                      <a:pt x="48" y="6"/>
                      <a:pt x="4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003865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</p:grpSp>
      </p:grpSp>
      <p:sp>
        <p:nvSpPr>
          <p:cNvPr id="12" name="Freeform 42"/>
          <p:cNvSpPr>
            <a:spLocks/>
          </p:cNvSpPr>
          <p:nvPr/>
        </p:nvSpPr>
        <p:spPr bwMode="auto">
          <a:xfrm>
            <a:off x="4090964" y="1641086"/>
            <a:ext cx="3101100" cy="3101100"/>
          </a:xfrm>
          <a:custGeom>
            <a:avLst/>
            <a:gdLst>
              <a:gd name="T0" fmla="*/ 720 w 720"/>
              <a:gd name="T1" fmla="*/ 360 h 720"/>
              <a:gd name="T2" fmla="*/ 712 w 720"/>
              <a:gd name="T3" fmla="*/ 432 h 720"/>
              <a:gd name="T4" fmla="*/ 691 w 720"/>
              <a:gd name="T5" fmla="*/ 500 h 720"/>
              <a:gd name="T6" fmla="*/ 659 w 720"/>
              <a:gd name="T7" fmla="*/ 561 h 720"/>
              <a:gd name="T8" fmla="*/ 614 w 720"/>
              <a:gd name="T9" fmla="*/ 614 h 720"/>
              <a:gd name="T10" fmla="*/ 561 w 720"/>
              <a:gd name="T11" fmla="*/ 659 h 720"/>
              <a:gd name="T12" fmla="*/ 500 w 720"/>
              <a:gd name="T13" fmla="*/ 691 h 720"/>
              <a:gd name="T14" fmla="*/ 432 w 720"/>
              <a:gd name="T15" fmla="*/ 712 h 720"/>
              <a:gd name="T16" fmla="*/ 360 w 720"/>
              <a:gd name="T17" fmla="*/ 720 h 720"/>
              <a:gd name="T18" fmla="*/ 323 w 720"/>
              <a:gd name="T19" fmla="*/ 718 h 720"/>
              <a:gd name="T20" fmla="*/ 253 w 720"/>
              <a:gd name="T21" fmla="*/ 704 h 720"/>
              <a:gd name="T22" fmla="*/ 188 w 720"/>
              <a:gd name="T23" fmla="*/ 676 h 720"/>
              <a:gd name="T24" fmla="*/ 132 w 720"/>
              <a:gd name="T25" fmla="*/ 638 h 720"/>
              <a:gd name="T26" fmla="*/ 82 w 720"/>
              <a:gd name="T27" fmla="*/ 588 h 720"/>
              <a:gd name="T28" fmla="*/ 44 w 720"/>
              <a:gd name="T29" fmla="*/ 532 h 720"/>
              <a:gd name="T30" fmla="*/ 16 w 720"/>
              <a:gd name="T31" fmla="*/ 468 h 720"/>
              <a:gd name="T32" fmla="*/ 2 w 720"/>
              <a:gd name="T33" fmla="*/ 397 h 720"/>
              <a:gd name="T34" fmla="*/ 0 w 720"/>
              <a:gd name="T35" fmla="*/ 360 h 720"/>
              <a:gd name="T36" fmla="*/ 8 w 720"/>
              <a:gd name="T37" fmla="*/ 288 h 720"/>
              <a:gd name="T38" fmla="*/ 29 w 720"/>
              <a:gd name="T39" fmla="*/ 220 h 720"/>
              <a:gd name="T40" fmla="*/ 61 w 720"/>
              <a:gd name="T41" fmla="*/ 159 h 720"/>
              <a:gd name="T42" fmla="*/ 106 w 720"/>
              <a:gd name="T43" fmla="*/ 106 h 720"/>
              <a:gd name="T44" fmla="*/ 159 w 720"/>
              <a:gd name="T45" fmla="*/ 61 h 720"/>
              <a:gd name="T46" fmla="*/ 220 w 720"/>
              <a:gd name="T47" fmla="*/ 29 h 720"/>
              <a:gd name="T48" fmla="*/ 288 w 720"/>
              <a:gd name="T49" fmla="*/ 8 h 720"/>
              <a:gd name="T50" fmla="*/ 360 w 720"/>
              <a:gd name="T51" fmla="*/ 0 h 720"/>
              <a:gd name="T52" fmla="*/ 397 w 720"/>
              <a:gd name="T53" fmla="*/ 2 h 720"/>
              <a:gd name="T54" fmla="*/ 468 w 720"/>
              <a:gd name="T55" fmla="*/ 16 h 720"/>
              <a:gd name="T56" fmla="*/ 532 w 720"/>
              <a:gd name="T57" fmla="*/ 44 h 720"/>
              <a:gd name="T58" fmla="*/ 588 w 720"/>
              <a:gd name="T59" fmla="*/ 82 h 720"/>
              <a:gd name="T60" fmla="*/ 638 w 720"/>
              <a:gd name="T61" fmla="*/ 132 h 720"/>
              <a:gd name="T62" fmla="*/ 676 w 720"/>
              <a:gd name="T63" fmla="*/ 188 h 720"/>
              <a:gd name="T64" fmla="*/ 704 w 720"/>
              <a:gd name="T65" fmla="*/ 252 h 720"/>
              <a:gd name="T66" fmla="*/ 718 w 720"/>
              <a:gd name="T67" fmla="*/ 323 h 720"/>
              <a:gd name="T68" fmla="*/ 720 w 720"/>
              <a:gd name="T69" fmla="*/ 360 h 72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0"/>
              <a:gd name="T106" fmla="*/ 0 h 720"/>
              <a:gd name="T107" fmla="*/ 720 w 720"/>
              <a:gd name="T108" fmla="*/ 720 h 72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0" h="720">
                <a:moveTo>
                  <a:pt x="720" y="360"/>
                </a:moveTo>
                <a:lnTo>
                  <a:pt x="720" y="360"/>
                </a:lnTo>
                <a:lnTo>
                  <a:pt x="718" y="397"/>
                </a:lnTo>
                <a:lnTo>
                  <a:pt x="712" y="432"/>
                </a:lnTo>
                <a:lnTo>
                  <a:pt x="704" y="468"/>
                </a:lnTo>
                <a:lnTo>
                  <a:pt x="691" y="500"/>
                </a:lnTo>
                <a:lnTo>
                  <a:pt x="676" y="532"/>
                </a:lnTo>
                <a:lnTo>
                  <a:pt x="659" y="561"/>
                </a:lnTo>
                <a:lnTo>
                  <a:pt x="638" y="588"/>
                </a:lnTo>
                <a:lnTo>
                  <a:pt x="614" y="614"/>
                </a:lnTo>
                <a:lnTo>
                  <a:pt x="588" y="638"/>
                </a:lnTo>
                <a:lnTo>
                  <a:pt x="561" y="659"/>
                </a:lnTo>
                <a:lnTo>
                  <a:pt x="532" y="676"/>
                </a:lnTo>
                <a:lnTo>
                  <a:pt x="500" y="691"/>
                </a:lnTo>
                <a:lnTo>
                  <a:pt x="468" y="704"/>
                </a:lnTo>
                <a:lnTo>
                  <a:pt x="432" y="712"/>
                </a:lnTo>
                <a:lnTo>
                  <a:pt x="397" y="718"/>
                </a:lnTo>
                <a:lnTo>
                  <a:pt x="360" y="720"/>
                </a:lnTo>
                <a:lnTo>
                  <a:pt x="323" y="718"/>
                </a:lnTo>
                <a:lnTo>
                  <a:pt x="288" y="712"/>
                </a:lnTo>
                <a:lnTo>
                  <a:pt x="253" y="704"/>
                </a:lnTo>
                <a:lnTo>
                  <a:pt x="220" y="691"/>
                </a:lnTo>
                <a:lnTo>
                  <a:pt x="188" y="676"/>
                </a:lnTo>
                <a:lnTo>
                  <a:pt x="159" y="659"/>
                </a:lnTo>
                <a:lnTo>
                  <a:pt x="132" y="638"/>
                </a:lnTo>
                <a:lnTo>
                  <a:pt x="106" y="614"/>
                </a:lnTo>
                <a:lnTo>
                  <a:pt x="82" y="588"/>
                </a:lnTo>
                <a:lnTo>
                  <a:pt x="61" y="561"/>
                </a:lnTo>
                <a:lnTo>
                  <a:pt x="44" y="532"/>
                </a:lnTo>
                <a:lnTo>
                  <a:pt x="29" y="500"/>
                </a:lnTo>
                <a:lnTo>
                  <a:pt x="16" y="468"/>
                </a:lnTo>
                <a:lnTo>
                  <a:pt x="8" y="432"/>
                </a:lnTo>
                <a:lnTo>
                  <a:pt x="2" y="397"/>
                </a:lnTo>
                <a:lnTo>
                  <a:pt x="0" y="360"/>
                </a:lnTo>
                <a:lnTo>
                  <a:pt x="2" y="323"/>
                </a:lnTo>
                <a:lnTo>
                  <a:pt x="8" y="288"/>
                </a:lnTo>
                <a:lnTo>
                  <a:pt x="16" y="252"/>
                </a:lnTo>
                <a:lnTo>
                  <a:pt x="29" y="220"/>
                </a:lnTo>
                <a:lnTo>
                  <a:pt x="44" y="188"/>
                </a:lnTo>
                <a:lnTo>
                  <a:pt x="61" y="159"/>
                </a:lnTo>
                <a:lnTo>
                  <a:pt x="82" y="132"/>
                </a:lnTo>
                <a:lnTo>
                  <a:pt x="106" y="106"/>
                </a:lnTo>
                <a:lnTo>
                  <a:pt x="132" y="82"/>
                </a:lnTo>
                <a:lnTo>
                  <a:pt x="159" y="61"/>
                </a:lnTo>
                <a:lnTo>
                  <a:pt x="188" y="44"/>
                </a:lnTo>
                <a:lnTo>
                  <a:pt x="220" y="29"/>
                </a:lnTo>
                <a:lnTo>
                  <a:pt x="253" y="16"/>
                </a:lnTo>
                <a:lnTo>
                  <a:pt x="288" y="8"/>
                </a:lnTo>
                <a:lnTo>
                  <a:pt x="323" y="2"/>
                </a:lnTo>
                <a:lnTo>
                  <a:pt x="360" y="0"/>
                </a:lnTo>
                <a:lnTo>
                  <a:pt x="397" y="2"/>
                </a:lnTo>
                <a:lnTo>
                  <a:pt x="432" y="8"/>
                </a:lnTo>
                <a:lnTo>
                  <a:pt x="468" y="16"/>
                </a:lnTo>
                <a:lnTo>
                  <a:pt x="500" y="29"/>
                </a:lnTo>
                <a:lnTo>
                  <a:pt x="532" y="44"/>
                </a:lnTo>
                <a:lnTo>
                  <a:pt x="561" y="61"/>
                </a:lnTo>
                <a:lnTo>
                  <a:pt x="588" y="82"/>
                </a:lnTo>
                <a:lnTo>
                  <a:pt x="614" y="106"/>
                </a:lnTo>
                <a:lnTo>
                  <a:pt x="638" y="132"/>
                </a:lnTo>
                <a:lnTo>
                  <a:pt x="659" y="159"/>
                </a:lnTo>
                <a:lnTo>
                  <a:pt x="676" y="188"/>
                </a:lnTo>
                <a:lnTo>
                  <a:pt x="691" y="220"/>
                </a:lnTo>
                <a:lnTo>
                  <a:pt x="704" y="252"/>
                </a:lnTo>
                <a:lnTo>
                  <a:pt x="712" y="288"/>
                </a:lnTo>
                <a:lnTo>
                  <a:pt x="718" y="323"/>
                </a:lnTo>
                <a:lnTo>
                  <a:pt x="720" y="360"/>
                </a:lnTo>
                <a:close/>
              </a:path>
            </a:pathLst>
          </a:custGeom>
          <a:noFill/>
          <a:ln w="76200">
            <a:solidFill>
              <a:schemeClr val="accent4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Calibri"/>
              <a:sym typeface="+mn-lt"/>
            </a:endParaRPr>
          </a:p>
        </p:txBody>
      </p:sp>
      <p:pic>
        <p:nvPicPr>
          <p:cNvPr id="65" name="Bildplatzhalter 64"/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3" t="13510" r="10525" b="-13510"/>
          <a:stretch/>
        </p:blipFill>
        <p:spPr>
          <a:xfrm>
            <a:off x="4194175" y="1750925"/>
            <a:ext cx="2922588" cy="292100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7476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59" grpId="0" build="p"/>
      <p:bldP spid="60" grpId="0" build="p"/>
      <p:bldP spid="62" grpId="0" build="p"/>
      <p:bldP spid="63" grpId="0" build="p"/>
      <p:bldP spid="6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ildplatzhalter 41"/>
          <p:cNvSpPr>
            <a:spLocks noGrp="1"/>
          </p:cNvSpPr>
          <p:nvPr>
            <p:ph type="pic" sz="quarter" idx="25"/>
          </p:nvPr>
        </p:nvSpPr>
        <p:spPr>
          <a:xfrm>
            <a:off x="495431" y="3369566"/>
            <a:ext cx="1200107" cy="1200103"/>
          </a:xfrm>
        </p:spPr>
        <p:txBody>
          <a:bodyPr/>
          <a:lstStyle/>
          <a:p>
            <a:endParaRPr lang="de-DE"/>
          </a:p>
        </p:txBody>
      </p:sp>
      <p:pic>
        <p:nvPicPr>
          <p:cNvPr id="11" name="Bildplatzhalter 10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07" r="27807"/>
          <a:stretch>
            <a:fillRect/>
          </a:stretch>
        </p:blipFill>
        <p:spPr/>
      </p:pic>
      <p:sp>
        <p:nvSpPr>
          <p:cNvPr id="6" name="Textplatzhalter 5"/>
          <p:cNvSpPr>
            <a:spLocks noGrp="1"/>
          </p:cNvSpPr>
          <p:nvPr>
            <p:ph type="body" sz="half" idx="20"/>
          </p:nvPr>
        </p:nvSpPr>
        <p:spPr>
          <a:xfrm>
            <a:off x="1776616" y="3582701"/>
            <a:ext cx="3534239" cy="1317949"/>
          </a:xfrm>
        </p:spPr>
        <p:txBody>
          <a:bodyPr>
            <a:normAutofit/>
          </a:bodyPr>
          <a:lstStyle/>
          <a:p>
            <a:r>
              <a:rPr lang="de-DE" dirty="0"/>
              <a:t>La </a:t>
            </a:r>
            <a:r>
              <a:rPr lang="de-DE" dirty="0" err="1"/>
              <a:t>probabilité</a:t>
            </a:r>
            <a:r>
              <a:rPr lang="de-DE" dirty="0"/>
              <a:t> </a:t>
            </a:r>
            <a:r>
              <a:rPr lang="de-DE" dirty="0" err="1"/>
              <a:t>d‚erreur</a:t>
            </a:r>
            <a:r>
              <a:rPr lang="de-DE" dirty="0"/>
              <a:t> humaine est </a:t>
            </a:r>
            <a:r>
              <a:rPr lang="de-DE" dirty="0" err="1"/>
              <a:t>d'env</a:t>
            </a:r>
            <a:r>
              <a:rPr lang="de-DE" dirty="0"/>
              <a:t>. 10</a:t>
            </a:r>
            <a:r>
              <a:rPr lang="de-DE" baseline="30000" dirty="0"/>
              <a:t>-2 </a:t>
            </a:r>
            <a:r>
              <a:rPr lang="de-DE" dirty="0"/>
              <a:t>- 10</a:t>
            </a:r>
            <a:r>
              <a:rPr lang="de-DE" baseline="30000" dirty="0"/>
              <a:t>-3</a:t>
            </a:r>
            <a:r>
              <a:rPr lang="de-DE" dirty="0"/>
              <a:t>*</a:t>
            </a:r>
          </a:p>
        </p:txBody>
      </p:sp>
      <p:sp>
        <p:nvSpPr>
          <p:cNvPr id="13" name="Rechteck 12"/>
          <p:cNvSpPr/>
          <p:nvPr/>
        </p:nvSpPr>
        <p:spPr>
          <a:xfrm>
            <a:off x="6104709" y="0"/>
            <a:ext cx="6087291" cy="68580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Textplatzhalter 5"/>
          <p:cNvSpPr txBox="1">
            <a:spLocks/>
          </p:cNvSpPr>
          <p:nvPr/>
        </p:nvSpPr>
        <p:spPr>
          <a:xfrm>
            <a:off x="1799356" y="4926547"/>
            <a:ext cx="3620369" cy="75963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TWS protège les vies humaines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jusqu'à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 SIL 4 (10</a:t>
            </a: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-8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- 10</a:t>
            </a:r>
            <a:r>
              <a:rPr kumimoji="0" lang="de-DE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386C"/>
                </a:solidFill>
                <a:effectLst/>
                <a:uLnTx/>
                <a:uFillTx/>
                <a:latin typeface="Saira Medium" panose="00000600000000000000" pitchFamily="2" charset="0"/>
                <a:ea typeface="+mn-ea"/>
                <a:cs typeface="+mn-cs"/>
              </a:rPr>
              <a:t>-9)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C"/>
              </a:solidFill>
              <a:effectLst/>
              <a:uLnTx/>
              <a:uFillTx/>
              <a:latin typeface="Saira Medium" panose="00000600000000000000" pitchFamily="2" charset="0"/>
              <a:ea typeface="+mn-ea"/>
              <a:cs typeface="+mn-cs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7898928" y="304678"/>
            <a:ext cx="744969" cy="5474580"/>
            <a:chOff x="7503996" y="1379889"/>
            <a:chExt cx="744969" cy="5474580"/>
          </a:xfrm>
        </p:grpSpPr>
        <p:grpSp>
          <p:nvGrpSpPr>
            <p:cNvPr id="15" name="Group 6"/>
            <p:cNvGrpSpPr/>
            <p:nvPr/>
          </p:nvGrpSpPr>
          <p:grpSpPr>
            <a:xfrm rot="16200000">
              <a:off x="5139191" y="3744694"/>
              <a:ext cx="5474580" cy="744969"/>
              <a:chOff x="2115986" y="3975084"/>
              <a:chExt cx="5474580" cy="744969"/>
            </a:xfrm>
          </p:grpSpPr>
          <p:sp>
            <p:nvSpPr>
              <p:cNvPr id="16" name="Rounded Rectangle 7"/>
              <p:cNvSpPr/>
              <p:nvPr/>
            </p:nvSpPr>
            <p:spPr>
              <a:xfrm>
                <a:off x="2115986" y="3975084"/>
                <a:ext cx="5474580" cy="744969"/>
              </a:xfrm>
              <a:prstGeom prst="roundRect">
                <a:avLst>
                  <a:gd name="adj" fmla="val 50000"/>
                </a:avLst>
              </a:prstGeom>
              <a:solidFill>
                <a:srgbClr val="C00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  <p:sp>
            <p:nvSpPr>
              <p:cNvPr id="17" name="Oval 9"/>
              <p:cNvSpPr/>
              <p:nvPr/>
            </p:nvSpPr>
            <p:spPr>
              <a:xfrm>
                <a:off x="6887844" y="4040260"/>
                <a:ext cx="626806" cy="6316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BD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</p:grpSp>
        <p:grpSp>
          <p:nvGrpSpPr>
            <p:cNvPr id="21" name="Group 49"/>
            <p:cNvGrpSpPr/>
            <p:nvPr/>
          </p:nvGrpSpPr>
          <p:grpSpPr>
            <a:xfrm>
              <a:off x="7776714" y="1557759"/>
              <a:ext cx="199530" cy="439430"/>
              <a:chOff x="6588125" y="1557338"/>
              <a:chExt cx="815975" cy="1797051"/>
            </a:xfrm>
            <a:solidFill>
              <a:schemeClr val="accent2"/>
            </a:solidFill>
          </p:grpSpPr>
          <p:sp>
            <p:nvSpPr>
              <p:cNvPr id="22" name="Oval 92"/>
              <p:cNvSpPr>
                <a:spLocks noChangeArrowheads="1"/>
              </p:cNvSpPr>
              <p:nvPr/>
            </p:nvSpPr>
            <p:spPr bwMode="auto">
              <a:xfrm>
                <a:off x="6810376" y="1557338"/>
                <a:ext cx="371477" cy="3698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6588125" y="1971674"/>
                <a:ext cx="815975" cy="1382715"/>
              </a:xfrm>
              <a:custGeom>
                <a:avLst/>
                <a:gdLst>
                  <a:gd name="T0" fmla="*/ 115 w 550"/>
                  <a:gd name="T1" fmla="*/ 0 h 932"/>
                  <a:gd name="T2" fmla="*/ 58 w 550"/>
                  <a:gd name="T3" fmla="*/ 49 h 932"/>
                  <a:gd name="T4" fmla="*/ 0 w 550"/>
                  <a:gd name="T5" fmla="*/ 353 h 932"/>
                  <a:gd name="T6" fmla="*/ 1 w 550"/>
                  <a:gd name="T7" fmla="*/ 360 h 932"/>
                  <a:gd name="T8" fmla="*/ 0 w 550"/>
                  <a:gd name="T9" fmla="*/ 369 h 932"/>
                  <a:gd name="T10" fmla="*/ 58 w 550"/>
                  <a:gd name="T11" fmla="*/ 427 h 932"/>
                  <a:gd name="T12" fmla="*/ 116 w 550"/>
                  <a:gd name="T13" fmla="*/ 379 h 932"/>
                  <a:gd name="T14" fmla="*/ 152 w 550"/>
                  <a:gd name="T15" fmla="*/ 153 h 932"/>
                  <a:gd name="T16" fmla="*/ 151 w 550"/>
                  <a:gd name="T17" fmla="*/ 874 h 932"/>
                  <a:gd name="T18" fmla="*/ 210 w 550"/>
                  <a:gd name="T19" fmla="*/ 932 h 932"/>
                  <a:gd name="T20" fmla="*/ 268 w 550"/>
                  <a:gd name="T21" fmla="*/ 874 h 932"/>
                  <a:gd name="T22" fmla="*/ 268 w 550"/>
                  <a:gd name="T23" fmla="*/ 517 h 932"/>
                  <a:gd name="T24" fmla="*/ 282 w 550"/>
                  <a:gd name="T25" fmla="*/ 517 h 932"/>
                  <a:gd name="T26" fmla="*/ 282 w 550"/>
                  <a:gd name="T27" fmla="*/ 874 h 932"/>
                  <a:gd name="T28" fmla="*/ 340 w 550"/>
                  <a:gd name="T29" fmla="*/ 932 h 932"/>
                  <a:gd name="T30" fmla="*/ 399 w 550"/>
                  <a:gd name="T31" fmla="*/ 874 h 932"/>
                  <a:gd name="T32" fmla="*/ 398 w 550"/>
                  <a:gd name="T33" fmla="*/ 153 h 932"/>
                  <a:gd name="T34" fmla="*/ 435 w 550"/>
                  <a:gd name="T35" fmla="*/ 379 h 932"/>
                  <a:gd name="T36" fmla="*/ 492 w 550"/>
                  <a:gd name="T37" fmla="*/ 427 h 932"/>
                  <a:gd name="T38" fmla="*/ 550 w 550"/>
                  <a:gd name="T39" fmla="*/ 369 h 932"/>
                  <a:gd name="T40" fmla="*/ 549 w 550"/>
                  <a:gd name="T41" fmla="*/ 360 h 932"/>
                  <a:gd name="T42" fmla="*/ 550 w 550"/>
                  <a:gd name="T43" fmla="*/ 353 h 932"/>
                  <a:gd name="T44" fmla="*/ 493 w 550"/>
                  <a:gd name="T45" fmla="*/ 50 h 932"/>
                  <a:gd name="T46" fmla="*/ 435 w 550"/>
                  <a:gd name="T47" fmla="*/ 0 h 932"/>
                  <a:gd name="T48" fmla="*/ 115 w 550"/>
                  <a:gd name="T49" fmla="*/ 0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0" h="932">
                    <a:moveTo>
                      <a:pt x="115" y="0"/>
                    </a:moveTo>
                    <a:cubicBezTo>
                      <a:pt x="86" y="0"/>
                      <a:pt x="62" y="21"/>
                      <a:pt x="58" y="49"/>
                    </a:cubicBezTo>
                    <a:cubicBezTo>
                      <a:pt x="0" y="353"/>
                      <a:pt x="0" y="353"/>
                      <a:pt x="0" y="353"/>
                    </a:cubicBezTo>
                    <a:cubicBezTo>
                      <a:pt x="0" y="356"/>
                      <a:pt x="0" y="358"/>
                      <a:pt x="1" y="360"/>
                    </a:cubicBezTo>
                    <a:cubicBezTo>
                      <a:pt x="0" y="363"/>
                      <a:pt x="0" y="366"/>
                      <a:pt x="0" y="369"/>
                    </a:cubicBezTo>
                    <a:cubicBezTo>
                      <a:pt x="0" y="401"/>
                      <a:pt x="26" y="427"/>
                      <a:pt x="58" y="427"/>
                    </a:cubicBezTo>
                    <a:cubicBezTo>
                      <a:pt x="87" y="427"/>
                      <a:pt x="111" y="407"/>
                      <a:pt x="116" y="379"/>
                    </a:cubicBezTo>
                    <a:cubicBezTo>
                      <a:pt x="152" y="153"/>
                      <a:pt x="152" y="153"/>
                      <a:pt x="152" y="153"/>
                    </a:cubicBezTo>
                    <a:cubicBezTo>
                      <a:pt x="151" y="874"/>
                      <a:pt x="151" y="874"/>
                      <a:pt x="151" y="874"/>
                    </a:cubicBezTo>
                    <a:cubicBezTo>
                      <a:pt x="151" y="906"/>
                      <a:pt x="178" y="932"/>
                      <a:pt x="210" y="932"/>
                    </a:cubicBezTo>
                    <a:cubicBezTo>
                      <a:pt x="242" y="932"/>
                      <a:pt x="268" y="906"/>
                      <a:pt x="268" y="874"/>
                    </a:cubicBezTo>
                    <a:cubicBezTo>
                      <a:pt x="268" y="517"/>
                      <a:pt x="268" y="517"/>
                      <a:pt x="268" y="517"/>
                    </a:cubicBezTo>
                    <a:cubicBezTo>
                      <a:pt x="282" y="517"/>
                      <a:pt x="282" y="517"/>
                      <a:pt x="282" y="517"/>
                    </a:cubicBezTo>
                    <a:cubicBezTo>
                      <a:pt x="282" y="874"/>
                      <a:pt x="282" y="874"/>
                      <a:pt x="282" y="874"/>
                    </a:cubicBezTo>
                    <a:cubicBezTo>
                      <a:pt x="282" y="906"/>
                      <a:pt x="308" y="932"/>
                      <a:pt x="340" y="932"/>
                    </a:cubicBezTo>
                    <a:cubicBezTo>
                      <a:pt x="373" y="932"/>
                      <a:pt x="399" y="906"/>
                      <a:pt x="399" y="874"/>
                    </a:cubicBezTo>
                    <a:cubicBezTo>
                      <a:pt x="398" y="153"/>
                      <a:pt x="398" y="153"/>
                      <a:pt x="398" y="153"/>
                    </a:cubicBezTo>
                    <a:cubicBezTo>
                      <a:pt x="435" y="379"/>
                      <a:pt x="435" y="379"/>
                      <a:pt x="435" y="379"/>
                    </a:cubicBezTo>
                    <a:cubicBezTo>
                      <a:pt x="440" y="407"/>
                      <a:pt x="464" y="427"/>
                      <a:pt x="492" y="427"/>
                    </a:cubicBezTo>
                    <a:cubicBezTo>
                      <a:pt x="524" y="427"/>
                      <a:pt x="550" y="401"/>
                      <a:pt x="550" y="369"/>
                    </a:cubicBezTo>
                    <a:cubicBezTo>
                      <a:pt x="550" y="366"/>
                      <a:pt x="550" y="363"/>
                      <a:pt x="549" y="360"/>
                    </a:cubicBezTo>
                    <a:cubicBezTo>
                      <a:pt x="550" y="358"/>
                      <a:pt x="550" y="356"/>
                      <a:pt x="550" y="353"/>
                    </a:cubicBezTo>
                    <a:cubicBezTo>
                      <a:pt x="493" y="50"/>
                      <a:pt x="493" y="50"/>
                      <a:pt x="493" y="50"/>
                    </a:cubicBezTo>
                    <a:cubicBezTo>
                      <a:pt x="488" y="21"/>
                      <a:pt x="464" y="0"/>
                      <a:pt x="435" y="0"/>
                    </a:cubicBezTo>
                    <a:lnTo>
                      <a:pt x="1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</p:grpSp>
      </p:grpSp>
      <p:grpSp>
        <p:nvGrpSpPr>
          <p:cNvPr id="10" name="Gruppieren 9"/>
          <p:cNvGrpSpPr/>
          <p:nvPr/>
        </p:nvGrpSpPr>
        <p:grpSpPr>
          <a:xfrm>
            <a:off x="10181585" y="4810583"/>
            <a:ext cx="1092757" cy="968675"/>
            <a:chOff x="9325397" y="5064579"/>
            <a:chExt cx="1092757" cy="968675"/>
          </a:xfrm>
        </p:grpSpPr>
        <p:grpSp>
          <p:nvGrpSpPr>
            <p:cNvPr id="18" name="Group 6"/>
            <p:cNvGrpSpPr/>
            <p:nvPr/>
          </p:nvGrpSpPr>
          <p:grpSpPr>
            <a:xfrm rot="16200000">
              <a:off x="9213544" y="5176432"/>
              <a:ext cx="968675" cy="744969"/>
              <a:chOff x="6621891" y="3975084"/>
              <a:chExt cx="968675" cy="744969"/>
            </a:xfrm>
          </p:grpSpPr>
          <p:sp>
            <p:nvSpPr>
              <p:cNvPr id="19" name="Rounded Rectangle 7"/>
              <p:cNvSpPr/>
              <p:nvPr/>
            </p:nvSpPr>
            <p:spPr>
              <a:xfrm>
                <a:off x="6621891" y="3975084"/>
                <a:ext cx="968675" cy="744969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  <p:sp>
            <p:nvSpPr>
              <p:cNvPr id="20" name="Oval 9"/>
              <p:cNvSpPr/>
              <p:nvPr/>
            </p:nvSpPr>
            <p:spPr>
              <a:xfrm>
                <a:off x="6897470" y="4030621"/>
                <a:ext cx="626806" cy="6316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BD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  <a:sym typeface="+mn-lt"/>
                </a:endParaRPr>
              </a:p>
            </p:txBody>
          </p:sp>
        </p:grpSp>
        <p:sp>
          <p:nvSpPr>
            <p:cNvPr id="24" name="Textplatzhalter 4"/>
            <p:cNvSpPr txBox="1">
              <a:spLocks/>
            </p:cNvSpPr>
            <p:nvPr/>
          </p:nvSpPr>
          <p:spPr>
            <a:xfrm>
              <a:off x="9454756" y="5319766"/>
              <a:ext cx="963398" cy="381364"/>
            </a:xfrm>
            <a:prstGeom prst="rect">
              <a:avLst/>
            </a:prstGeom>
          </p:spPr>
          <p:txBody>
            <a:bodyPr vert="horz" lIns="0" tIns="45720" rIns="91440" bIns="45720" rtlCol="0">
              <a:normAutofit/>
            </a:bodyPr>
            <a:lstStyle>
              <a:lvl1pPr mar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Font typeface="Symbol" panose="05050102010706020507" pitchFamily="18" charset="2"/>
                <a:buNone/>
                <a:defRPr lang="en-US" sz="3200" kern="1200" dirty="0">
                  <a:solidFill>
                    <a:schemeClr val="tx2"/>
                  </a:solidFill>
                  <a:latin typeface="Saira Medium" panose="00000600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Symbol" panose="05050102010706020507" pitchFamily="18" charset="2"/>
                <a:buNone/>
                <a:defRPr sz="1400" kern="1200">
                  <a:solidFill>
                    <a:schemeClr val="tx1"/>
                  </a:solidFill>
                  <a:latin typeface="+mn-lt"/>
                  <a:ea typeface="Saira" panose="00000500000000000000" pitchFamily="2" charset="0"/>
                  <a:cs typeface="Saira" panose="00000500000000000000" pitchFamily="2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Symbol" panose="05050102010706020507" pitchFamily="18" charset="2"/>
                <a:buNone/>
                <a:defRPr sz="1200" kern="1200">
                  <a:solidFill>
                    <a:schemeClr val="tx1"/>
                  </a:solidFill>
                  <a:latin typeface="+mn-lt"/>
                  <a:ea typeface="Saira" panose="00000500000000000000" pitchFamily="2" charset="0"/>
                  <a:cs typeface="Saira" panose="00000500000000000000" pitchFamily="2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Symbol" panose="05050102010706020507" pitchFamily="18" charset="2"/>
                <a:buNone/>
                <a:defRPr sz="1000" kern="1200">
                  <a:solidFill>
                    <a:schemeClr val="tx1"/>
                  </a:solidFill>
                  <a:latin typeface="+mn-lt"/>
                  <a:ea typeface="Saira" panose="00000500000000000000" pitchFamily="2" charset="0"/>
                  <a:cs typeface="Saira" panose="00000500000000000000" pitchFamily="2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6"/>
                </a:buClr>
                <a:buFont typeface="Symbol" panose="05050102010706020507" pitchFamily="18" charset="2"/>
                <a:buNone/>
                <a:defRPr sz="1000" kern="1200">
                  <a:solidFill>
                    <a:schemeClr val="tx1"/>
                  </a:solidFill>
                  <a:latin typeface="+mn-lt"/>
                  <a:ea typeface="Saira" panose="00000500000000000000" pitchFamily="2" charset="0"/>
                  <a:cs typeface="Saira" panose="00000500000000000000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4B4"/>
                </a:buClr>
                <a:buSzTx/>
                <a:buFont typeface="Symbol" panose="05050102010706020507" pitchFamily="18" charset="2"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69"/>
                  </a:solidFill>
                  <a:effectLst/>
                  <a:uLnTx/>
                  <a:uFillTx/>
                  <a:latin typeface="Saira SemiBold" panose="020B0604020202020204" charset="0"/>
                  <a:ea typeface="+mn-ea"/>
                  <a:cs typeface="+mn-cs"/>
                </a:rPr>
                <a:t>TWS</a:t>
              </a:r>
            </a:p>
          </p:txBody>
        </p:sp>
      </p:grpSp>
      <p:sp>
        <p:nvSpPr>
          <p:cNvPr id="25" name="Textplatzhalter 5"/>
          <p:cNvSpPr txBox="1">
            <a:spLocks/>
          </p:cNvSpPr>
          <p:nvPr/>
        </p:nvSpPr>
        <p:spPr>
          <a:xfrm>
            <a:off x="7980074" y="5905172"/>
            <a:ext cx="782203" cy="81128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9"/>
                </a:solidFill>
                <a:effectLst/>
                <a:uLnTx/>
                <a:uFillTx/>
                <a:latin typeface="Saira SemiBold" panose="020B0604020202020204" charset="0"/>
                <a:ea typeface="+mn-ea"/>
                <a:cs typeface="+mn-cs"/>
              </a:rPr>
              <a:t>1:1000</a:t>
            </a:r>
          </a:p>
        </p:txBody>
      </p:sp>
      <p:sp>
        <p:nvSpPr>
          <p:cNvPr id="26" name="Textplatzhalter 5"/>
          <p:cNvSpPr txBox="1">
            <a:spLocks/>
          </p:cNvSpPr>
          <p:nvPr/>
        </p:nvSpPr>
        <p:spPr>
          <a:xfrm>
            <a:off x="9852142" y="5950134"/>
            <a:ext cx="2247958" cy="81128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9"/>
                </a:solidFill>
                <a:effectLst/>
                <a:uLnTx/>
                <a:uFillTx/>
                <a:latin typeface="Saira SemiBold" panose="020B0604020202020204" charset="0"/>
                <a:ea typeface="+mn-ea"/>
                <a:cs typeface="+mn-cs"/>
              </a:rPr>
              <a:t>1:1000 000 000</a:t>
            </a:r>
          </a:p>
        </p:txBody>
      </p:sp>
      <p:sp>
        <p:nvSpPr>
          <p:cNvPr id="8" name="Rechteck 7"/>
          <p:cNvSpPr/>
          <p:nvPr/>
        </p:nvSpPr>
        <p:spPr>
          <a:xfrm>
            <a:off x="7898928" y="1331422"/>
            <a:ext cx="744970" cy="790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9" name="Gerader Verbinder 28"/>
          <p:cNvCxnSpPr/>
          <p:nvPr/>
        </p:nvCxnSpPr>
        <p:spPr>
          <a:xfrm>
            <a:off x="7681833" y="1319462"/>
            <a:ext cx="11909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7681833" y="2121645"/>
            <a:ext cx="11909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platzhalter 6"/>
          <p:cNvSpPr>
            <a:spLocks noGrp="1"/>
          </p:cNvSpPr>
          <p:nvPr>
            <p:ph type="body" sz="half" idx="21"/>
          </p:nvPr>
        </p:nvSpPr>
        <p:spPr>
          <a:xfrm>
            <a:off x="7449008" y="1625198"/>
            <a:ext cx="3933436" cy="313160"/>
          </a:xfrm>
        </p:spPr>
        <p:txBody>
          <a:bodyPr>
            <a:normAutofit/>
          </a:bodyPr>
          <a:lstStyle/>
          <a:p>
            <a:r>
              <a:rPr lang="fr-FR" dirty="0"/>
              <a:t>Prolonger la barre jusqu'à 2 km</a:t>
            </a:r>
            <a:endParaRPr lang="de-DE" dirty="0"/>
          </a:p>
        </p:txBody>
      </p:sp>
      <p:sp>
        <p:nvSpPr>
          <p:cNvPr id="33" name="Textplatzhalter 5"/>
          <p:cNvSpPr txBox="1">
            <a:spLocks/>
          </p:cNvSpPr>
          <p:nvPr/>
        </p:nvSpPr>
        <p:spPr>
          <a:xfrm>
            <a:off x="7582034" y="6193232"/>
            <a:ext cx="2170309" cy="73554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Probabilité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d'une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erreur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humaine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+mn-ea"/>
              <a:cs typeface="+mn-cs"/>
            </a:endParaRPr>
          </a:p>
        </p:txBody>
      </p:sp>
      <p:sp>
        <p:nvSpPr>
          <p:cNvPr id="34" name="Textplatzhalter 5"/>
          <p:cNvSpPr txBox="1">
            <a:spLocks/>
          </p:cNvSpPr>
          <p:nvPr/>
        </p:nvSpPr>
        <p:spPr>
          <a:xfrm>
            <a:off x="9894522" y="6193232"/>
            <a:ext cx="2071665" cy="735542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Probabilité d'une erreur avec un système SIL4</a:t>
            </a:r>
          </a:p>
        </p:txBody>
      </p:sp>
      <p:sp>
        <p:nvSpPr>
          <p:cNvPr id="35" name="Textplatzhalter 6"/>
          <p:cNvSpPr>
            <a:spLocks noGrp="1"/>
          </p:cNvSpPr>
          <p:nvPr>
            <p:ph type="body" sz="half" idx="21"/>
          </p:nvPr>
        </p:nvSpPr>
        <p:spPr>
          <a:xfrm>
            <a:off x="1758787" y="4136059"/>
            <a:ext cx="3291940" cy="3754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fr-FR" sz="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*W.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Fenner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P.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Naumann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J.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Trinckauf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2004, Technologie de la sécurité ferroviaire: contrôle, sécurisation et surveillance des itinéraires et des vitesses de déplacement dans le trafic ferroviaire)</a:t>
            </a:r>
            <a:endParaRPr lang="fr-FR" sz="800" baseline="30000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903425" y="3664987"/>
            <a:ext cx="346256" cy="762568"/>
            <a:chOff x="2898468" y="2139157"/>
            <a:chExt cx="199530" cy="439430"/>
          </a:xfrm>
          <a:solidFill>
            <a:schemeClr val="bg1"/>
          </a:solidFill>
        </p:grpSpPr>
        <p:sp>
          <p:nvSpPr>
            <p:cNvPr id="40" name="Oval 92"/>
            <p:cNvSpPr>
              <a:spLocks noChangeArrowheads="1"/>
            </p:cNvSpPr>
            <p:nvPr/>
          </p:nvSpPr>
          <p:spPr bwMode="auto">
            <a:xfrm>
              <a:off x="2952815" y="2139157"/>
              <a:ext cx="90837" cy="9044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+mn-lt"/>
              </a:endParaRPr>
            </a:p>
          </p:txBody>
        </p:sp>
        <p:sp>
          <p:nvSpPr>
            <p:cNvPr id="41" name="Freeform 7"/>
            <p:cNvSpPr>
              <a:spLocks/>
            </p:cNvSpPr>
            <p:nvPr/>
          </p:nvSpPr>
          <p:spPr bwMode="auto">
            <a:xfrm>
              <a:off x="2898468" y="2240474"/>
              <a:ext cx="199530" cy="338113"/>
            </a:xfrm>
            <a:custGeom>
              <a:avLst/>
              <a:gdLst>
                <a:gd name="T0" fmla="*/ 115 w 550"/>
                <a:gd name="T1" fmla="*/ 0 h 932"/>
                <a:gd name="T2" fmla="*/ 58 w 550"/>
                <a:gd name="T3" fmla="*/ 49 h 932"/>
                <a:gd name="T4" fmla="*/ 0 w 550"/>
                <a:gd name="T5" fmla="*/ 353 h 932"/>
                <a:gd name="T6" fmla="*/ 1 w 550"/>
                <a:gd name="T7" fmla="*/ 360 h 932"/>
                <a:gd name="T8" fmla="*/ 0 w 550"/>
                <a:gd name="T9" fmla="*/ 369 h 932"/>
                <a:gd name="T10" fmla="*/ 58 w 550"/>
                <a:gd name="T11" fmla="*/ 427 h 932"/>
                <a:gd name="T12" fmla="*/ 116 w 550"/>
                <a:gd name="T13" fmla="*/ 379 h 932"/>
                <a:gd name="T14" fmla="*/ 152 w 550"/>
                <a:gd name="T15" fmla="*/ 153 h 932"/>
                <a:gd name="T16" fmla="*/ 151 w 550"/>
                <a:gd name="T17" fmla="*/ 874 h 932"/>
                <a:gd name="T18" fmla="*/ 210 w 550"/>
                <a:gd name="T19" fmla="*/ 932 h 932"/>
                <a:gd name="T20" fmla="*/ 268 w 550"/>
                <a:gd name="T21" fmla="*/ 874 h 932"/>
                <a:gd name="T22" fmla="*/ 268 w 550"/>
                <a:gd name="T23" fmla="*/ 517 h 932"/>
                <a:gd name="T24" fmla="*/ 282 w 550"/>
                <a:gd name="T25" fmla="*/ 517 h 932"/>
                <a:gd name="T26" fmla="*/ 282 w 550"/>
                <a:gd name="T27" fmla="*/ 874 h 932"/>
                <a:gd name="T28" fmla="*/ 340 w 550"/>
                <a:gd name="T29" fmla="*/ 932 h 932"/>
                <a:gd name="T30" fmla="*/ 399 w 550"/>
                <a:gd name="T31" fmla="*/ 874 h 932"/>
                <a:gd name="T32" fmla="*/ 398 w 550"/>
                <a:gd name="T33" fmla="*/ 153 h 932"/>
                <a:gd name="T34" fmla="*/ 435 w 550"/>
                <a:gd name="T35" fmla="*/ 379 h 932"/>
                <a:gd name="T36" fmla="*/ 492 w 550"/>
                <a:gd name="T37" fmla="*/ 427 h 932"/>
                <a:gd name="T38" fmla="*/ 550 w 550"/>
                <a:gd name="T39" fmla="*/ 369 h 932"/>
                <a:gd name="T40" fmla="*/ 549 w 550"/>
                <a:gd name="T41" fmla="*/ 360 h 932"/>
                <a:gd name="T42" fmla="*/ 550 w 550"/>
                <a:gd name="T43" fmla="*/ 353 h 932"/>
                <a:gd name="T44" fmla="*/ 493 w 550"/>
                <a:gd name="T45" fmla="*/ 50 h 932"/>
                <a:gd name="T46" fmla="*/ 435 w 550"/>
                <a:gd name="T47" fmla="*/ 0 h 932"/>
                <a:gd name="T48" fmla="*/ 115 w 550"/>
                <a:gd name="T49" fmla="*/ 0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0" h="932">
                  <a:moveTo>
                    <a:pt x="115" y="0"/>
                  </a:moveTo>
                  <a:cubicBezTo>
                    <a:pt x="86" y="0"/>
                    <a:pt x="62" y="21"/>
                    <a:pt x="58" y="49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0" y="356"/>
                    <a:pt x="0" y="358"/>
                    <a:pt x="1" y="360"/>
                  </a:cubicBezTo>
                  <a:cubicBezTo>
                    <a:pt x="0" y="363"/>
                    <a:pt x="0" y="366"/>
                    <a:pt x="0" y="369"/>
                  </a:cubicBezTo>
                  <a:cubicBezTo>
                    <a:pt x="0" y="401"/>
                    <a:pt x="26" y="427"/>
                    <a:pt x="58" y="427"/>
                  </a:cubicBezTo>
                  <a:cubicBezTo>
                    <a:pt x="87" y="427"/>
                    <a:pt x="111" y="407"/>
                    <a:pt x="116" y="379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1" y="874"/>
                    <a:pt x="151" y="874"/>
                    <a:pt x="151" y="874"/>
                  </a:cubicBezTo>
                  <a:cubicBezTo>
                    <a:pt x="151" y="906"/>
                    <a:pt x="178" y="932"/>
                    <a:pt x="210" y="932"/>
                  </a:cubicBezTo>
                  <a:cubicBezTo>
                    <a:pt x="242" y="932"/>
                    <a:pt x="268" y="906"/>
                    <a:pt x="268" y="874"/>
                  </a:cubicBezTo>
                  <a:cubicBezTo>
                    <a:pt x="268" y="517"/>
                    <a:pt x="268" y="517"/>
                    <a:pt x="268" y="517"/>
                  </a:cubicBezTo>
                  <a:cubicBezTo>
                    <a:pt x="282" y="517"/>
                    <a:pt x="282" y="517"/>
                    <a:pt x="282" y="517"/>
                  </a:cubicBezTo>
                  <a:cubicBezTo>
                    <a:pt x="282" y="874"/>
                    <a:pt x="282" y="874"/>
                    <a:pt x="282" y="874"/>
                  </a:cubicBezTo>
                  <a:cubicBezTo>
                    <a:pt x="282" y="906"/>
                    <a:pt x="308" y="932"/>
                    <a:pt x="340" y="932"/>
                  </a:cubicBezTo>
                  <a:cubicBezTo>
                    <a:pt x="373" y="932"/>
                    <a:pt x="399" y="906"/>
                    <a:pt x="399" y="874"/>
                  </a:cubicBezTo>
                  <a:cubicBezTo>
                    <a:pt x="398" y="153"/>
                    <a:pt x="398" y="153"/>
                    <a:pt x="398" y="153"/>
                  </a:cubicBezTo>
                  <a:cubicBezTo>
                    <a:pt x="435" y="379"/>
                    <a:pt x="435" y="379"/>
                    <a:pt x="435" y="379"/>
                  </a:cubicBezTo>
                  <a:cubicBezTo>
                    <a:pt x="440" y="407"/>
                    <a:pt x="464" y="427"/>
                    <a:pt x="492" y="427"/>
                  </a:cubicBezTo>
                  <a:cubicBezTo>
                    <a:pt x="524" y="427"/>
                    <a:pt x="550" y="401"/>
                    <a:pt x="550" y="369"/>
                  </a:cubicBezTo>
                  <a:cubicBezTo>
                    <a:pt x="550" y="366"/>
                    <a:pt x="550" y="363"/>
                    <a:pt x="549" y="360"/>
                  </a:cubicBezTo>
                  <a:cubicBezTo>
                    <a:pt x="550" y="358"/>
                    <a:pt x="550" y="356"/>
                    <a:pt x="550" y="353"/>
                  </a:cubicBezTo>
                  <a:cubicBezTo>
                    <a:pt x="493" y="50"/>
                    <a:pt x="493" y="50"/>
                    <a:pt x="493" y="50"/>
                  </a:cubicBezTo>
                  <a:cubicBezTo>
                    <a:pt x="488" y="21"/>
                    <a:pt x="464" y="0"/>
                    <a:pt x="435" y="0"/>
                  </a:cubicBezTo>
                  <a:lnTo>
                    <a:pt x="1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  <a:sym typeface="+mn-lt"/>
              </a:endParaRPr>
            </a:p>
          </p:txBody>
        </p:sp>
      </p:grpSp>
      <p:pic>
        <p:nvPicPr>
          <p:cNvPr id="3" name="Bildplatzhalter 2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" r="375"/>
          <a:stretch>
            <a:fillRect/>
          </a:stretch>
        </p:blipFill>
        <p:spPr>
          <a:xfrm>
            <a:off x="495388" y="4597080"/>
            <a:ext cx="1200150" cy="1200150"/>
          </a:xfrm>
        </p:spPr>
      </p:pic>
      <p:sp>
        <p:nvSpPr>
          <p:cNvPr id="48" name="Textplatzhalter 4"/>
          <p:cNvSpPr txBox="1">
            <a:spLocks/>
          </p:cNvSpPr>
          <p:nvPr/>
        </p:nvSpPr>
        <p:spPr>
          <a:xfrm>
            <a:off x="12651859" y="5246294"/>
            <a:ext cx="963398" cy="381364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10000"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3200" kern="1200" dirty="0">
                <a:solidFill>
                  <a:schemeClr val="tx2"/>
                </a:solidFill>
                <a:latin typeface="Saira Medium" panose="000006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ira SemiBold" panose="020B0604020202020204" charset="0"/>
                <a:ea typeface="+mn-ea"/>
                <a:cs typeface="+mn-cs"/>
              </a:rPr>
              <a:t>TWS</a:t>
            </a:r>
          </a:p>
        </p:txBody>
      </p:sp>
      <p:grpSp>
        <p:nvGrpSpPr>
          <p:cNvPr id="38" name="Group 11"/>
          <p:cNvGrpSpPr>
            <a:grpSpLocks noChangeAspect="1"/>
          </p:cNvGrpSpPr>
          <p:nvPr/>
        </p:nvGrpSpPr>
        <p:grpSpPr bwMode="auto">
          <a:xfrm>
            <a:off x="10976121" y="4156172"/>
            <a:ext cx="397435" cy="378509"/>
            <a:chOff x="2411" y="1454"/>
            <a:chExt cx="756" cy="720"/>
          </a:xfrm>
        </p:grpSpPr>
        <p:sp>
          <p:nvSpPr>
            <p:cNvPr id="39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411" y="1454"/>
              <a:ext cx="75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2447" y="1826"/>
              <a:ext cx="20" cy="18"/>
            </a:xfrm>
            <a:custGeom>
              <a:avLst/>
              <a:gdLst>
                <a:gd name="T0" fmla="*/ 20 w 20"/>
                <a:gd name="T1" fmla="*/ 8 h 18"/>
                <a:gd name="T2" fmla="*/ 20 w 20"/>
                <a:gd name="T3" fmla="*/ 8 h 18"/>
                <a:gd name="T4" fmla="*/ 18 w 20"/>
                <a:gd name="T5" fmla="*/ 12 h 18"/>
                <a:gd name="T6" fmla="*/ 16 w 20"/>
                <a:gd name="T7" fmla="*/ 16 h 18"/>
                <a:gd name="T8" fmla="*/ 14 w 20"/>
                <a:gd name="T9" fmla="*/ 18 h 18"/>
                <a:gd name="T10" fmla="*/ 10 w 20"/>
                <a:gd name="T11" fmla="*/ 18 h 18"/>
                <a:gd name="T12" fmla="*/ 10 w 20"/>
                <a:gd name="T13" fmla="*/ 18 h 18"/>
                <a:gd name="T14" fmla="*/ 6 w 20"/>
                <a:gd name="T15" fmla="*/ 18 h 18"/>
                <a:gd name="T16" fmla="*/ 2 w 20"/>
                <a:gd name="T17" fmla="*/ 16 h 18"/>
                <a:gd name="T18" fmla="*/ 0 w 20"/>
                <a:gd name="T19" fmla="*/ 12 h 18"/>
                <a:gd name="T20" fmla="*/ 0 w 20"/>
                <a:gd name="T21" fmla="*/ 8 h 18"/>
                <a:gd name="T22" fmla="*/ 0 w 20"/>
                <a:gd name="T23" fmla="*/ 8 h 18"/>
                <a:gd name="T24" fmla="*/ 0 w 20"/>
                <a:gd name="T25" fmla="*/ 6 h 18"/>
                <a:gd name="T26" fmla="*/ 2 w 20"/>
                <a:gd name="T27" fmla="*/ 2 h 18"/>
                <a:gd name="T28" fmla="*/ 6 w 20"/>
                <a:gd name="T29" fmla="*/ 0 h 18"/>
                <a:gd name="T30" fmla="*/ 10 w 20"/>
                <a:gd name="T31" fmla="*/ 0 h 18"/>
                <a:gd name="T32" fmla="*/ 10 w 20"/>
                <a:gd name="T33" fmla="*/ 0 h 18"/>
                <a:gd name="T34" fmla="*/ 14 w 20"/>
                <a:gd name="T35" fmla="*/ 0 h 18"/>
                <a:gd name="T36" fmla="*/ 16 w 20"/>
                <a:gd name="T37" fmla="*/ 2 h 18"/>
                <a:gd name="T38" fmla="*/ 18 w 20"/>
                <a:gd name="T39" fmla="*/ 6 h 18"/>
                <a:gd name="T40" fmla="*/ 20 w 20"/>
                <a:gd name="T41" fmla="*/ 8 h 18"/>
                <a:gd name="T42" fmla="*/ 20 w 20"/>
                <a:gd name="T4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8">
                  <a:moveTo>
                    <a:pt x="20" y="8"/>
                  </a:moveTo>
                  <a:lnTo>
                    <a:pt x="20" y="8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5E5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3115" y="1826"/>
              <a:ext cx="20" cy="18"/>
            </a:xfrm>
            <a:custGeom>
              <a:avLst/>
              <a:gdLst>
                <a:gd name="T0" fmla="*/ 20 w 20"/>
                <a:gd name="T1" fmla="*/ 8 h 18"/>
                <a:gd name="T2" fmla="*/ 20 w 20"/>
                <a:gd name="T3" fmla="*/ 8 h 18"/>
                <a:gd name="T4" fmla="*/ 20 w 20"/>
                <a:gd name="T5" fmla="*/ 12 h 18"/>
                <a:gd name="T6" fmla="*/ 18 w 20"/>
                <a:gd name="T7" fmla="*/ 16 h 18"/>
                <a:gd name="T8" fmla="*/ 14 w 20"/>
                <a:gd name="T9" fmla="*/ 18 h 18"/>
                <a:gd name="T10" fmla="*/ 10 w 20"/>
                <a:gd name="T11" fmla="*/ 18 h 18"/>
                <a:gd name="T12" fmla="*/ 10 w 20"/>
                <a:gd name="T13" fmla="*/ 18 h 18"/>
                <a:gd name="T14" fmla="*/ 6 w 20"/>
                <a:gd name="T15" fmla="*/ 18 h 18"/>
                <a:gd name="T16" fmla="*/ 4 w 20"/>
                <a:gd name="T17" fmla="*/ 16 h 18"/>
                <a:gd name="T18" fmla="*/ 2 w 20"/>
                <a:gd name="T19" fmla="*/ 12 h 18"/>
                <a:gd name="T20" fmla="*/ 0 w 20"/>
                <a:gd name="T21" fmla="*/ 8 h 18"/>
                <a:gd name="T22" fmla="*/ 0 w 20"/>
                <a:gd name="T23" fmla="*/ 8 h 18"/>
                <a:gd name="T24" fmla="*/ 2 w 20"/>
                <a:gd name="T25" fmla="*/ 6 h 18"/>
                <a:gd name="T26" fmla="*/ 4 w 20"/>
                <a:gd name="T27" fmla="*/ 2 h 18"/>
                <a:gd name="T28" fmla="*/ 6 w 20"/>
                <a:gd name="T29" fmla="*/ 0 h 18"/>
                <a:gd name="T30" fmla="*/ 10 w 20"/>
                <a:gd name="T31" fmla="*/ 0 h 18"/>
                <a:gd name="T32" fmla="*/ 10 w 20"/>
                <a:gd name="T33" fmla="*/ 0 h 18"/>
                <a:gd name="T34" fmla="*/ 14 w 20"/>
                <a:gd name="T35" fmla="*/ 0 h 18"/>
                <a:gd name="T36" fmla="*/ 18 w 20"/>
                <a:gd name="T37" fmla="*/ 2 h 18"/>
                <a:gd name="T38" fmla="*/ 20 w 20"/>
                <a:gd name="T39" fmla="*/ 6 h 18"/>
                <a:gd name="T40" fmla="*/ 20 w 20"/>
                <a:gd name="T41" fmla="*/ 8 h 18"/>
                <a:gd name="T42" fmla="*/ 20 w 20"/>
                <a:gd name="T4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" h="18">
                  <a:moveTo>
                    <a:pt x="20" y="8"/>
                  </a:moveTo>
                  <a:lnTo>
                    <a:pt x="20" y="8"/>
                  </a:lnTo>
                  <a:lnTo>
                    <a:pt x="20" y="12"/>
                  </a:lnTo>
                  <a:lnTo>
                    <a:pt x="18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2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5E5B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2473" y="1498"/>
              <a:ext cx="632" cy="632"/>
            </a:xfrm>
            <a:custGeom>
              <a:avLst/>
              <a:gdLst>
                <a:gd name="T0" fmla="*/ 316 w 632"/>
                <a:gd name="T1" fmla="*/ 0 h 632"/>
                <a:gd name="T2" fmla="*/ 252 w 632"/>
                <a:gd name="T3" fmla="*/ 6 h 632"/>
                <a:gd name="T4" fmla="*/ 194 w 632"/>
                <a:gd name="T5" fmla="*/ 24 h 632"/>
                <a:gd name="T6" fmla="*/ 140 w 632"/>
                <a:gd name="T7" fmla="*/ 54 h 632"/>
                <a:gd name="T8" fmla="*/ 92 w 632"/>
                <a:gd name="T9" fmla="*/ 92 h 632"/>
                <a:gd name="T10" fmla="*/ 54 w 632"/>
                <a:gd name="T11" fmla="*/ 140 h 632"/>
                <a:gd name="T12" fmla="*/ 24 w 632"/>
                <a:gd name="T13" fmla="*/ 192 h 632"/>
                <a:gd name="T14" fmla="*/ 6 w 632"/>
                <a:gd name="T15" fmla="*/ 252 h 632"/>
                <a:gd name="T16" fmla="*/ 0 w 632"/>
                <a:gd name="T17" fmla="*/ 316 h 632"/>
                <a:gd name="T18" fmla="*/ 2 w 632"/>
                <a:gd name="T19" fmla="*/ 348 h 632"/>
                <a:gd name="T20" fmla="*/ 14 w 632"/>
                <a:gd name="T21" fmla="*/ 410 h 632"/>
                <a:gd name="T22" fmla="*/ 38 w 632"/>
                <a:gd name="T23" fmla="*/ 466 h 632"/>
                <a:gd name="T24" fmla="*/ 72 w 632"/>
                <a:gd name="T25" fmla="*/ 518 h 632"/>
                <a:gd name="T26" fmla="*/ 114 w 632"/>
                <a:gd name="T27" fmla="*/ 560 h 632"/>
                <a:gd name="T28" fmla="*/ 166 w 632"/>
                <a:gd name="T29" fmla="*/ 594 h 632"/>
                <a:gd name="T30" fmla="*/ 222 w 632"/>
                <a:gd name="T31" fmla="*/ 618 h 632"/>
                <a:gd name="T32" fmla="*/ 284 w 632"/>
                <a:gd name="T33" fmla="*/ 630 h 632"/>
                <a:gd name="T34" fmla="*/ 316 w 632"/>
                <a:gd name="T35" fmla="*/ 632 h 632"/>
                <a:gd name="T36" fmla="*/ 380 w 632"/>
                <a:gd name="T37" fmla="*/ 626 h 632"/>
                <a:gd name="T38" fmla="*/ 440 w 632"/>
                <a:gd name="T39" fmla="*/ 608 h 632"/>
                <a:gd name="T40" fmla="*/ 492 w 632"/>
                <a:gd name="T41" fmla="*/ 578 h 632"/>
                <a:gd name="T42" fmla="*/ 540 w 632"/>
                <a:gd name="T43" fmla="*/ 540 h 632"/>
                <a:gd name="T44" fmla="*/ 578 w 632"/>
                <a:gd name="T45" fmla="*/ 492 h 632"/>
                <a:gd name="T46" fmla="*/ 608 w 632"/>
                <a:gd name="T47" fmla="*/ 440 h 632"/>
                <a:gd name="T48" fmla="*/ 626 w 632"/>
                <a:gd name="T49" fmla="*/ 380 h 632"/>
                <a:gd name="T50" fmla="*/ 632 w 632"/>
                <a:gd name="T51" fmla="*/ 316 h 632"/>
                <a:gd name="T52" fmla="*/ 630 w 632"/>
                <a:gd name="T53" fmla="*/ 284 h 632"/>
                <a:gd name="T54" fmla="*/ 618 w 632"/>
                <a:gd name="T55" fmla="*/ 222 h 632"/>
                <a:gd name="T56" fmla="*/ 594 w 632"/>
                <a:gd name="T57" fmla="*/ 166 h 632"/>
                <a:gd name="T58" fmla="*/ 560 w 632"/>
                <a:gd name="T59" fmla="*/ 114 h 632"/>
                <a:gd name="T60" fmla="*/ 518 w 632"/>
                <a:gd name="T61" fmla="*/ 72 h 632"/>
                <a:gd name="T62" fmla="*/ 466 w 632"/>
                <a:gd name="T63" fmla="*/ 38 h 632"/>
                <a:gd name="T64" fmla="*/ 410 w 632"/>
                <a:gd name="T65" fmla="*/ 14 h 632"/>
                <a:gd name="T66" fmla="*/ 348 w 632"/>
                <a:gd name="T67" fmla="*/ 2 h 632"/>
                <a:gd name="T68" fmla="*/ 316 w 632"/>
                <a:gd name="T6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2" h="632">
                  <a:moveTo>
                    <a:pt x="316" y="0"/>
                  </a:moveTo>
                  <a:lnTo>
                    <a:pt x="316" y="0"/>
                  </a:lnTo>
                  <a:lnTo>
                    <a:pt x="284" y="2"/>
                  </a:lnTo>
                  <a:lnTo>
                    <a:pt x="252" y="6"/>
                  </a:lnTo>
                  <a:lnTo>
                    <a:pt x="222" y="14"/>
                  </a:lnTo>
                  <a:lnTo>
                    <a:pt x="194" y="24"/>
                  </a:lnTo>
                  <a:lnTo>
                    <a:pt x="166" y="38"/>
                  </a:lnTo>
                  <a:lnTo>
                    <a:pt x="140" y="54"/>
                  </a:lnTo>
                  <a:lnTo>
                    <a:pt x="114" y="72"/>
                  </a:lnTo>
                  <a:lnTo>
                    <a:pt x="92" y="92"/>
                  </a:lnTo>
                  <a:lnTo>
                    <a:pt x="72" y="114"/>
                  </a:lnTo>
                  <a:lnTo>
                    <a:pt x="54" y="140"/>
                  </a:lnTo>
                  <a:lnTo>
                    <a:pt x="38" y="166"/>
                  </a:lnTo>
                  <a:lnTo>
                    <a:pt x="24" y="192"/>
                  </a:lnTo>
                  <a:lnTo>
                    <a:pt x="14" y="222"/>
                  </a:lnTo>
                  <a:lnTo>
                    <a:pt x="6" y="252"/>
                  </a:lnTo>
                  <a:lnTo>
                    <a:pt x="2" y="284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2" y="348"/>
                  </a:lnTo>
                  <a:lnTo>
                    <a:pt x="6" y="380"/>
                  </a:lnTo>
                  <a:lnTo>
                    <a:pt x="14" y="410"/>
                  </a:lnTo>
                  <a:lnTo>
                    <a:pt x="24" y="440"/>
                  </a:lnTo>
                  <a:lnTo>
                    <a:pt x="38" y="466"/>
                  </a:lnTo>
                  <a:lnTo>
                    <a:pt x="54" y="492"/>
                  </a:lnTo>
                  <a:lnTo>
                    <a:pt x="72" y="518"/>
                  </a:lnTo>
                  <a:lnTo>
                    <a:pt x="92" y="540"/>
                  </a:lnTo>
                  <a:lnTo>
                    <a:pt x="114" y="560"/>
                  </a:lnTo>
                  <a:lnTo>
                    <a:pt x="140" y="578"/>
                  </a:lnTo>
                  <a:lnTo>
                    <a:pt x="166" y="594"/>
                  </a:lnTo>
                  <a:lnTo>
                    <a:pt x="194" y="608"/>
                  </a:lnTo>
                  <a:lnTo>
                    <a:pt x="222" y="618"/>
                  </a:lnTo>
                  <a:lnTo>
                    <a:pt x="252" y="626"/>
                  </a:lnTo>
                  <a:lnTo>
                    <a:pt x="284" y="630"/>
                  </a:lnTo>
                  <a:lnTo>
                    <a:pt x="316" y="632"/>
                  </a:lnTo>
                  <a:lnTo>
                    <a:pt x="316" y="632"/>
                  </a:lnTo>
                  <a:lnTo>
                    <a:pt x="348" y="630"/>
                  </a:lnTo>
                  <a:lnTo>
                    <a:pt x="380" y="626"/>
                  </a:lnTo>
                  <a:lnTo>
                    <a:pt x="410" y="618"/>
                  </a:lnTo>
                  <a:lnTo>
                    <a:pt x="440" y="608"/>
                  </a:lnTo>
                  <a:lnTo>
                    <a:pt x="466" y="594"/>
                  </a:lnTo>
                  <a:lnTo>
                    <a:pt x="492" y="578"/>
                  </a:lnTo>
                  <a:lnTo>
                    <a:pt x="518" y="560"/>
                  </a:lnTo>
                  <a:lnTo>
                    <a:pt x="540" y="540"/>
                  </a:lnTo>
                  <a:lnTo>
                    <a:pt x="560" y="518"/>
                  </a:lnTo>
                  <a:lnTo>
                    <a:pt x="578" y="492"/>
                  </a:lnTo>
                  <a:lnTo>
                    <a:pt x="594" y="466"/>
                  </a:lnTo>
                  <a:lnTo>
                    <a:pt x="608" y="440"/>
                  </a:lnTo>
                  <a:lnTo>
                    <a:pt x="618" y="410"/>
                  </a:lnTo>
                  <a:lnTo>
                    <a:pt x="626" y="380"/>
                  </a:lnTo>
                  <a:lnTo>
                    <a:pt x="630" y="348"/>
                  </a:lnTo>
                  <a:lnTo>
                    <a:pt x="632" y="316"/>
                  </a:lnTo>
                  <a:lnTo>
                    <a:pt x="632" y="316"/>
                  </a:lnTo>
                  <a:lnTo>
                    <a:pt x="630" y="284"/>
                  </a:lnTo>
                  <a:lnTo>
                    <a:pt x="626" y="252"/>
                  </a:lnTo>
                  <a:lnTo>
                    <a:pt x="618" y="222"/>
                  </a:lnTo>
                  <a:lnTo>
                    <a:pt x="608" y="192"/>
                  </a:lnTo>
                  <a:lnTo>
                    <a:pt x="594" y="166"/>
                  </a:lnTo>
                  <a:lnTo>
                    <a:pt x="578" y="140"/>
                  </a:lnTo>
                  <a:lnTo>
                    <a:pt x="560" y="114"/>
                  </a:lnTo>
                  <a:lnTo>
                    <a:pt x="540" y="92"/>
                  </a:lnTo>
                  <a:lnTo>
                    <a:pt x="518" y="72"/>
                  </a:lnTo>
                  <a:lnTo>
                    <a:pt x="492" y="54"/>
                  </a:lnTo>
                  <a:lnTo>
                    <a:pt x="466" y="38"/>
                  </a:lnTo>
                  <a:lnTo>
                    <a:pt x="440" y="24"/>
                  </a:lnTo>
                  <a:lnTo>
                    <a:pt x="410" y="14"/>
                  </a:lnTo>
                  <a:lnTo>
                    <a:pt x="380" y="6"/>
                  </a:lnTo>
                  <a:lnTo>
                    <a:pt x="348" y="2"/>
                  </a:lnTo>
                  <a:lnTo>
                    <a:pt x="316" y="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9" name="Freeform 15"/>
            <p:cNvSpPr>
              <a:spLocks noEditPoints="1"/>
            </p:cNvSpPr>
            <p:nvPr/>
          </p:nvSpPr>
          <p:spPr bwMode="auto">
            <a:xfrm>
              <a:off x="2429" y="1454"/>
              <a:ext cx="720" cy="720"/>
            </a:xfrm>
            <a:custGeom>
              <a:avLst/>
              <a:gdLst>
                <a:gd name="T0" fmla="*/ 708 w 720"/>
                <a:gd name="T1" fmla="*/ 360 h 720"/>
                <a:gd name="T2" fmla="*/ 720 w 720"/>
                <a:gd name="T3" fmla="*/ 346 h 720"/>
                <a:gd name="T4" fmla="*/ 704 w 720"/>
                <a:gd name="T5" fmla="*/ 310 h 720"/>
                <a:gd name="T6" fmla="*/ 694 w 720"/>
                <a:gd name="T7" fmla="*/ 254 h 720"/>
                <a:gd name="T8" fmla="*/ 688 w 720"/>
                <a:gd name="T9" fmla="*/ 222 h 720"/>
                <a:gd name="T10" fmla="*/ 650 w 720"/>
                <a:gd name="T11" fmla="*/ 164 h 720"/>
                <a:gd name="T12" fmla="*/ 632 w 720"/>
                <a:gd name="T13" fmla="*/ 136 h 720"/>
                <a:gd name="T14" fmla="*/ 584 w 720"/>
                <a:gd name="T15" fmla="*/ 86 h 720"/>
                <a:gd name="T16" fmla="*/ 554 w 720"/>
                <a:gd name="T17" fmla="*/ 68 h 720"/>
                <a:gd name="T18" fmla="*/ 496 w 720"/>
                <a:gd name="T19" fmla="*/ 32 h 720"/>
                <a:gd name="T20" fmla="*/ 466 w 720"/>
                <a:gd name="T21" fmla="*/ 26 h 720"/>
                <a:gd name="T22" fmla="*/ 404 w 720"/>
                <a:gd name="T23" fmla="*/ 14 h 720"/>
                <a:gd name="T24" fmla="*/ 372 w 720"/>
                <a:gd name="T25" fmla="*/ 0 h 720"/>
                <a:gd name="T26" fmla="*/ 310 w 720"/>
                <a:gd name="T27" fmla="*/ 16 h 720"/>
                <a:gd name="T28" fmla="*/ 270 w 720"/>
                <a:gd name="T29" fmla="*/ 10 h 720"/>
                <a:gd name="T30" fmla="*/ 262 w 720"/>
                <a:gd name="T31" fmla="*/ 26 h 720"/>
                <a:gd name="T32" fmla="*/ 198 w 720"/>
                <a:gd name="T33" fmla="*/ 38 h 720"/>
                <a:gd name="T34" fmla="*/ 152 w 720"/>
                <a:gd name="T35" fmla="*/ 82 h 720"/>
                <a:gd name="T36" fmla="*/ 114 w 720"/>
                <a:gd name="T37" fmla="*/ 96 h 720"/>
                <a:gd name="T38" fmla="*/ 96 w 720"/>
                <a:gd name="T39" fmla="*/ 132 h 720"/>
                <a:gd name="T40" fmla="*/ 56 w 720"/>
                <a:gd name="T41" fmla="*/ 178 h 720"/>
                <a:gd name="T42" fmla="*/ 44 w 720"/>
                <a:gd name="T43" fmla="*/ 210 h 720"/>
                <a:gd name="T44" fmla="*/ 18 w 720"/>
                <a:gd name="T45" fmla="*/ 270 h 720"/>
                <a:gd name="T46" fmla="*/ 12 w 720"/>
                <a:gd name="T47" fmla="*/ 300 h 720"/>
                <a:gd name="T48" fmla="*/ 12 w 720"/>
                <a:gd name="T49" fmla="*/ 360 h 720"/>
                <a:gd name="T50" fmla="*/ 2 w 720"/>
                <a:gd name="T51" fmla="*/ 400 h 720"/>
                <a:gd name="T52" fmla="*/ 16 w 720"/>
                <a:gd name="T53" fmla="*/ 410 h 720"/>
                <a:gd name="T54" fmla="*/ 26 w 720"/>
                <a:gd name="T55" fmla="*/ 462 h 720"/>
                <a:gd name="T56" fmla="*/ 32 w 720"/>
                <a:gd name="T57" fmla="*/ 498 h 720"/>
                <a:gd name="T58" fmla="*/ 70 w 720"/>
                <a:gd name="T59" fmla="*/ 556 h 720"/>
                <a:gd name="T60" fmla="*/ 88 w 720"/>
                <a:gd name="T61" fmla="*/ 584 h 720"/>
                <a:gd name="T62" fmla="*/ 136 w 720"/>
                <a:gd name="T63" fmla="*/ 628 h 720"/>
                <a:gd name="T64" fmla="*/ 160 w 720"/>
                <a:gd name="T65" fmla="*/ 652 h 720"/>
                <a:gd name="T66" fmla="*/ 194 w 720"/>
                <a:gd name="T67" fmla="*/ 666 h 720"/>
                <a:gd name="T68" fmla="*/ 246 w 720"/>
                <a:gd name="T69" fmla="*/ 702 h 720"/>
                <a:gd name="T70" fmla="*/ 262 w 720"/>
                <a:gd name="T71" fmla="*/ 694 h 720"/>
                <a:gd name="T72" fmla="*/ 322 w 720"/>
                <a:gd name="T73" fmla="*/ 718 h 720"/>
                <a:gd name="T74" fmla="*/ 352 w 720"/>
                <a:gd name="T75" fmla="*/ 712 h 720"/>
                <a:gd name="T76" fmla="*/ 412 w 720"/>
                <a:gd name="T77" fmla="*/ 704 h 720"/>
                <a:gd name="T78" fmla="*/ 450 w 720"/>
                <a:gd name="T79" fmla="*/ 706 h 720"/>
                <a:gd name="T80" fmla="*/ 504 w 720"/>
                <a:gd name="T81" fmla="*/ 676 h 720"/>
                <a:gd name="T82" fmla="*/ 544 w 720"/>
                <a:gd name="T83" fmla="*/ 670 h 720"/>
                <a:gd name="T84" fmla="*/ 588 w 720"/>
                <a:gd name="T85" fmla="*/ 624 h 720"/>
                <a:gd name="T86" fmla="*/ 624 w 720"/>
                <a:gd name="T87" fmla="*/ 606 h 720"/>
                <a:gd name="T88" fmla="*/ 638 w 720"/>
                <a:gd name="T89" fmla="*/ 568 h 720"/>
                <a:gd name="T90" fmla="*/ 670 w 720"/>
                <a:gd name="T91" fmla="*/ 544 h 720"/>
                <a:gd name="T92" fmla="*/ 686 w 720"/>
                <a:gd name="T93" fmla="*/ 482 h 720"/>
                <a:gd name="T94" fmla="*/ 710 w 720"/>
                <a:gd name="T95" fmla="*/ 450 h 720"/>
                <a:gd name="T96" fmla="*/ 704 w 720"/>
                <a:gd name="T97" fmla="*/ 412 h 720"/>
                <a:gd name="T98" fmla="*/ 174 w 720"/>
                <a:gd name="T99" fmla="*/ 634 h 720"/>
                <a:gd name="T100" fmla="*/ 36 w 720"/>
                <a:gd name="T101" fmla="*/ 426 h 720"/>
                <a:gd name="T102" fmla="*/ 68 w 720"/>
                <a:gd name="T103" fmla="*/ 202 h 720"/>
                <a:gd name="T104" fmla="*/ 262 w 720"/>
                <a:gd name="T105" fmla="*/ 44 h 720"/>
                <a:gd name="T106" fmla="*/ 488 w 720"/>
                <a:gd name="T107" fmla="*/ 54 h 720"/>
                <a:gd name="T108" fmla="*/ 666 w 720"/>
                <a:gd name="T109" fmla="*/ 232 h 720"/>
                <a:gd name="T110" fmla="*/ 676 w 720"/>
                <a:gd name="T111" fmla="*/ 458 h 720"/>
                <a:gd name="T112" fmla="*/ 518 w 720"/>
                <a:gd name="T113" fmla="*/ 65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0" h="720">
                  <a:moveTo>
                    <a:pt x="704" y="412"/>
                  </a:moveTo>
                  <a:lnTo>
                    <a:pt x="704" y="412"/>
                  </a:lnTo>
                  <a:lnTo>
                    <a:pt x="704" y="410"/>
                  </a:lnTo>
                  <a:lnTo>
                    <a:pt x="704" y="410"/>
                  </a:lnTo>
                  <a:lnTo>
                    <a:pt x="704" y="410"/>
                  </a:lnTo>
                  <a:lnTo>
                    <a:pt x="704" y="410"/>
                  </a:lnTo>
                  <a:lnTo>
                    <a:pt x="708" y="384"/>
                  </a:lnTo>
                  <a:lnTo>
                    <a:pt x="708" y="360"/>
                  </a:lnTo>
                  <a:lnTo>
                    <a:pt x="708" y="360"/>
                  </a:lnTo>
                  <a:lnTo>
                    <a:pt x="708" y="360"/>
                  </a:lnTo>
                  <a:lnTo>
                    <a:pt x="710" y="354"/>
                  </a:lnTo>
                  <a:lnTo>
                    <a:pt x="712" y="350"/>
                  </a:lnTo>
                  <a:lnTo>
                    <a:pt x="712" y="350"/>
                  </a:lnTo>
                  <a:lnTo>
                    <a:pt x="716" y="348"/>
                  </a:lnTo>
                  <a:lnTo>
                    <a:pt x="720" y="346"/>
                  </a:lnTo>
                  <a:lnTo>
                    <a:pt x="720" y="346"/>
                  </a:lnTo>
                  <a:lnTo>
                    <a:pt x="718" y="320"/>
                  </a:lnTo>
                  <a:lnTo>
                    <a:pt x="718" y="320"/>
                  </a:lnTo>
                  <a:lnTo>
                    <a:pt x="718" y="320"/>
                  </a:lnTo>
                  <a:lnTo>
                    <a:pt x="718" y="320"/>
                  </a:lnTo>
                  <a:lnTo>
                    <a:pt x="712" y="320"/>
                  </a:lnTo>
                  <a:lnTo>
                    <a:pt x="708" y="318"/>
                  </a:lnTo>
                  <a:lnTo>
                    <a:pt x="706" y="314"/>
                  </a:lnTo>
                  <a:lnTo>
                    <a:pt x="704" y="310"/>
                  </a:lnTo>
                  <a:lnTo>
                    <a:pt x="704" y="310"/>
                  </a:lnTo>
                  <a:lnTo>
                    <a:pt x="700" y="286"/>
                  </a:lnTo>
                  <a:lnTo>
                    <a:pt x="694" y="262"/>
                  </a:lnTo>
                  <a:lnTo>
                    <a:pt x="694" y="262"/>
                  </a:lnTo>
                  <a:lnTo>
                    <a:pt x="694" y="262"/>
                  </a:lnTo>
                  <a:lnTo>
                    <a:pt x="694" y="258"/>
                  </a:lnTo>
                  <a:lnTo>
                    <a:pt x="694" y="258"/>
                  </a:lnTo>
                  <a:lnTo>
                    <a:pt x="694" y="254"/>
                  </a:lnTo>
                  <a:lnTo>
                    <a:pt x="696" y="250"/>
                  </a:lnTo>
                  <a:lnTo>
                    <a:pt x="698" y="248"/>
                  </a:lnTo>
                  <a:lnTo>
                    <a:pt x="702" y="246"/>
                  </a:lnTo>
                  <a:lnTo>
                    <a:pt x="702" y="246"/>
                  </a:lnTo>
                  <a:lnTo>
                    <a:pt x="694" y="220"/>
                  </a:lnTo>
                  <a:lnTo>
                    <a:pt x="694" y="220"/>
                  </a:lnTo>
                  <a:lnTo>
                    <a:pt x="688" y="222"/>
                  </a:lnTo>
                  <a:lnTo>
                    <a:pt x="688" y="222"/>
                  </a:lnTo>
                  <a:lnTo>
                    <a:pt x="682" y="220"/>
                  </a:lnTo>
                  <a:lnTo>
                    <a:pt x="676" y="214"/>
                  </a:lnTo>
                  <a:lnTo>
                    <a:pt x="676" y="214"/>
                  </a:lnTo>
                  <a:lnTo>
                    <a:pt x="666" y="192"/>
                  </a:lnTo>
                  <a:lnTo>
                    <a:pt x="652" y="172"/>
                  </a:lnTo>
                  <a:lnTo>
                    <a:pt x="652" y="172"/>
                  </a:lnTo>
                  <a:lnTo>
                    <a:pt x="650" y="164"/>
                  </a:lnTo>
                  <a:lnTo>
                    <a:pt x="650" y="164"/>
                  </a:lnTo>
                  <a:lnTo>
                    <a:pt x="652" y="158"/>
                  </a:lnTo>
                  <a:lnTo>
                    <a:pt x="656" y="154"/>
                  </a:lnTo>
                  <a:lnTo>
                    <a:pt x="656" y="154"/>
                  </a:lnTo>
                  <a:lnTo>
                    <a:pt x="640" y="132"/>
                  </a:lnTo>
                  <a:lnTo>
                    <a:pt x="640" y="132"/>
                  </a:lnTo>
                  <a:lnTo>
                    <a:pt x="636" y="136"/>
                  </a:lnTo>
                  <a:lnTo>
                    <a:pt x="632" y="136"/>
                  </a:lnTo>
                  <a:lnTo>
                    <a:pt x="632" y="136"/>
                  </a:lnTo>
                  <a:lnTo>
                    <a:pt x="628" y="134"/>
                  </a:lnTo>
                  <a:lnTo>
                    <a:pt x="622" y="132"/>
                  </a:lnTo>
                  <a:lnTo>
                    <a:pt x="622" y="132"/>
                  </a:lnTo>
                  <a:lnTo>
                    <a:pt x="606" y="114"/>
                  </a:lnTo>
                  <a:lnTo>
                    <a:pt x="588" y="96"/>
                  </a:lnTo>
                  <a:lnTo>
                    <a:pt x="588" y="96"/>
                  </a:lnTo>
                  <a:lnTo>
                    <a:pt x="584" y="92"/>
                  </a:lnTo>
                  <a:lnTo>
                    <a:pt x="584" y="86"/>
                  </a:lnTo>
                  <a:lnTo>
                    <a:pt x="584" y="86"/>
                  </a:lnTo>
                  <a:lnTo>
                    <a:pt x="584" y="82"/>
                  </a:lnTo>
                  <a:lnTo>
                    <a:pt x="586" y="78"/>
                  </a:lnTo>
                  <a:lnTo>
                    <a:pt x="586" y="78"/>
                  </a:lnTo>
                  <a:lnTo>
                    <a:pt x="566" y="64"/>
                  </a:lnTo>
                  <a:lnTo>
                    <a:pt x="566" y="64"/>
                  </a:lnTo>
                  <a:lnTo>
                    <a:pt x="560" y="68"/>
                  </a:lnTo>
                  <a:lnTo>
                    <a:pt x="554" y="68"/>
                  </a:lnTo>
                  <a:lnTo>
                    <a:pt x="554" y="68"/>
                  </a:lnTo>
                  <a:lnTo>
                    <a:pt x="548" y="66"/>
                  </a:lnTo>
                  <a:lnTo>
                    <a:pt x="548" y="66"/>
                  </a:lnTo>
                  <a:lnTo>
                    <a:pt x="526" y="54"/>
                  </a:lnTo>
                  <a:lnTo>
                    <a:pt x="504" y="42"/>
                  </a:lnTo>
                  <a:lnTo>
                    <a:pt x="504" y="42"/>
                  </a:lnTo>
                  <a:lnTo>
                    <a:pt x="498" y="38"/>
                  </a:lnTo>
                  <a:lnTo>
                    <a:pt x="496" y="32"/>
                  </a:lnTo>
                  <a:lnTo>
                    <a:pt x="496" y="32"/>
                  </a:lnTo>
                  <a:lnTo>
                    <a:pt x="498" y="26"/>
                  </a:lnTo>
                  <a:lnTo>
                    <a:pt x="498" y="26"/>
                  </a:lnTo>
                  <a:lnTo>
                    <a:pt x="474" y="18"/>
                  </a:lnTo>
                  <a:lnTo>
                    <a:pt x="474" y="18"/>
                  </a:lnTo>
                  <a:lnTo>
                    <a:pt x="472" y="20"/>
                  </a:lnTo>
                  <a:lnTo>
                    <a:pt x="468" y="24"/>
                  </a:lnTo>
                  <a:lnTo>
                    <a:pt x="466" y="26"/>
                  </a:lnTo>
                  <a:lnTo>
                    <a:pt x="462" y="26"/>
                  </a:lnTo>
                  <a:lnTo>
                    <a:pt x="462" y="26"/>
                  </a:lnTo>
                  <a:lnTo>
                    <a:pt x="458" y="26"/>
                  </a:lnTo>
                  <a:lnTo>
                    <a:pt x="458" y="26"/>
                  </a:lnTo>
                  <a:lnTo>
                    <a:pt x="434" y="20"/>
                  </a:lnTo>
                  <a:lnTo>
                    <a:pt x="410" y="16"/>
                  </a:lnTo>
                  <a:lnTo>
                    <a:pt x="410" y="16"/>
                  </a:lnTo>
                  <a:lnTo>
                    <a:pt x="404" y="14"/>
                  </a:lnTo>
                  <a:lnTo>
                    <a:pt x="402" y="12"/>
                  </a:lnTo>
                  <a:lnTo>
                    <a:pt x="400" y="8"/>
                  </a:lnTo>
                  <a:lnTo>
                    <a:pt x="398" y="2"/>
                  </a:lnTo>
                  <a:lnTo>
                    <a:pt x="398" y="2"/>
                  </a:lnTo>
                  <a:lnTo>
                    <a:pt x="398" y="2"/>
                  </a:lnTo>
                  <a:lnTo>
                    <a:pt x="398" y="2"/>
                  </a:lnTo>
                  <a:lnTo>
                    <a:pt x="372" y="0"/>
                  </a:lnTo>
                  <a:lnTo>
                    <a:pt x="372" y="0"/>
                  </a:lnTo>
                  <a:lnTo>
                    <a:pt x="372" y="4"/>
                  </a:lnTo>
                  <a:lnTo>
                    <a:pt x="368" y="8"/>
                  </a:lnTo>
                  <a:lnTo>
                    <a:pt x="364" y="10"/>
                  </a:lnTo>
                  <a:lnTo>
                    <a:pt x="360" y="12"/>
                  </a:lnTo>
                  <a:lnTo>
                    <a:pt x="360" y="12"/>
                  </a:lnTo>
                  <a:lnTo>
                    <a:pt x="334" y="12"/>
                  </a:lnTo>
                  <a:lnTo>
                    <a:pt x="310" y="16"/>
                  </a:lnTo>
                  <a:lnTo>
                    <a:pt x="310" y="16"/>
                  </a:lnTo>
                  <a:lnTo>
                    <a:pt x="308" y="16"/>
                  </a:lnTo>
                  <a:lnTo>
                    <a:pt x="308" y="16"/>
                  </a:lnTo>
                  <a:lnTo>
                    <a:pt x="304" y="14"/>
                  </a:lnTo>
                  <a:lnTo>
                    <a:pt x="300" y="12"/>
                  </a:lnTo>
                  <a:lnTo>
                    <a:pt x="298" y="10"/>
                  </a:lnTo>
                  <a:lnTo>
                    <a:pt x="296" y="4"/>
                  </a:lnTo>
                  <a:lnTo>
                    <a:pt x="296" y="4"/>
                  </a:lnTo>
                  <a:lnTo>
                    <a:pt x="270" y="10"/>
                  </a:lnTo>
                  <a:lnTo>
                    <a:pt x="270" y="10"/>
                  </a:lnTo>
                  <a:lnTo>
                    <a:pt x="270" y="14"/>
                  </a:lnTo>
                  <a:lnTo>
                    <a:pt x="270" y="14"/>
                  </a:lnTo>
                  <a:lnTo>
                    <a:pt x="270" y="18"/>
                  </a:lnTo>
                  <a:lnTo>
                    <a:pt x="268" y="22"/>
                  </a:lnTo>
                  <a:lnTo>
                    <a:pt x="266" y="24"/>
                  </a:lnTo>
                  <a:lnTo>
                    <a:pt x="262" y="26"/>
                  </a:lnTo>
                  <a:lnTo>
                    <a:pt x="262" y="26"/>
                  </a:lnTo>
                  <a:lnTo>
                    <a:pt x="238" y="34"/>
                  </a:lnTo>
                  <a:lnTo>
                    <a:pt x="214" y="44"/>
                  </a:lnTo>
                  <a:lnTo>
                    <a:pt x="214" y="44"/>
                  </a:lnTo>
                  <a:lnTo>
                    <a:pt x="210" y="44"/>
                  </a:lnTo>
                  <a:lnTo>
                    <a:pt x="210" y="44"/>
                  </a:lnTo>
                  <a:lnTo>
                    <a:pt x="202" y="42"/>
                  </a:lnTo>
                  <a:lnTo>
                    <a:pt x="198" y="38"/>
                  </a:lnTo>
                  <a:lnTo>
                    <a:pt x="198" y="38"/>
                  </a:lnTo>
                  <a:lnTo>
                    <a:pt x="176" y="50"/>
                  </a:lnTo>
                  <a:lnTo>
                    <a:pt x="176" y="50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76" y="62"/>
                  </a:lnTo>
                  <a:lnTo>
                    <a:pt x="172" y="68"/>
                  </a:lnTo>
                  <a:lnTo>
                    <a:pt x="172" y="68"/>
                  </a:lnTo>
                  <a:lnTo>
                    <a:pt x="152" y="82"/>
                  </a:lnTo>
                  <a:lnTo>
                    <a:pt x="132" y="98"/>
                  </a:lnTo>
                  <a:lnTo>
                    <a:pt x="132" y="98"/>
                  </a:lnTo>
                  <a:lnTo>
                    <a:pt x="128" y="100"/>
                  </a:lnTo>
                  <a:lnTo>
                    <a:pt x="124" y="100"/>
                  </a:lnTo>
                  <a:lnTo>
                    <a:pt x="124" y="100"/>
                  </a:lnTo>
                  <a:lnTo>
                    <a:pt x="118" y="100"/>
                  </a:lnTo>
                  <a:lnTo>
                    <a:pt x="114" y="96"/>
                  </a:lnTo>
                  <a:lnTo>
                    <a:pt x="114" y="96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18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98" y="128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80" y="152"/>
                  </a:lnTo>
                  <a:lnTo>
                    <a:pt x="66" y="172"/>
                  </a:lnTo>
                  <a:lnTo>
                    <a:pt x="66" y="172"/>
                  </a:lnTo>
                  <a:lnTo>
                    <a:pt x="62" y="176"/>
                  </a:lnTo>
                  <a:lnTo>
                    <a:pt x="56" y="178"/>
                  </a:lnTo>
                  <a:lnTo>
                    <a:pt x="56" y="178"/>
                  </a:lnTo>
                  <a:lnTo>
                    <a:pt x="50" y="176"/>
                  </a:lnTo>
                  <a:lnTo>
                    <a:pt x="50" y="176"/>
                  </a:lnTo>
                  <a:lnTo>
                    <a:pt x="38" y="200"/>
                  </a:lnTo>
                  <a:lnTo>
                    <a:pt x="38" y="200"/>
                  </a:lnTo>
                  <a:lnTo>
                    <a:pt x="42" y="204"/>
                  </a:lnTo>
                  <a:lnTo>
                    <a:pt x="44" y="210"/>
                  </a:lnTo>
                  <a:lnTo>
                    <a:pt x="44" y="210"/>
                  </a:lnTo>
                  <a:lnTo>
                    <a:pt x="44" y="216"/>
                  </a:lnTo>
                  <a:lnTo>
                    <a:pt x="44" y="216"/>
                  </a:lnTo>
                  <a:lnTo>
                    <a:pt x="34" y="238"/>
                  </a:lnTo>
                  <a:lnTo>
                    <a:pt x="26" y="262"/>
                  </a:lnTo>
                  <a:lnTo>
                    <a:pt x="26" y="262"/>
                  </a:lnTo>
                  <a:lnTo>
                    <a:pt x="24" y="266"/>
                  </a:lnTo>
                  <a:lnTo>
                    <a:pt x="22" y="268"/>
                  </a:lnTo>
                  <a:lnTo>
                    <a:pt x="18" y="270"/>
                  </a:lnTo>
                  <a:lnTo>
                    <a:pt x="14" y="272"/>
                  </a:lnTo>
                  <a:lnTo>
                    <a:pt x="14" y="272"/>
                  </a:lnTo>
                  <a:lnTo>
                    <a:pt x="10" y="270"/>
                  </a:lnTo>
                  <a:lnTo>
                    <a:pt x="10" y="270"/>
                  </a:lnTo>
                  <a:lnTo>
                    <a:pt x="4" y="296"/>
                  </a:lnTo>
                  <a:lnTo>
                    <a:pt x="4" y="296"/>
                  </a:lnTo>
                  <a:lnTo>
                    <a:pt x="10" y="298"/>
                  </a:lnTo>
                  <a:lnTo>
                    <a:pt x="12" y="300"/>
                  </a:lnTo>
                  <a:lnTo>
                    <a:pt x="14" y="304"/>
                  </a:lnTo>
                  <a:lnTo>
                    <a:pt x="16" y="310"/>
                  </a:lnTo>
                  <a:lnTo>
                    <a:pt x="16" y="310"/>
                  </a:lnTo>
                  <a:lnTo>
                    <a:pt x="16" y="310"/>
                  </a:lnTo>
                  <a:lnTo>
                    <a:pt x="16" y="310"/>
                  </a:lnTo>
                  <a:lnTo>
                    <a:pt x="12" y="336"/>
                  </a:lnTo>
                  <a:lnTo>
                    <a:pt x="12" y="360"/>
                  </a:lnTo>
                  <a:lnTo>
                    <a:pt x="12" y="360"/>
                  </a:lnTo>
                  <a:lnTo>
                    <a:pt x="12" y="360"/>
                  </a:lnTo>
                  <a:lnTo>
                    <a:pt x="10" y="366"/>
                  </a:lnTo>
                  <a:lnTo>
                    <a:pt x="8" y="370"/>
                  </a:lnTo>
                  <a:lnTo>
                    <a:pt x="4" y="372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400"/>
                  </a:lnTo>
                  <a:lnTo>
                    <a:pt x="2" y="400"/>
                  </a:lnTo>
                  <a:lnTo>
                    <a:pt x="2" y="400"/>
                  </a:lnTo>
                  <a:lnTo>
                    <a:pt x="2" y="400"/>
                  </a:lnTo>
                  <a:lnTo>
                    <a:pt x="8" y="400"/>
                  </a:lnTo>
                  <a:lnTo>
                    <a:pt x="12" y="402"/>
                  </a:lnTo>
                  <a:lnTo>
                    <a:pt x="14" y="406"/>
                  </a:lnTo>
                  <a:lnTo>
                    <a:pt x="16" y="410"/>
                  </a:lnTo>
                  <a:lnTo>
                    <a:pt x="16" y="410"/>
                  </a:lnTo>
                  <a:lnTo>
                    <a:pt x="16" y="410"/>
                  </a:lnTo>
                  <a:lnTo>
                    <a:pt x="16" y="410"/>
                  </a:lnTo>
                  <a:lnTo>
                    <a:pt x="16" y="410"/>
                  </a:lnTo>
                  <a:lnTo>
                    <a:pt x="20" y="434"/>
                  </a:lnTo>
                  <a:lnTo>
                    <a:pt x="26" y="458"/>
                  </a:lnTo>
                  <a:lnTo>
                    <a:pt x="26" y="458"/>
                  </a:lnTo>
                  <a:lnTo>
                    <a:pt x="26" y="458"/>
                  </a:lnTo>
                  <a:lnTo>
                    <a:pt x="26" y="462"/>
                  </a:lnTo>
                  <a:lnTo>
                    <a:pt x="26" y="462"/>
                  </a:lnTo>
                  <a:lnTo>
                    <a:pt x="26" y="466"/>
                  </a:lnTo>
                  <a:lnTo>
                    <a:pt x="24" y="470"/>
                  </a:lnTo>
                  <a:lnTo>
                    <a:pt x="22" y="472"/>
                  </a:lnTo>
                  <a:lnTo>
                    <a:pt x="18" y="474"/>
                  </a:lnTo>
                  <a:lnTo>
                    <a:pt x="18" y="474"/>
                  </a:lnTo>
                  <a:lnTo>
                    <a:pt x="26" y="498"/>
                  </a:lnTo>
                  <a:lnTo>
                    <a:pt x="26" y="498"/>
                  </a:lnTo>
                  <a:lnTo>
                    <a:pt x="32" y="498"/>
                  </a:lnTo>
                  <a:lnTo>
                    <a:pt x="32" y="498"/>
                  </a:lnTo>
                  <a:lnTo>
                    <a:pt x="38" y="500"/>
                  </a:lnTo>
                  <a:lnTo>
                    <a:pt x="44" y="504"/>
                  </a:lnTo>
                  <a:lnTo>
                    <a:pt x="44" y="504"/>
                  </a:lnTo>
                  <a:lnTo>
                    <a:pt x="54" y="528"/>
                  </a:lnTo>
                  <a:lnTo>
                    <a:pt x="68" y="548"/>
                  </a:lnTo>
                  <a:lnTo>
                    <a:pt x="68" y="548"/>
                  </a:lnTo>
                  <a:lnTo>
                    <a:pt x="70" y="556"/>
                  </a:lnTo>
                  <a:lnTo>
                    <a:pt x="70" y="556"/>
                  </a:lnTo>
                  <a:lnTo>
                    <a:pt x="68" y="562"/>
                  </a:lnTo>
                  <a:lnTo>
                    <a:pt x="64" y="566"/>
                  </a:lnTo>
                  <a:lnTo>
                    <a:pt x="64" y="566"/>
                  </a:lnTo>
                  <a:lnTo>
                    <a:pt x="80" y="586"/>
                  </a:lnTo>
                  <a:lnTo>
                    <a:pt x="80" y="586"/>
                  </a:lnTo>
                  <a:lnTo>
                    <a:pt x="84" y="584"/>
                  </a:lnTo>
                  <a:lnTo>
                    <a:pt x="88" y="584"/>
                  </a:lnTo>
                  <a:lnTo>
                    <a:pt x="88" y="584"/>
                  </a:lnTo>
                  <a:lnTo>
                    <a:pt x="92" y="584"/>
                  </a:lnTo>
                  <a:lnTo>
                    <a:pt x="98" y="588"/>
                  </a:lnTo>
                  <a:lnTo>
                    <a:pt x="98" y="588"/>
                  </a:lnTo>
                  <a:lnTo>
                    <a:pt x="114" y="606"/>
                  </a:lnTo>
                  <a:lnTo>
                    <a:pt x="132" y="624"/>
                  </a:lnTo>
                  <a:lnTo>
                    <a:pt x="132" y="624"/>
                  </a:lnTo>
                  <a:lnTo>
                    <a:pt x="136" y="628"/>
                  </a:lnTo>
                  <a:lnTo>
                    <a:pt x="136" y="632"/>
                  </a:lnTo>
                  <a:lnTo>
                    <a:pt x="136" y="632"/>
                  </a:lnTo>
                  <a:lnTo>
                    <a:pt x="136" y="638"/>
                  </a:lnTo>
                  <a:lnTo>
                    <a:pt x="134" y="640"/>
                  </a:lnTo>
                  <a:lnTo>
                    <a:pt x="134" y="640"/>
                  </a:lnTo>
                  <a:lnTo>
                    <a:pt x="154" y="656"/>
                  </a:lnTo>
                  <a:lnTo>
                    <a:pt x="154" y="656"/>
                  </a:lnTo>
                  <a:lnTo>
                    <a:pt x="160" y="652"/>
                  </a:lnTo>
                  <a:lnTo>
                    <a:pt x="166" y="652"/>
                  </a:lnTo>
                  <a:lnTo>
                    <a:pt x="166" y="652"/>
                  </a:lnTo>
                  <a:lnTo>
                    <a:pt x="172" y="652"/>
                  </a:lnTo>
                  <a:lnTo>
                    <a:pt x="172" y="654"/>
                  </a:lnTo>
                  <a:lnTo>
                    <a:pt x="172" y="654"/>
                  </a:lnTo>
                  <a:lnTo>
                    <a:pt x="172" y="654"/>
                  </a:lnTo>
                  <a:lnTo>
                    <a:pt x="172" y="654"/>
                  </a:lnTo>
                  <a:lnTo>
                    <a:pt x="194" y="666"/>
                  </a:lnTo>
                  <a:lnTo>
                    <a:pt x="216" y="676"/>
                  </a:lnTo>
                  <a:lnTo>
                    <a:pt x="216" y="676"/>
                  </a:lnTo>
                  <a:lnTo>
                    <a:pt x="222" y="682"/>
                  </a:lnTo>
                  <a:lnTo>
                    <a:pt x="224" y="688"/>
                  </a:lnTo>
                  <a:lnTo>
                    <a:pt x="224" y="688"/>
                  </a:lnTo>
                  <a:lnTo>
                    <a:pt x="222" y="694"/>
                  </a:lnTo>
                  <a:lnTo>
                    <a:pt x="222" y="694"/>
                  </a:lnTo>
                  <a:lnTo>
                    <a:pt x="246" y="702"/>
                  </a:lnTo>
                  <a:lnTo>
                    <a:pt x="246" y="702"/>
                  </a:lnTo>
                  <a:lnTo>
                    <a:pt x="248" y="698"/>
                  </a:lnTo>
                  <a:lnTo>
                    <a:pt x="252" y="696"/>
                  </a:lnTo>
                  <a:lnTo>
                    <a:pt x="254" y="694"/>
                  </a:lnTo>
                  <a:lnTo>
                    <a:pt x="258" y="694"/>
                  </a:lnTo>
                  <a:lnTo>
                    <a:pt x="258" y="694"/>
                  </a:lnTo>
                  <a:lnTo>
                    <a:pt x="262" y="694"/>
                  </a:lnTo>
                  <a:lnTo>
                    <a:pt x="262" y="694"/>
                  </a:lnTo>
                  <a:lnTo>
                    <a:pt x="286" y="700"/>
                  </a:lnTo>
                  <a:lnTo>
                    <a:pt x="310" y="704"/>
                  </a:lnTo>
                  <a:lnTo>
                    <a:pt x="310" y="704"/>
                  </a:lnTo>
                  <a:lnTo>
                    <a:pt x="310" y="704"/>
                  </a:lnTo>
                  <a:lnTo>
                    <a:pt x="316" y="706"/>
                  </a:lnTo>
                  <a:lnTo>
                    <a:pt x="318" y="708"/>
                  </a:lnTo>
                  <a:lnTo>
                    <a:pt x="320" y="712"/>
                  </a:lnTo>
                  <a:lnTo>
                    <a:pt x="322" y="718"/>
                  </a:lnTo>
                  <a:lnTo>
                    <a:pt x="322" y="718"/>
                  </a:lnTo>
                  <a:lnTo>
                    <a:pt x="322" y="718"/>
                  </a:lnTo>
                  <a:lnTo>
                    <a:pt x="322" y="718"/>
                  </a:lnTo>
                  <a:lnTo>
                    <a:pt x="348" y="720"/>
                  </a:lnTo>
                  <a:lnTo>
                    <a:pt x="348" y="720"/>
                  </a:lnTo>
                  <a:lnTo>
                    <a:pt x="348" y="716"/>
                  </a:lnTo>
                  <a:lnTo>
                    <a:pt x="352" y="712"/>
                  </a:lnTo>
                  <a:lnTo>
                    <a:pt x="352" y="712"/>
                  </a:lnTo>
                  <a:lnTo>
                    <a:pt x="356" y="710"/>
                  </a:lnTo>
                  <a:lnTo>
                    <a:pt x="360" y="708"/>
                  </a:lnTo>
                  <a:lnTo>
                    <a:pt x="360" y="708"/>
                  </a:lnTo>
                  <a:lnTo>
                    <a:pt x="386" y="708"/>
                  </a:lnTo>
                  <a:lnTo>
                    <a:pt x="410" y="704"/>
                  </a:lnTo>
                  <a:lnTo>
                    <a:pt x="410" y="704"/>
                  </a:lnTo>
                  <a:lnTo>
                    <a:pt x="412" y="704"/>
                  </a:lnTo>
                  <a:lnTo>
                    <a:pt x="412" y="704"/>
                  </a:lnTo>
                  <a:lnTo>
                    <a:pt x="416" y="706"/>
                  </a:lnTo>
                  <a:lnTo>
                    <a:pt x="420" y="708"/>
                  </a:lnTo>
                  <a:lnTo>
                    <a:pt x="422" y="710"/>
                  </a:lnTo>
                  <a:lnTo>
                    <a:pt x="424" y="716"/>
                  </a:lnTo>
                  <a:lnTo>
                    <a:pt x="424" y="716"/>
                  </a:lnTo>
                  <a:lnTo>
                    <a:pt x="450" y="710"/>
                  </a:lnTo>
                  <a:lnTo>
                    <a:pt x="450" y="710"/>
                  </a:lnTo>
                  <a:lnTo>
                    <a:pt x="450" y="706"/>
                  </a:lnTo>
                  <a:lnTo>
                    <a:pt x="450" y="706"/>
                  </a:lnTo>
                  <a:lnTo>
                    <a:pt x="450" y="702"/>
                  </a:lnTo>
                  <a:lnTo>
                    <a:pt x="452" y="698"/>
                  </a:lnTo>
                  <a:lnTo>
                    <a:pt x="454" y="696"/>
                  </a:lnTo>
                  <a:lnTo>
                    <a:pt x="458" y="694"/>
                  </a:lnTo>
                  <a:lnTo>
                    <a:pt x="458" y="694"/>
                  </a:lnTo>
                  <a:lnTo>
                    <a:pt x="482" y="686"/>
                  </a:lnTo>
                  <a:lnTo>
                    <a:pt x="504" y="676"/>
                  </a:lnTo>
                  <a:lnTo>
                    <a:pt x="504" y="676"/>
                  </a:lnTo>
                  <a:lnTo>
                    <a:pt x="504" y="676"/>
                  </a:lnTo>
                  <a:lnTo>
                    <a:pt x="510" y="676"/>
                  </a:lnTo>
                  <a:lnTo>
                    <a:pt x="510" y="676"/>
                  </a:lnTo>
                  <a:lnTo>
                    <a:pt x="516" y="678"/>
                  </a:lnTo>
                  <a:lnTo>
                    <a:pt x="522" y="682"/>
                  </a:lnTo>
                  <a:lnTo>
                    <a:pt x="522" y="682"/>
                  </a:lnTo>
                  <a:lnTo>
                    <a:pt x="544" y="670"/>
                  </a:lnTo>
                  <a:lnTo>
                    <a:pt x="544" y="670"/>
                  </a:lnTo>
                  <a:lnTo>
                    <a:pt x="542" y="664"/>
                  </a:lnTo>
                  <a:lnTo>
                    <a:pt x="542" y="664"/>
                  </a:lnTo>
                  <a:lnTo>
                    <a:pt x="544" y="658"/>
                  </a:lnTo>
                  <a:lnTo>
                    <a:pt x="548" y="652"/>
                  </a:lnTo>
                  <a:lnTo>
                    <a:pt x="548" y="652"/>
                  </a:lnTo>
                  <a:lnTo>
                    <a:pt x="568" y="638"/>
                  </a:lnTo>
                  <a:lnTo>
                    <a:pt x="588" y="624"/>
                  </a:lnTo>
                  <a:lnTo>
                    <a:pt x="588" y="624"/>
                  </a:lnTo>
                  <a:lnTo>
                    <a:pt x="592" y="620"/>
                  </a:lnTo>
                  <a:lnTo>
                    <a:pt x="596" y="620"/>
                  </a:lnTo>
                  <a:lnTo>
                    <a:pt x="596" y="620"/>
                  </a:lnTo>
                  <a:lnTo>
                    <a:pt x="602" y="622"/>
                  </a:lnTo>
                  <a:lnTo>
                    <a:pt x="606" y="624"/>
                  </a:lnTo>
                  <a:lnTo>
                    <a:pt x="606" y="624"/>
                  </a:lnTo>
                  <a:lnTo>
                    <a:pt x="624" y="606"/>
                  </a:lnTo>
                  <a:lnTo>
                    <a:pt x="624" y="606"/>
                  </a:lnTo>
                  <a:lnTo>
                    <a:pt x="622" y="602"/>
                  </a:lnTo>
                  <a:lnTo>
                    <a:pt x="620" y="596"/>
                  </a:lnTo>
                  <a:lnTo>
                    <a:pt x="620" y="596"/>
                  </a:lnTo>
                  <a:lnTo>
                    <a:pt x="620" y="592"/>
                  </a:lnTo>
                  <a:lnTo>
                    <a:pt x="624" y="588"/>
                  </a:lnTo>
                  <a:lnTo>
                    <a:pt x="624" y="588"/>
                  </a:lnTo>
                  <a:lnTo>
                    <a:pt x="638" y="568"/>
                  </a:lnTo>
                  <a:lnTo>
                    <a:pt x="654" y="548"/>
                  </a:lnTo>
                  <a:lnTo>
                    <a:pt x="654" y="548"/>
                  </a:lnTo>
                  <a:lnTo>
                    <a:pt x="654" y="548"/>
                  </a:lnTo>
                  <a:lnTo>
                    <a:pt x="658" y="544"/>
                  </a:lnTo>
                  <a:lnTo>
                    <a:pt x="664" y="542"/>
                  </a:lnTo>
                  <a:lnTo>
                    <a:pt x="664" y="542"/>
                  </a:lnTo>
                  <a:lnTo>
                    <a:pt x="670" y="544"/>
                  </a:lnTo>
                  <a:lnTo>
                    <a:pt x="670" y="544"/>
                  </a:lnTo>
                  <a:lnTo>
                    <a:pt x="682" y="522"/>
                  </a:lnTo>
                  <a:lnTo>
                    <a:pt x="682" y="522"/>
                  </a:lnTo>
                  <a:lnTo>
                    <a:pt x="678" y="516"/>
                  </a:lnTo>
                  <a:lnTo>
                    <a:pt x="676" y="510"/>
                  </a:lnTo>
                  <a:lnTo>
                    <a:pt x="676" y="510"/>
                  </a:lnTo>
                  <a:lnTo>
                    <a:pt x="676" y="504"/>
                  </a:lnTo>
                  <a:lnTo>
                    <a:pt x="676" y="504"/>
                  </a:lnTo>
                  <a:lnTo>
                    <a:pt x="686" y="482"/>
                  </a:lnTo>
                  <a:lnTo>
                    <a:pt x="694" y="458"/>
                  </a:lnTo>
                  <a:lnTo>
                    <a:pt x="694" y="458"/>
                  </a:lnTo>
                  <a:lnTo>
                    <a:pt x="696" y="454"/>
                  </a:lnTo>
                  <a:lnTo>
                    <a:pt x="698" y="452"/>
                  </a:lnTo>
                  <a:lnTo>
                    <a:pt x="702" y="450"/>
                  </a:lnTo>
                  <a:lnTo>
                    <a:pt x="706" y="450"/>
                  </a:lnTo>
                  <a:lnTo>
                    <a:pt x="706" y="450"/>
                  </a:lnTo>
                  <a:lnTo>
                    <a:pt x="710" y="450"/>
                  </a:lnTo>
                  <a:lnTo>
                    <a:pt x="710" y="450"/>
                  </a:lnTo>
                  <a:lnTo>
                    <a:pt x="716" y="424"/>
                  </a:lnTo>
                  <a:lnTo>
                    <a:pt x="716" y="424"/>
                  </a:lnTo>
                  <a:lnTo>
                    <a:pt x="712" y="422"/>
                  </a:lnTo>
                  <a:lnTo>
                    <a:pt x="708" y="420"/>
                  </a:lnTo>
                  <a:lnTo>
                    <a:pt x="706" y="416"/>
                  </a:lnTo>
                  <a:lnTo>
                    <a:pt x="704" y="412"/>
                  </a:lnTo>
                  <a:lnTo>
                    <a:pt x="704" y="412"/>
                  </a:lnTo>
                  <a:close/>
                  <a:moveTo>
                    <a:pt x="360" y="692"/>
                  </a:moveTo>
                  <a:lnTo>
                    <a:pt x="360" y="692"/>
                  </a:lnTo>
                  <a:lnTo>
                    <a:pt x="326" y="690"/>
                  </a:lnTo>
                  <a:lnTo>
                    <a:pt x="294" y="684"/>
                  </a:lnTo>
                  <a:lnTo>
                    <a:pt x="262" y="676"/>
                  </a:lnTo>
                  <a:lnTo>
                    <a:pt x="232" y="666"/>
                  </a:lnTo>
                  <a:lnTo>
                    <a:pt x="202" y="652"/>
                  </a:lnTo>
                  <a:lnTo>
                    <a:pt x="174" y="634"/>
                  </a:lnTo>
                  <a:lnTo>
                    <a:pt x="150" y="616"/>
                  </a:lnTo>
                  <a:lnTo>
                    <a:pt x="126" y="594"/>
                  </a:lnTo>
                  <a:lnTo>
                    <a:pt x="104" y="570"/>
                  </a:lnTo>
                  <a:lnTo>
                    <a:pt x="86" y="546"/>
                  </a:lnTo>
                  <a:lnTo>
                    <a:pt x="68" y="518"/>
                  </a:lnTo>
                  <a:lnTo>
                    <a:pt x="54" y="488"/>
                  </a:lnTo>
                  <a:lnTo>
                    <a:pt x="44" y="458"/>
                  </a:lnTo>
                  <a:lnTo>
                    <a:pt x="36" y="426"/>
                  </a:lnTo>
                  <a:lnTo>
                    <a:pt x="30" y="394"/>
                  </a:lnTo>
                  <a:lnTo>
                    <a:pt x="28" y="360"/>
                  </a:lnTo>
                  <a:lnTo>
                    <a:pt x="28" y="360"/>
                  </a:lnTo>
                  <a:lnTo>
                    <a:pt x="30" y="326"/>
                  </a:lnTo>
                  <a:lnTo>
                    <a:pt x="36" y="294"/>
                  </a:lnTo>
                  <a:lnTo>
                    <a:pt x="44" y="262"/>
                  </a:lnTo>
                  <a:lnTo>
                    <a:pt x="54" y="232"/>
                  </a:lnTo>
                  <a:lnTo>
                    <a:pt x="68" y="202"/>
                  </a:lnTo>
                  <a:lnTo>
                    <a:pt x="86" y="174"/>
                  </a:lnTo>
                  <a:lnTo>
                    <a:pt x="104" y="150"/>
                  </a:lnTo>
                  <a:lnTo>
                    <a:pt x="126" y="126"/>
                  </a:lnTo>
                  <a:lnTo>
                    <a:pt x="150" y="104"/>
                  </a:lnTo>
                  <a:lnTo>
                    <a:pt x="174" y="86"/>
                  </a:lnTo>
                  <a:lnTo>
                    <a:pt x="202" y="68"/>
                  </a:lnTo>
                  <a:lnTo>
                    <a:pt x="232" y="54"/>
                  </a:lnTo>
                  <a:lnTo>
                    <a:pt x="262" y="44"/>
                  </a:lnTo>
                  <a:lnTo>
                    <a:pt x="294" y="36"/>
                  </a:lnTo>
                  <a:lnTo>
                    <a:pt x="326" y="30"/>
                  </a:lnTo>
                  <a:lnTo>
                    <a:pt x="360" y="28"/>
                  </a:lnTo>
                  <a:lnTo>
                    <a:pt x="360" y="28"/>
                  </a:lnTo>
                  <a:lnTo>
                    <a:pt x="394" y="30"/>
                  </a:lnTo>
                  <a:lnTo>
                    <a:pt x="426" y="36"/>
                  </a:lnTo>
                  <a:lnTo>
                    <a:pt x="458" y="44"/>
                  </a:lnTo>
                  <a:lnTo>
                    <a:pt x="488" y="54"/>
                  </a:lnTo>
                  <a:lnTo>
                    <a:pt x="518" y="68"/>
                  </a:lnTo>
                  <a:lnTo>
                    <a:pt x="546" y="86"/>
                  </a:lnTo>
                  <a:lnTo>
                    <a:pt x="570" y="104"/>
                  </a:lnTo>
                  <a:lnTo>
                    <a:pt x="594" y="126"/>
                  </a:lnTo>
                  <a:lnTo>
                    <a:pt x="616" y="150"/>
                  </a:lnTo>
                  <a:lnTo>
                    <a:pt x="634" y="174"/>
                  </a:lnTo>
                  <a:lnTo>
                    <a:pt x="652" y="202"/>
                  </a:lnTo>
                  <a:lnTo>
                    <a:pt x="666" y="232"/>
                  </a:lnTo>
                  <a:lnTo>
                    <a:pt x="676" y="262"/>
                  </a:lnTo>
                  <a:lnTo>
                    <a:pt x="684" y="294"/>
                  </a:lnTo>
                  <a:lnTo>
                    <a:pt x="690" y="326"/>
                  </a:lnTo>
                  <a:lnTo>
                    <a:pt x="692" y="360"/>
                  </a:lnTo>
                  <a:lnTo>
                    <a:pt x="692" y="360"/>
                  </a:lnTo>
                  <a:lnTo>
                    <a:pt x="690" y="394"/>
                  </a:lnTo>
                  <a:lnTo>
                    <a:pt x="684" y="426"/>
                  </a:lnTo>
                  <a:lnTo>
                    <a:pt x="676" y="458"/>
                  </a:lnTo>
                  <a:lnTo>
                    <a:pt x="666" y="488"/>
                  </a:lnTo>
                  <a:lnTo>
                    <a:pt x="652" y="518"/>
                  </a:lnTo>
                  <a:lnTo>
                    <a:pt x="634" y="546"/>
                  </a:lnTo>
                  <a:lnTo>
                    <a:pt x="616" y="570"/>
                  </a:lnTo>
                  <a:lnTo>
                    <a:pt x="594" y="594"/>
                  </a:lnTo>
                  <a:lnTo>
                    <a:pt x="570" y="616"/>
                  </a:lnTo>
                  <a:lnTo>
                    <a:pt x="546" y="634"/>
                  </a:lnTo>
                  <a:lnTo>
                    <a:pt x="518" y="652"/>
                  </a:lnTo>
                  <a:lnTo>
                    <a:pt x="488" y="666"/>
                  </a:lnTo>
                  <a:lnTo>
                    <a:pt x="458" y="676"/>
                  </a:lnTo>
                  <a:lnTo>
                    <a:pt x="426" y="684"/>
                  </a:lnTo>
                  <a:lnTo>
                    <a:pt x="394" y="690"/>
                  </a:lnTo>
                  <a:lnTo>
                    <a:pt x="360" y="692"/>
                  </a:lnTo>
                  <a:lnTo>
                    <a:pt x="360" y="692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0" name="Freeform 16"/>
            <p:cNvSpPr>
              <a:spLocks/>
            </p:cNvSpPr>
            <p:nvPr/>
          </p:nvSpPr>
          <p:spPr bwMode="auto">
            <a:xfrm>
              <a:off x="2551" y="1574"/>
              <a:ext cx="478" cy="480"/>
            </a:xfrm>
            <a:custGeom>
              <a:avLst/>
              <a:gdLst>
                <a:gd name="T0" fmla="*/ 478 w 478"/>
                <a:gd name="T1" fmla="*/ 240 h 480"/>
                <a:gd name="T2" fmla="*/ 472 w 478"/>
                <a:gd name="T3" fmla="*/ 288 h 480"/>
                <a:gd name="T4" fmla="*/ 458 w 478"/>
                <a:gd name="T5" fmla="*/ 334 h 480"/>
                <a:gd name="T6" fmla="*/ 436 w 478"/>
                <a:gd name="T7" fmla="*/ 374 h 480"/>
                <a:gd name="T8" fmla="*/ 408 w 478"/>
                <a:gd name="T9" fmla="*/ 410 h 480"/>
                <a:gd name="T10" fmla="*/ 372 w 478"/>
                <a:gd name="T11" fmla="*/ 438 h 480"/>
                <a:gd name="T12" fmla="*/ 332 w 478"/>
                <a:gd name="T13" fmla="*/ 460 h 480"/>
                <a:gd name="T14" fmla="*/ 286 w 478"/>
                <a:gd name="T15" fmla="*/ 474 h 480"/>
                <a:gd name="T16" fmla="*/ 238 w 478"/>
                <a:gd name="T17" fmla="*/ 480 h 480"/>
                <a:gd name="T18" fmla="*/ 214 w 478"/>
                <a:gd name="T19" fmla="*/ 478 h 480"/>
                <a:gd name="T20" fmla="*/ 166 w 478"/>
                <a:gd name="T21" fmla="*/ 468 h 480"/>
                <a:gd name="T22" fmla="*/ 124 w 478"/>
                <a:gd name="T23" fmla="*/ 450 h 480"/>
                <a:gd name="T24" fmla="*/ 86 w 478"/>
                <a:gd name="T25" fmla="*/ 424 h 480"/>
                <a:gd name="T26" fmla="*/ 54 w 478"/>
                <a:gd name="T27" fmla="*/ 392 h 480"/>
                <a:gd name="T28" fmla="*/ 28 w 478"/>
                <a:gd name="T29" fmla="*/ 354 h 480"/>
                <a:gd name="T30" fmla="*/ 10 w 478"/>
                <a:gd name="T31" fmla="*/ 312 h 480"/>
                <a:gd name="T32" fmla="*/ 0 w 478"/>
                <a:gd name="T33" fmla="*/ 264 h 480"/>
                <a:gd name="T34" fmla="*/ 0 w 478"/>
                <a:gd name="T35" fmla="*/ 240 h 480"/>
                <a:gd name="T36" fmla="*/ 4 w 478"/>
                <a:gd name="T37" fmla="*/ 192 h 480"/>
                <a:gd name="T38" fmla="*/ 18 w 478"/>
                <a:gd name="T39" fmla="*/ 146 h 480"/>
                <a:gd name="T40" fmla="*/ 40 w 478"/>
                <a:gd name="T41" fmla="*/ 106 h 480"/>
                <a:gd name="T42" fmla="*/ 70 w 478"/>
                <a:gd name="T43" fmla="*/ 70 h 480"/>
                <a:gd name="T44" fmla="*/ 104 w 478"/>
                <a:gd name="T45" fmla="*/ 42 h 480"/>
                <a:gd name="T46" fmla="*/ 146 w 478"/>
                <a:gd name="T47" fmla="*/ 20 h 480"/>
                <a:gd name="T48" fmla="*/ 190 w 478"/>
                <a:gd name="T49" fmla="*/ 6 h 480"/>
                <a:gd name="T50" fmla="*/ 238 w 478"/>
                <a:gd name="T51" fmla="*/ 0 h 480"/>
                <a:gd name="T52" fmla="*/ 262 w 478"/>
                <a:gd name="T53" fmla="*/ 2 h 480"/>
                <a:gd name="T54" fmla="*/ 310 w 478"/>
                <a:gd name="T55" fmla="*/ 12 h 480"/>
                <a:gd name="T56" fmla="*/ 352 w 478"/>
                <a:gd name="T57" fmla="*/ 30 h 480"/>
                <a:gd name="T58" fmla="*/ 390 w 478"/>
                <a:gd name="T59" fmla="*/ 56 h 480"/>
                <a:gd name="T60" fmla="*/ 422 w 478"/>
                <a:gd name="T61" fmla="*/ 88 h 480"/>
                <a:gd name="T62" fmla="*/ 448 w 478"/>
                <a:gd name="T63" fmla="*/ 126 h 480"/>
                <a:gd name="T64" fmla="*/ 466 w 478"/>
                <a:gd name="T65" fmla="*/ 168 h 480"/>
                <a:gd name="T66" fmla="*/ 476 w 478"/>
                <a:gd name="T67" fmla="*/ 216 h 480"/>
                <a:gd name="T68" fmla="*/ 478 w 478"/>
                <a:gd name="T69" fmla="*/ 24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8" h="480">
                  <a:moveTo>
                    <a:pt x="478" y="240"/>
                  </a:moveTo>
                  <a:lnTo>
                    <a:pt x="478" y="240"/>
                  </a:lnTo>
                  <a:lnTo>
                    <a:pt x="476" y="264"/>
                  </a:lnTo>
                  <a:lnTo>
                    <a:pt x="472" y="288"/>
                  </a:lnTo>
                  <a:lnTo>
                    <a:pt x="466" y="312"/>
                  </a:lnTo>
                  <a:lnTo>
                    <a:pt x="458" y="334"/>
                  </a:lnTo>
                  <a:lnTo>
                    <a:pt x="448" y="354"/>
                  </a:lnTo>
                  <a:lnTo>
                    <a:pt x="436" y="374"/>
                  </a:lnTo>
                  <a:lnTo>
                    <a:pt x="422" y="392"/>
                  </a:lnTo>
                  <a:lnTo>
                    <a:pt x="408" y="410"/>
                  </a:lnTo>
                  <a:lnTo>
                    <a:pt x="390" y="424"/>
                  </a:lnTo>
                  <a:lnTo>
                    <a:pt x="372" y="438"/>
                  </a:lnTo>
                  <a:lnTo>
                    <a:pt x="352" y="450"/>
                  </a:lnTo>
                  <a:lnTo>
                    <a:pt x="332" y="460"/>
                  </a:lnTo>
                  <a:lnTo>
                    <a:pt x="310" y="468"/>
                  </a:lnTo>
                  <a:lnTo>
                    <a:pt x="286" y="474"/>
                  </a:lnTo>
                  <a:lnTo>
                    <a:pt x="262" y="478"/>
                  </a:lnTo>
                  <a:lnTo>
                    <a:pt x="238" y="480"/>
                  </a:lnTo>
                  <a:lnTo>
                    <a:pt x="238" y="480"/>
                  </a:lnTo>
                  <a:lnTo>
                    <a:pt x="214" y="478"/>
                  </a:lnTo>
                  <a:lnTo>
                    <a:pt x="190" y="474"/>
                  </a:lnTo>
                  <a:lnTo>
                    <a:pt x="166" y="468"/>
                  </a:lnTo>
                  <a:lnTo>
                    <a:pt x="146" y="460"/>
                  </a:lnTo>
                  <a:lnTo>
                    <a:pt x="124" y="450"/>
                  </a:lnTo>
                  <a:lnTo>
                    <a:pt x="104" y="438"/>
                  </a:lnTo>
                  <a:lnTo>
                    <a:pt x="86" y="424"/>
                  </a:lnTo>
                  <a:lnTo>
                    <a:pt x="70" y="410"/>
                  </a:lnTo>
                  <a:lnTo>
                    <a:pt x="54" y="392"/>
                  </a:lnTo>
                  <a:lnTo>
                    <a:pt x="40" y="374"/>
                  </a:lnTo>
                  <a:lnTo>
                    <a:pt x="28" y="354"/>
                  </a:lnTo>
                  <a:lnTo>
                    <a:pt x="18" y="334"/>
                  </a:lnTo>
                  <a:lnTo>
                    <a:pt x="10" y="312"/>
                  </a:lnTo>
                  <a:lnTo>
                    <a:pt x="4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4" y="192"/>
                  </a:lnTo>
                  <a:lnTo>
                    <a:pt x="10" y="168"/>
                  </a:lnTo>
                  <a:lnTo>
                    <a:pt x="18" y="146"/>
                  </a:lnTo>
                  <a:lnTo>
                    <a:pt x="28" y="126"/>
                  </a:lnTo>
                  <a:lnTo>
                    <a:pt x="40" y="106"/>
                  </a:lnTo>
                  <a:lnTo>
                    <a:pt x="54" y="88"/>
                  </a:lnTo>
                  <a:lnTo>
                    <a:pt x="70" y="70"/>
                  </a:lnTo>
                  <a:lnTo>
                    <a:pt x="86" y="56"/>
                  </a:lnTo>
                  <a:lnTo>
                    <a:pt x="104" y="42"/>
                  </a:lnTo>
                  <a:lnTo>
                    <a:pt x="124" y="30"/>
                  </a:lnTo>
                  <a:lnTo>
                    <a:pt x="146" y="20"/>
                  </a:lnTo>
                  <a:lnTo>
                    <a:pt x="166" y="12"/>
                  </a:lnTo>
                  <a:lnTo>
                    <a:pt x="190" y="6"/>
                  </a:lnTo>
                  <a:lnTo>
                    <a:pt x="21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62" y="2"/>
                  </a:lnTo>
                  <a:lnTo>
                    <a:pt x="286" y="6"/>
                  </a:lnTo>
                  <a:lnTo>
                    <a:pt x="310" y="12"/>
                  </a:lnTo>
                  <a:lnTo>
                    <a:pt x="332" y="20"/>
                  </a:lnTo>
                  <a:lnTo>
                    <a:pt x="352" y="30"/>
                  </a:lnTo>
                  <a:lnTo>
                    <a:pt x="372" y="42"/>
                  </a:lnTo>
                  <a:lnTo>
                    <a:pt x="390" y="56"/>
                  </a:lnTo>
                  <a:lnTo>
                    <a:pt x="408" y="70"/>
                  </a:lnTo>
                  <a:lnTo>
                    <a:pt x="422" y="88"/>
                  </a:lnTo>
                  <a:lnTo>
                    <a:pt x="436" y="106"/>
                  </a:lnTo>
                  <a:lnTo>
                    <a:pt x="448" y="126"/>
                  </a:lnTo>
                  <a:lnTo>
                    <a:pt x="458" y="146"/>
                  </a:lnTo>
                  <a:lnTo>
                    <a:pt x="466" y="168"/>
                  </a:lnTo>
                  <a:lnTo>
                    <a:pt x="472" y="192"/>
                  </a:lnTo>
                  <a:lnTo>
                    <a:pt x="476" y="216"/>
                  </a:lnTo>
                  <a:lnTo>
                    <a:pt x="478" y="240"/>
                  </a:lnTo>
                  <a:lnTo>
                    <a:pt x="478" y="2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1" name="Freeform 17"/>
            <p:cNvSpPr>
              <a:spLocks/>
            </p:cNvSpPr>
            <p:nvPr/>
          </p:nvSpPr>
          <p:spPr bwMode="auto">
            <a:xfrm>
              <a:off x="2415" y="1702"/>
              <a:ext cx="750" cy="254"/>
            </a:xfrm>
            <a:custGeom>
              <a:avLst/>
              <a:gdLst>
                <a:gd name="T0" fmla="*/ 732 w 750"/>
                <a:gd name="T1" fmla="*/ 34 h 254"/>
                <a:gd name="T2" fmla="*/ 374 w 750"/>
                <a:gd name="T3" fmla="*/ 0 h 254"/>
                <a:gd name="T4" fmla="*/ 16 w 750"/>
                <a:gd name="T5" fmla="*/ 34 h 254"/>
                <a:gd name="T6" fmla="*/ 16 w 750"/>
                <a:gd name="T7" fmla="*/ 34 h 254"/>
                <a:gd name="T8" fmla="*/ 14 w 750"/>
                <a:gd name="T9" fmla="*/ 34 h 254"/>
                <a:gd name="T10" fmla="*/ 8 w 750"/>
                <a:gd name="T11" fmla="*/ 38 h 254"/>
                <a:gd name="T12" fmla="*/ 4 w 750"/>
                <a:gd name="T13" fmla="*/ 40 h 254"/>
                <a:gd name="T14" fmla="*/ 2 w 750"/>
                <a:gd name="T15" fmla="*/ 46 h 254"/>
                <a:gd name="T16" fmla="*/ 0 w 750"/>
                <a:gd name="T17" fmla="*/ 52 h 254"/>
                <a:gd name="T18" fmla="*/ 0 w 750"/>
                <a:gd name="T19" fmla="*/ 60 h 254"/>
                <a:gd name="T20" fmla="*/ 0 w 750"/>
                <a:gd name="T21" fmla="*/ 60 h 254"/>
                <a:gd name="T22" fmla="*/ 0 w 750"/>
                <a:gd name="T23" fmla="*/ 124 h 254"/>
                <a:gd name="T24" fmla="*/ 0 w 750"/>
                <a:gd name="T25" fmla="*/ 124 h 254"/>
                <a:gd name="T26" fmla="*/ 0 w 750"/>
                <a:gd name="T27" fmla="*/ 130 h 254"/>
                <a:gd name="T28" fmla="*/ 0 w 750"/>
                <a:gd name="T29" fmla="*/ 130 h 254"/>
                <a:gd name="T30" fmla="*/ 0 w 750"/>
                <a:gd name="T31" fmla="*/ 194 h 254"/>
                <a:gd name="T32" fmla="*/ 0 w 750"/>
                <a:gd name="T33" fmla="*/ 194 h 254"/>
                <a:gd name="T34" fmla="*/ 0 w 750"/>
                <a:gd name="T35" fmla="*/ 202 h 254"/>
                <a:gd name="T36" fmla="*/ 2 w 750"/>
                <a:gd name="T37" fmla="*/ 208 h 254"/>
                <a:gd name="T38" fmla="*/ 4 w 750"/>
                <a:gd name="T39" fmla="*/ 212 h 254"/>
                <a:gd name="T40" fmla="*/ 8 w 750"/>
                <a:gd name="T41" fmla="*/ 216 h 254"/>
                <a:gd name="T42" fmla="*/ 14 w 750"/>
                <a:gd name="T43" fmla="*/ 218 h 254"/>
                <a:gd name="T44" fmla="*/ 16 w 750"/>
                <a:gd name="T45" fmla="*/ 220 h 254"/>
                <a:gd name="T46" fmla="*/ 374 w 750"/>
                <a:gd name="T47" fmla="*/ 254 h 254"/>
                <a:gd name="T48" fmla="*/ 732 w 750"/>
                <a:gd name="T49" fmla="*/ 220 h 254"/>
                <a:gd name="T50" fmla="*/ 732 w 750"/>
                <a:gd name="T51" fmla="*/ 220 h 254"/>
                <a:gd name="T52" fmla="*/ 736 w 750"/>
                <a:gd name="T53" fmla="*/ 218 h 254"/>
                <a:gd name="T54" fmla="*/ 740 w 750"/>
                <a:gd name="T55" fmla="*/ 216 h 254"/>
                <a:gd name="T56" fmla="*/ 744 w 750"/>
                <a:gd name="T57" fmla="*/ 212 h 254"/>
                <a:gd name="T58" fmla="*/ 746 w 750"/>
                <a:gd name="T59" fmla="*/ 208 h 254"/>
                <a:gd name="T60" fmla="*/ 748 w 750"/>
                <a:gd name="T61" fmla="*/ 202 h 254"/>
                <a:gd name="T62" fmla="*/ 750 w 750"/>
                <a:gd name="T63" fmla="*/ 194 h 254"/>
                <a:gd name="T64" fmla="*/ 750 w 750"/>
                <a:gd name="T65" fmla="*/ 194 h 254"/>
                <a:gd name="T66" fmla="*/ 750 w 750"/>
                <a:gd name="T67" fmla="*/ 130 h 254"/>
                <a:gd name="T68" fmla="*/ 750 w 750"/>
                <a:gd name="T69" fmla="*/ 130 h 254"/>
                <a:gd name="T70" fmla="*/ 750 w 750"/>
                <a:gd name="T71" fmla="*/ 124 h 254"/>
                <a:gd name="T72" fmla="*/ 750 w 750"/>
                <a:gd name="T73" fmla="*/ 124 h 254"/>
                <a:gd name="T74" fmla="*/ 750 w 750"/>
                <a:gd name="T75" fmla="*/ 60 h 254"/>
                <a:gd name="T76" fmla="*/ 750 w 750"/>
                <a:gd name="T77" fmla="*/ 60 h 254"/>
                <a:gd name="T78" fmla="*/ 748 w 750"/>
                <a:gd name="T79" fmla="*/ 52 h 254"/>
                <a:gd name="T80" fmla="*/ 746 w 750"/>
                <a:gd name="T81" fmla="*/ 46 h 254"/>
                <a:gd name="T82" fmla="*/ 744 w 750"/>
                <a:gd name="T83" fmla="*/ 40 h 254"/>
                <a:gd name="T84" fmla="*/ 740 w 750"/>
                <a:gd name="T85" fmla="*/ 38 h 254"/>
                <a:gd name="T86" fmla="*/ 736 w 750"/>
                <a:gd name="T87" fmla="*/ 34 h 254"/>
                <a:gd name="T88" fmla="*/ 732 w 750"/>
                <a:gd name="T89" fmla="*/ 34 h 254"/>
                <a:gd name="T90" fmla="*/ 732 w 750"/>
                <a:gd name="T91" fmla="*/ 3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0" h="254">
                  <a:moveTo>
                    <a:pt x="732" y="34"/>
                  </a:moveTo>
                  <a:lnTo>
                    <a:pt x="374" y="0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8" y="38"/>
                  </a:lnTo>
                  <a:lnTo>
                    <a:pt x="4" y="40"/>
                  </a:lnTo>
                  <a:lnTo>
                    <a:pt x="2" y="46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0" y="202"/>
                  </a:lnTo>
                  <a:lnTo>
                    <a:pt x="2" y="208"/>
                  </a:lnTo>
                  <a:lnTo>
                    <a:pt x="4" y="212"/>
                  </a:lnTo>
                  <a:lnTo>
                    <a:pt x="8" y="216"/>
                  </a:lnTo>
                  <a:lnTo>
                    <a:pt x="14" y="218"/>
                  </a:lnTo>
                  <a:lnTo>
                    <a:pt x="16" y="220"/>
                  </a:lnTo>
                  <a:lnTo>
                    <a:pt x="374" y="254"/>
                  </a:lnTo>
                  <a:lnTo>
                    <a:pt x="732" y="220"/>
                  </a:lnTo>
                  <a:lnTo>
                    <a:pt x="732" y="220"/>
                  </a:lnTo>
                  <a:lnTo>
                    <a:pt x="736" y="218"/>
                  </a:lnTo>
                  <a:lnTo>
                    <a:pt x="740" y="216"/>
                  </a:lnTo>
                  <a:lnTo>
                    <a:pt x="744" y="212"/>
                  </a:lnTo>
                  <a:lnTo>
                    <a:pt x="746" y="208"/>
                  </a:lnTo>
                  <a:lnTo>
                    <a:pt x="748" y="202"/>
                  </a:lnTo>
                  <a:lnTo>
                    <a:pt x="750" y="194"/>
                  </a:lnTo>
                  <a:lnTo>
                    <a:pt x="750" y="194"/>
                  </a:lnTo>
                  <a:lnTo>
                    <a:pt x="750" y="130"/>
                  </a:lnTo>
                  <a:lnTo>
                    <a:pt x="750" y="130"/>
                  </a:lnTo>
                  <a:lnTo>
                    <a:pt x="750" y="124"/>
                  </a:lnTo>
                  <a:lnTo>
                    <a:pt x="750" y="124"/>
                  </a:lnTo>
                  <a:lnTo>
                    <a:pt x="750" y="60"/>
                  </a:lnTo>
                  <a:lnTo>
                    <a:pt x="750" y="60"/>
                  </a:lnTo>
                  <a:lnTo>
                    <a:pt x="748" y="52"/>
                  </a:lnTo>
                  <a:lnTo>
                    <a:pt x="746" y="46"/>
                  </a:lnTo>
                  <a:lnTo>
                    <a:pt x="744" y="40"/>
                  </a:lnTo>
                  <a:lnTo>
                    <a:pt x="740" y="38"/>
                  </a:lnTo>
                  <a:lnTo>
                    <a:pt x="736" y="34"/>
                  </a:lnTo>
                  <a:lnTo>
                    <a:pt x="732" y="34"/>
                  </a:lnTo>
                  <a:lnTo>
                    <a:pt x="732" y="34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2" name="Freeform 18"/>
            <p:cNvSpPr>
              <a:spLocks noEditPoints="1"/>
            </p:cNvSpPr>
            <p:nvPr/>
          </p:nvSpPr>
          <p:spPr bwMode="auto">
            <a:xfrm>
              <a:off x="2411" y="1702"/>
              <a:ext cx="756" cy="254"/>
            </a:xfrm>
            <a:custGeom>
              <a:avLst/>
              <a:gdLst>
                <a:gd name="T0" fmla="*/ 378 w 756"/>
                <a:gd name="T1" fmla="*/ 254 h 254"/>
                <a:gd name="T2" fmla="*/ 20 w 756"/>
                <a:gd name="T3" fmla="*/ 222 h 254"/>
                <a:gd name="T4" fmla="*/ 10 w 756"/>
                <a:gd name="T5" fmla="*/ 218 h 254"/>
                <a:gd name="T6" fmla="*/ 4 w 756"/>
                <a:gd name="T7" fmla="*/ 208 h 254"/>
                <a:gd name="T8" fmla="*/ 0 w 756"/>
                <a:gd name="T9" fmla="*/ 194 h 254"/>
                <a:gd name="T10" fmla="*/ 0 w 756"/>
                <a:gd name="T11" fmla="*/ 62 h 254"/>
                <a:gd name="T12" fmla="*/ 4 w 756"/>
                <a:gd name="T13" fmla="*/ 46 h 254"/>
                <a:gd name="T14" fmla="*/ 10 w 756"/>
                <a:gd name="T15" fmla="*/ 38 h 254"/>
                <a:gd name="T16" fmla="*/ 20 w 756"/>
                <a:gd name="T17" fmla="*/ 34 h 254"/>
                <a:gd name="T18" fmla="*/ 738 w 756"/>
                <a:gd name="T19" fmla="*/ 34 h 254"/>
                <a:gd name="T20" fmla="*/ 740 w 756"/>
                <a:gd name="T21" fmla="*/ 34 h 254"/>
                <a:gd name="T22" fmla="*/ 750 w 756"/>
                <a:gd name="T23" fmla="*/ 42 h 254"/>
                <a:gd name="T24" fmla="*/ 756 w 756"/>
                <a:gd name="T25" fmla="*/ 52 h 254"/>
                <a:gd name="T26" fmla="*/ 756 w 756"/>
                <a:gd name="T27" fmla="*/ 194 h 254"/>
                <a:gd name="T28" fmla="*/ 756 w 756"/>
                <a:gd name="T29" fmla="*/ 202 h 254"/>
                <a:gd name="T30" fmla="*/ 750 w 756"/>
                <a:gd name="T31" fmla="*/ 214 h 254"/>
                <a:gd name="T32" fmla="*/ 740 w 756"/>
                <a:gd name="T33" fmla="*/ 220 h 254"/>
                <a:gd name="T34" fmla="*/ 378 w 756"/>
                <a:gd name="T35" fmla="*/ 254 h 254"/>
                <a:gd name="T36" fmla="*/ 20 w 756"/>
                <a:gd name="T37" fmla="*/ 40 h 254"/>
                <a:gd name="T38" fmla="*/ 18 w 756"/>
                <a:gd name="T39" fmla="*/ 40 h 254"/>
                <a:gd name="T40" fmla="*/ 8 w 756"/>
                <a:gd name="T41" fmla="*/ 50 h 254"/>
                <a:gd name="T42" fmla="*/ 6 w 756"/>
                <a:gd name="T43" fmla="*/ 62 h 254"/>
                <a:gd name="T44" fmla="*/ 6 w 756"/>
                <a:gd name="T45" fmla="*/ 194 h 254"/>
                <a:gd name="T46" fmla="*/ 8 w 756"/>
                <a:gd name="T47" fmla="*/ 206 h 254"/>
                <a:gd name="T48" fmla="*/ 18 w 756"/>
                <a:gd name="T49" fmla="*/ 214 h 254"/>
                <a:gd name="T50" fmla="*/ 378 w 756"/>
                <a:gd name="T51" fmla="*/ 248 h 254"/>
                <a:gd name="T52" fmla="*/ 736 w 756"/>
                <a:gd name="T53" fmla="*/ 216 h 254"/>
                <a:gd name="T54" fmla="*/ 744 w 756"/>
                <a:gd name="T55" fmla="*/ 212 h 254"/>
                <a:gd name="T56" fmla="*/ 750 w 756"/>
                <a:gd name="T57" fmla="*/ 200 h 254"/>
                <a:gd name="T58" fmla="*/ 750 w 756"/>
                <a:gd name="T59" fmla="*/ 62 h 254"/>
                <a:gd name="T60" fmla="*/ 750 w 756"/>
                <a:gd name="T61" fmla="*/ 54 h 254"/>
                <a:gd name="T62" fmla="*/ 744 w 756"/>
                <a:gd name="T63" fmla="*/ 42 h 254"/>
                <a:gd name="T64" fmla="*/ 736 w 756"/>
                <a:gd name="T65" fmla="*/ 4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6" h="254">
                  <a:moveTo>
                    <a:pt x="378" y="254"/>
                  </a:moveTo>
                  <a:lnTo>
                    <a:pt x="378" y="254"/>
                  </a:lnTo>
                  <a:lnTo>
                    <a:pt x="20" y="222"/>
                  </a:lnTo>
                  <a:lnTo>
                    <a:pt x="20" y="222"/>
                  </a:lnTo>
                  <a:lnTo>
                    <a:pt x="16" y="220"/>
                  </a:lnTo>
                  <a:lnTo>
                    <a:pt x="10" y="218"/>
                  </a:lnTo>
                  <a:lnTo>
                    <a:pt x="6" y="214"/>
                  </a:lnTo>
                  <a:lnTo>
                    <a:pt x="4" y="208"/>
                  </a:lnTo>
                  <a:lnTo>
                    <a:pt x="2" y="202"/>
                  </a:lnTo>
                  <a:lnTo>
                    <a:pt x="0" y="19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6" y="42"/>
                  </a:lnTo>
                  <a:lnTo>
                    <a:pt x="10" y="38"/>
                  </a:lnTo>
                  <a:lnTo>
                    <a:pt x="16" y="34"/>
                  </a:lnTo>
                  <a:lnTo>
                    <a:pt x="20" y="34"/>
                  </a:lnTo>
                  <a:lnTo>
                    <a:pt x="378" y="0"/>
                  </a:lnTo>
                  <a:lnTo>
                    <a:pt x="738" y="34"/>
                  </a:lnTo>
                  <a:lnTo>
                    <a:pt x="738" y="34"/>
                  </a:lnTo>
                  <a:lnTo>
                    <a:pt x="740" y="34"/>
                  </a:lnTo>
                  <a:lnTo>
                    <a:pt x="746" y="38"/>
                  </a:lnTo>
                  <a:lnTo>
                    <a:pt x="750" y="42"/>
                  </a:lnTo>
                  <a:lnTo>
                    <a:pt x="754" y="46"/>
                  </a:lnTo>
                  <a:lnTo>
                    <a:pt x="756" y="52"/>
                  </a:lnTo>
                  <a:lnTo>
                    <a:pt x="756" y="62"/>
                  </a:lnTo>
                  <a:lnTo>
                    <a:pt x="756" y="194"/>
                  </a:lnTo>
                  <a:lnTo>
                    <a:pt x="756" y="194"/>
                  </a:lnTo>
                  <a:lnTo>
                    <a:pt x="756" y="202"/>
                  </a:lnTo>
                  <a:lnTo>
                    <a:pt x="754" y="208"/>
                  </a:lnTo>
                  <a:lnTo>
                    <a:pt x="750" y="214"/>
                  </a:lnTo>
                  <a:lnTo>
                    <a:pt x="746" y="218"/>
                  </a:lnTo>
                  <a:lnTo>
                    <a:pt x="740" y="220"/>
                  </a:lnTo>
                  <a:lnTo>
                    <a:pt x="738" y="222"/>
                  </a:lnTo>
                  <a:lnTo>
                    <a:pt x="378" y="254"/>
                  </a:lnTo>
                  <a:close/>
                  <a:moveTo>
                    <a:pt x="378" y="6"/>
                  </a:moveTo>
                  <a:lnTo>
                    <a:pt x="20" y="40"/>
                  </a:lnTo>
                  <a:lnTo>
                    <a:pt x="20" y="40"/>
                  </a:lnTo>
                  <a:lnTo>
                    <a:pt x="18" y="40"/>
                  </a:lnTo>
                  <a:lnTo>
                    <a:pt x="12" y="42"/>
                  </a:lnTo>
                  <a:lnTo>
                    <a:pt x="8" y="50"/>
                  </a:lnTo>
                  <a:lnTo>
                    <a:pt x="6" y="54"/>
                  </a:lnTo>
                  <a:lnTo>
                    <a:pt x="6" y="62"/>
                  </a:lnTo>
                  <a:lnTo>
                    <a:pt x="6" y="194"/>
                  </a:lnTo>
                  <a:lnTo>
                    <a:pt x="6" y="194"/>
                  </a:lnTo>
                  <a:lnTo>
                    <a:pt x="6" y="200"/>
                  </a:lnTo>
                  <a:lnTo>
                    <a:pt x="8" y="206"/>
                  </a:lnTo>
                  <a:lnTo>
                    <a:pt x="12" y="212"/>
                  </a:lnTo>
                  <a:lnTo>
                    <a:pt x="18" y="214"/>
                  </a:lnTo>
                  <a:lnTo>
                    <a:pt x="20" y="216"/>
                  </a:lnTo>
                  <a:lnTo>
                    <a:pt x="378" y="248"/>
                  </a:lnTo>
                  <a:lnTo>
                    <a:pt x="736" y="216"/>
                  </a:lnTo>
                  <a:lnTo>
                    <a:pt x="736" y="216"/>
                  </a:lnTo>
                  <a:lnTo>
                    <a:pt x="740" y="214"/>
                  </a:lnTo>
                  <a:lnTo>
                    <a:pt x="744" y="212"/>
                  </a:lnTo>
                  <a:lnTo>
                    <a:pt x="748" y="206"/>
                  </a:lnTo>
                  <a:lnTo>
                    <a:pt x="750" y="200"/>
                  </a:lnTo>
                  <a:lnTo>
                    <a:pt x="750" y="194"/>
                  </a:lnTo>
                  <a:lnTo>
                    <a:pt x="750" y="62"/>
                  </a:lnTo>
                  <a:lnTo>
                    <a:pt x="750" y="62"/>
                  </a:lnTo>
                  <a:lnTo>
                    <a:pt x="750" y="54"/>
                  </a:lnTo>
                  <a:lnTo>
                    <a:pt x="748" y="50"/>
                  </a:lnTo>
                  <a:lnTo>
                    <a:pt x="744" y="42"/>
                  </a:lnTo>
                  <a:lnTo>
                    <a:pt x="740" y="40"/>
                  </a:lnTo>
                  <a:lnTo>
                    <a:pt x="736" y="40"/>
                  </a:lnTo>
                  <a:lnTo>
                    <a:pt x="378" y="6"/>
                  </a:lnTo>
                  <a:close/>
                </a:path>
              </a:pathLst>
            </a:custGeom>
            <a:solidFill>
              <a:srgbClr val="003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3" name="Freeform 19"/>
            <p:cNvSpPr>
              <a:spLocks/>
            </p:cNvSpPr>
            <p:nvPr/>
          </p:nvSpPr>
          <p:spPr bwMode="auto">
            <a:xfrm>
              <a:off x="2543" y="1760"/>
              <a:ext cx="122" cy="124"/>
            </a:xfrm>
            <a:custGeom>
              <a:avLst/>
              <a:gdLst>
                <a:gd name="T0" fmla="*/ 34 w 122"/>
                <a:gd name="T1" fmla="*/ 122 h 124"/>
                <a:gd name="T2" fmla="*/ 4 w 122"/>
                <a:gd name="T3" fmla="*/ 104 h 124"/>
                <a:gd name="T4" fmla="*/ 56 w 122"/>
                <a:gd name="T5" fmla="*/ 106 h 124"/>
                <a:gd name="T6" fmla="*/ 76 w 122"/>
                <a:gd name="T7" fmla="*/ 104 h 124"/>
                <a:gd name="T8" fmla="*/ 88 w 122"/>
                <a:gd name="T9" fmla="*/ 102 h 124"/>
                <a:gd name="T10" fmla="*/ 92 w 122"/>
                <a:gd name="T11" fmla="*/ 100 h 124"/>
                <a:gd name="T12" fmla="*/ 92 w 122"/>
                <a:gd name="T13" fmla="*/ 96 h 124"/>
                <a:gd name="T14" fmla="*/ 94 w 122"/>
                <a:gd name="T15" fmla="*/ 88 h 124"/>
                <a:gd name="T16" fmla="*/ 94 w 122"/>
                <a:gd name="T17" fmla="*/ 78 h 124"/>
                <a:gd name="T18" fmla="*/ 88 w 122"/>
                <a:gd name="T19" fmla="*/ 74 h 124"/>
                <a:gd name="T20" fmla="*/ 76 w 122"/>
                <a:gd name="T21" fmla="*/ 72 h 124"/>
                <a:gd name="T22" fmla="*/ 36 w 122"/>
                <a:gd name="T23" fmla="*/ 68 h 124"/>
                <a:gd name="T24" fmla="*/ 14 w 122"/>
                <a:gd name="T25" fmla="*/ 64 h 124"/>
                <a:gd name="T26" fmla="*/ 6 w 122"/>
                <a:gd name="T27" fmla="*/ 58 h 124"/>
                <a:gd name="T28" fmla="*/ 2 w 122"/>
                <a:gd name="T29" fmla="*/ 52 h 124"/>
                <a:gd name="T30" fmla="*/ 0 w 122"/>
                <a:gd name="T31" fmla="*/ 36 h 124"/>
                <a:gd name="T32" fmla="*/ 2 w 122"/>
                <a:gd name="T33" fmla="*/ 22 h 124"/>
                <a:gd name="T34" fmla="*/ 6 w 122"/>
                <a:gd name="T35" fmla="*/ 12 h 124"/>
                <a:gd name="T36" fmla="*/ 16 w 122"/>
                <a:gd name="T37" fmla="*/ 6 h 124"/>
                <a:gd name="T38" fmla="*/ 28 w 122"/>
                <a:gd name="T39" fmla="*/ 2 h 124"/>
                <a:gd name="T40" fmla="*/ 60 w 122"/>
                <a:gd name="T41" fmla="*/ 0 h 124"/>
                <a:gd name="T42" fmla="*/ 90 w 122"/>
                <a:gd name="T43" fmla="*/ 2 h 124"/>
                <a:gd name="T44" fmla="*/ 114 w 122"/>
                <a:gd name="T45" fmla="*/ 4 h 124"/>
                <a:gd name="T46" fmla="*/ 114 w 122"/>
                <a:gd name="T47" fmla="*/ 20 h 124"/>
                <a:gd name="T48" fmla="*/ 90 w 122"/>
                <a:gd name="T49" fmla="*/ 18 h 124"/>
                <a:gd name="T50" fmla="*/ 66 w 122"/>
                <a:gd name="T51" fmla="*/ 18 h 124"/>
                <a:gd name="T52" fmla="*/ 46 w 122"/>
                <a:gd name="T53" fmla="*/ 18 h 124"/>
                <a:gd name="T54" fmla="*/ 34 w 122"/>
                <a:gd name="T55" fmla="*/ 22 h 124"/>
                <a:gd name="T56" fmla="*/ 28 w 122"/>
                <a:gd name="T57" fmla="*/ 26 h 124"/>
                <a:gd name="T58" fmla="*/ 28 w 122"/>
                <a:gd name="T59" fmla="*/ 34 h 124"/>
                <a:gd name="T60" fmla="*/ 28 w 122"/>
                <a:gd name="T61" fmla="*/ 44 h 124"/>
                <a:gd name="T62" fmla="*/ 30 w 122"/>
                <a:gd name="T63" fmla="*/ 46 h 124"/>
                <a:gd name="T64" fmla="*/ 34 w 122"/>
                <a:gd name="T65" fmla="*/ 48 h 124"/>
                <a:gd name="T66" fmla="*/ 86 w 122"/>
                <a:gd name="T67" fmla="*/ 52 h 124"/>
                <a:gd name="T68" fmla="*/ 96 w 122"/>
                <a:gd name="T69" fmla="*/ 54 h 124"/>
                <a:gd name="T70" fmla="*/ 106 w 122"/>
                <a:gd name="T71" fmla="*/ 56 h 124"/>
                <a:gd name="T72" fmla="*/ 118 w 122"/>
                <a:gd name="T73" fmla="*/ 66 h 124"/>
                <a:gd name="T74" fmla="*/ 120 w 122"/>
                <a:gd name="T75" fmla="*/ 74 h 124"/>
                <a:gd name="T76" fmla="*/ 122 w 122"/>
                <a:gd name="T77" fmla="*/ 86 h 124"/>
                <a:gd name="T78" fmla="*/ 118 w 122"/>
                <a:gd name="T79" fmla="*/ 106 h 124"/>
                <a:gd name="T80" fmla="*/ 114 w 122"/>
                <a:gd name="T81" fmla="*/ 110 h 124"/>
                <a:gd name="T82" fmla="*/ 96 w 122"/>
                <a:gd name="T83" fmla="*/ 120 h 124"/>
                <a:gd name="T84" fmla="*/ 82 w 122"/>
                <a:gd name="T85" fmla="*/ 122 h 124"/>
                <a:gd name="T86" fmla="*/ 64 w 122"/>
                <a:gd name="T87" fmla="*/ 124 h 124"/>
                <a:gd name="T88" fmla="*/ 34 w 122"/>
                <a:gd name="T89" fmla="*/ 12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124">
                  <a:moveTo>
                    <a:pt x="34" y="122"/>
                  </a:moveTo>
                  <a:lnTo>
                    <a:pt x="34" y="122"/>
                  </a:lnTo>
                  <a:lnTo>
                    <a:pt x="4" y="120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56" y="106"/>
                  </a:lnTo>
                  <a:lnTo>
                    <a:pt x="56" y="106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88" y="102"/>
                  </a:lnTo>
                  <a:lnTo>
                    <a:pt x="88" y="102"/>
                  </a:lnTo>
                  <a:lnTo>
                    <a:pt x="92" y="100"/>
                  </a:lnTo>
                  <a:lnTo>
                    <a:pt x="92" y="96"/>
                  </a:lnTo>
                  <a:lnTo>
                    <a:pt x="92" y="96"/>
                  </a:lnTo>
                  <a:lnTo>
                    <a:pt x="94" y="88"/>
                  </a:lnTo>
                  <a:lnTo>
                    <a:pt x="94" y="88"/>
                  </a:lnTo>
                  <a:lnTo>
                    <a:pt x="94" y="78"/>
                  </a:lnTo>
                  <a:lnTo>
                    <a:pt x="94" y="78"/>
                  </a:lnTo>
                  <a:lnTo>
                    <a:pt x="92" y="76"/>
                  </a:lnTo>
                  <a:lnTo>
                    <a:pt x="88" y="74"/>
                  </a:lnTo>
                  <a:lnTo>
                    <a:pt x="88" y="74"/>
                  </a:lnTo>
                  <a:lnTo>
                    <a:pt x="76" y="72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24" y="66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16" y="6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42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114" y="4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34" y="22"/>
                  </a:lnTo>
                  <a:lnTo>
                    <a:pt x="34" y="22"/>
                  </a:lnTo>
                  <a:lnTo>
                    <a:pt x="30" y="24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46" y="50"/>
                  </a:lnTo>
                  <a:lnTo>
                    <a:pt x="86" y="52"/>
                  </a:lnTo>
                  <a:lnTo>
                    <a:pt x="86" y="52"/>
                  </a:lnTo>
                  <a:lnTo>
                    <a:pt x="96" y="54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12" y="60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20" y="74"/>
                  </a:lnTo>
                  <a:lnTo>
                    <a:pt x="122" y="86"/>
                  </a:lnTo>
                  <a:lnTo>
                    <a:pt x="122" y="86"/>
                  </a:lnTo>
                  <a:lnTo>
                    <a:pt x="120" y="100"/>
                  </a:lnTo>
                  <a:lnTo>
                    <a:pt x="118" y="106"/>
                  </a:lnTo>
                  <a:lnTo>
                    <a:pt x="114" y="110"/>
                  </a:lnTo>
                  <a:lnTo>
                    <a:pt x="114" y="110"/>
                  </a:lnTo>
                  <a:lnTo>
                    <a:pt x="106" y="118"/>
                  </a:lnTo>
                  <a:lnTo>
                    <a:pt x="96" y="120"/>
                  </a:lnTo>
                  <a:lnTo>
                    <a:pt x="96" y="120"/>
                  </a:lnTo>
                  <a:lnTo>
                    <a:pt x="82" y="122"/>
                  </a:lnTo>
                  <a:lnTo>
                    <a:pt x="64" y="124"/>
                  </a:lnTo>
                  <a:lnTo>
                    <a:pt x="64" y="124"/>
                  </a:lnTo>
                  <a:lnTo>
                    <a:pt x="34" y="122"/>
                  </a:lnTo>
                  <a:lnTo>
                    <a:pt x="34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4" name="Rectangle 20"/>
            <p:cNvSpPr>
              <a:spLocks noChangeArrowheads="1"/>
            </p:cNvSpPr>
            <p:nvPr/>
          </p:nvSpPr>
          <p:spPr bwMode="auto">
            <a:xfrm>
              <a:off x="2701" y="1762"/>
              <a:ext cx="28" cy="1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5" name="Freeform 21"/>
            <p:cNvSpPr>
              <a:spLocks/>
            </p:cNvSpPr>
            <p:nvPr/>
          </p:nvSpPr>
          <p:spPr bwMode="auto">
            <a:xfrm>
              <a:off x="2773" y="1762"/>
              <a:ext cx="102" cy="120"/>
            </a:xfrm>
            <a:custGeom>
              <a:avLst/>
              <a:gdLst>
                <a:gd name="T0" fmla="*/ 0 w 102"/>
                <a:gd name="T1" fmla="*/ 120 h 120"/>
                <a:gd name="T2" fmla="*/ 0 w 102"/>
                <a:gd name="T3" fmla="*/ 0 h 120"/>
                <a:gd name="T4" fmla="*/ 28 w 102"/>
                <a:gd name="T5" fmla="*/ 0 h 120"/>
                <a:gd name="T6" fmla="*/ 28 w 102"/>
                <a:gd name="T7" fmla="*/ 102 h 120"/>
                <a:gd name="T8" fmla="*/ 102 w 102"/>
                <a:gd name="T9" fmla="*/ 102 h 120"/>
                <a:gd name="T10" fmla="*/ 102 w 102"/>
                <a:gd name="T11" fmla="*/ 120 h 120"/>
                <a:gd name="T12" fmla="*/ 0 w 102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20">
                  <a:moveTo>
                    <a:pt x="0" y="120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102"/>
                  </a:lnTo>
                  <a:lnTo>
                    <a:pt x="102" y="102"/>
                  </a:lnTo>
                  <a:lnTo>
                    <a:pt x="102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56" name="Freeform 22"/>
            <p:cNvSpPr>
              <a:spLocks/>
            </p:cNvSpPr>
            <p:nvPr/>
          </p:nvSpPr>
          <p:spPr bwMode="auto">
            <a:xfrm>
              <a:off x="2891" y="1762"/>
              <a:ext cx="138" cy="120"/>
            </a:xfrm>
            <a:custGeom>
              <a:avLst/>
              <a:gdLst>
                <a:gd name="T0" fmla="*/ 86 w 138"/>
                <a:gd name="T1" fmla="*/ 120 h 120"/>
                <a:gd name="T2" fmla="*/ 86 w 138"/>
                <a:gd name="T3" fmla="*/ 94 h 120"/>
                <a:gd name="T4" fmla="*/ 0 w 138"/>
                <a:gd name="T5" fmla="*/ 94 h 120"/>
                <a:gd name="T6" fmla="*/ 0 w 138"/>
                <a:gd name="T7" fmla="*/ 78 h 120"/>
                <a:gd name="T8" fmla="*/ 64 w 138"/>
                <a:gd name="T9" fmla="*/ 0 h 120"/>
                <a:gd name="T10" fmla="*/ 94 w 138"/>
                <a:gd name="T11" fmla="*/ 0 h 120"/>
                <a:gd name="T12" fmla="*/ 32 w 138"/>
                <a:gd name="T13" fmla="*/ 76 h 120"/>
                <a:gd name="T14" fmla="*/ 86 w 138"/>
                <a:gd name="T15" fmla="*/ 76 h 120"/>
                <a:gd name="T16" fmla="*/ 94 w 138"/>
                <a:gd name="T17" fmla="*/ 40 h 120"/>
                <a:gd name="T18" fmla="*/ 114 w 138"/>
                <a:gd name="T19" fmla="*/ 40 h 120"/>
                <a:gd name="T20" fmla="*/ 114 w 138"/>
                <a:gd name="T21" fmla="*/ 76 h 120"/>
                <a:gd name="T22" fmla="*/ 138 w 138"/>
                <a:gd name="T23" fmla="*/ 76 h 120"/>
                <a:gd name="T24" fmla="*/ 138 w 138"/>
                <a:gd name="T25" fmla="*/ 94 h 120"/>
                <a:gd name="T26" fmla="*/ 114 w 138"/>
                <a:gd name="T27" fmla="*/ 94 h 120"/>
                <a:gd name="T28" fmla="*/ 114 w 138"/>
                <a:gd name="T29" fmla="*/ 120 h 120"/>
                <a:gd name="T30" fmla="*/ 86 w 138"/>
                <a:gd name="T3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8" h="120">
                  <a:moveTo>
                    <a:pt x="86" y="120"/>
                  </a:moveTo>
                  <a:lnTo>
                    <a:pt x="86" y="94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64" y="0"/>
                  </a:lnTo>
                  <a:lnTo>
                    <a:pt x="94" y="0"/>
                  </a:lnTo>
                  <a:lnTo>
                    <a:pt x="32" y="76"/>
                  </a:lnTo>
                  <a:lnTo>
                    <a:pt x="86" y="76"/>
                  </a:lnTo>
                  <a:lnTo>
                    <a:pt x="94" y="40"/>
                  </a:lnTo>
                  <a:lnTo>
                    <a:pt x="114" y="40"/>
                  </a:lnTo>
                  <a:lnTo>
                    <a:pt x="114" y="76"/>
                  </a:lnTo>
                  <a:lnTo>
                    <a:pt x="138" y="76"/>
                  </a:lnTo>
                  <a:lnTo>
                    <a:pt x="138" y="94"/>
                  </a:lnTo>
                  <a:lnTo>
                    <a:pt x="114" y="94"/>
                  </a:lnTo>
                  <a:lnTo>
                    <a:pt x="114" y="120"/>
                  </a:lnTo>
                  <a:lnTo>
                    <a:pt x="86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13217324" y="4838762"/>
            <a:ext cx="296527" cy="467601"/>
            <a:chOff x="2530524" y="5492933"/>
            <a:chExt cx="288925" cy="455613"/>
          </a:xfrm>
          <a:solidFill>
            <a:schemeClr val="accent1"/>
          </a:solidFill>
        </p:grpSpPr>
        <p:sp>
          <p:nvSpPr>
            <p:cNvPr id="60" name="Oval 5"/>
            <p:cNvSpPr>
              <a:spLocks noChangeArrowheads="1"/>
            </p:cNvSpPr>
            <p:nvPr/>
          </p:nvSpPr>
          <p:spPr bwMode="auto">
            <a:xfrm>
              <a:off x="2621011" y="5699309"/>
              <a:ext cx="109538" cy="1079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2530524" y="5492933"/>
              <a:ext cx="288925" cy="455613"/>
            </a:xfrm>
            <a:custGeom>
              <a:avLst/>
              <a:gdLst>
                <a:gd name="T0" fmla="*/ 282 w 293"/>
                <a:gd name="T1" fmla="*/ 261 h 465"/>
                <a:gd name="T2" fmla="*/ 282 w 293"/>
                <a:gd name="T3" fmla="*/ 203 h 465"/>
                <a:gd name="T4" fmla="*/ 293 w 293"/>
                <a:gd name="T5" fmla="*/ 123 h 465"/>
                <a:gd name="T6" fmla="*/ 293 w 293"/>
                <a:gd name="T7" fmla="*/ 18 h 465"/>
                <a:gd name="T8" fmla="*/ 280 w 293"/>
                <a:gd name="T9" fmla="*/ 2 h 465"/>
                <a:gd name="T10" fmla="*/ 269 w 293"/>
                <a:gd name="T11" fmla="*/ 0 h 465"/>
                <a:gd name="T12" fmla="*/ 15 w 293"/>
                <a:gd name="T13" fmla="*/ 2 h 465"/>
                <a:gd name="T14" fmla="*/ 2 w 293"/>
                <a:gd name="T15" fmla="*/ 18 h 465"/>
                <a:gd name="T16" fmla="*/ 1 w 293"/>
                <a:gd name="T17" fmla="*/ 123 h 465"/>
                <a:gd name="T18" fmla="*/ 11 w 293"/>
                <a:gd name="T19" fmla="*/ 203 h 465"/>
                <a:gd name="T20" fmla="*/ 11 w 293"/>
                <a:gd name="T21" fmla="*/ 261 h 465"/>
                <a:gd name="T22" fmla="*/ 0 w 293"/>
                <a:gd name="T23" fmla="*/ 344 h 465"/>
                <a:gd name="T24" fmla="*/ 4 w 293"/>
                <a:gd name="T25" fmla="*/ 451 h 465"/>
                <a:gd name="T26" fmla="*/ 22 w 293"/>
                <a:gd name="T27" fmla="*/ 464 h 465"/>
                <a:gd name="T28" fmla="*/ 274 w 293"/>
                <a:gd name="T29" fmla="*/ 464 h 465"/>
                <a:gd name="T30" fmla="*/ 292 w 293"/>
                <a:gd name="T31" fmla="*/ 448 h 465"/>
                <a:gd name="T32" fmla="*/ 293 w 293"/>
                <a:gd name="T33" fmla="*/ 304 h 465"/>
                <a:gd name="T34" fmla="*/ 56 w 293"/>
                <a:gd name="T35" fmla="*/ 16 h 465"/>
                <a:gd name="T36" fmla="*/ 148 w 293"/>
                <a:gd name="T37" fmla="*/ 17 h 465"/>
                <a:gd name="T38" fmla="*/ 238 w 293"/>
                <a:gd name="T39" fmla="*/ 16 h 465"/>
                <a:gd name="T40" fmla="*/ 256 w 293"/>
                <a:gd name="T41" fmla="*/ 27 h 465"/>
                <a:gd name="T42" fmla="*/ 204 w 293"/>
                <a:gd name="T43" fmla="*/ 30 h 465"/>
                <a:gd name="T44" fmla="*/ 161 w 293"/>
                <a:gd name="T45" fmla="*/ 43 h 465"/>
                <a:gd name="T46" fmla="*/ 117 w 293"/>
                <a:gd name="T47" fmla="*/ 30 h 465"/>
                <a:gd name="T48" fmla="*/ 48 w 293"/>
                <a:gd name="T49" fmla="*/ 39 h 465"/>
                <a:gd name="T50" fmla="*/ 238 w 293"/>
                <a:gd name="T51" fmla="*/ 293 h 465"/>
                <a:gd name="T52" fmla="*/ 174 w 293"/>
                <a:gd name="T53" fmla="*/ 377 h 465"/>
                <a:gd name="T54" fmla="*/ 67 w 293"/>
                <a:gd name="T55" fmla="*/ 348 h 465"/>
                <a:gd name="T56" fmla="*/ 57 w 293"/>
                <a:gd name="T57" fmla="*/ 292 h 465"/>
                <a:gd name="T58" fmla="*/ 51 w 293"/>
                <a:gd name="T59" fmla="*/ 203 h 465"/>
                <a:gd name="T60" fmla="*/ 123 w 293"/>
                <a:gd name="T61" fmla="*/ 153 h 465"/>
                <a:gd name="T62" fmla="*/ 244 w 293"/>
                <a:gd name="T63" fmla="*/ 203 h 465"/>
                <a:gd name="T64" fmla="*/ 25 w 293"/>
                <a:gd name="T65" fmla="*/ 111 h 465"/>
                <a:gd name="T66" fmla="*/ 17 w 293"/>
                <a:gd name="T67" fmla="*/ 51 h 465"/>
                <a:gd name="T68" fmla="*/ 69 w 293"/>
                <a:gd name="T69" fmla="*/ 47 h 465"/>
                <a:gd name="T70" fmla="*/ 249 w 293"/>
                <a:gd name="T71" fmla="*/ 442 h 465"/>
                <a:gd name="T72" fmla="*/ 224 w 293"/>
                <a:gd name="T73" fmla="*/ 446 h 465"/>
                <a:gd name="T74" fmla="*/ 77 w 293"/>
                <a:gd name="T75" fmla="*/ 446 h 465"/>
                <a:gd name="T76" fmla="*/ 48 w 293"/>
                <a:gd name="T77" fmla="*/ 445 h 465"/>
                <a:gd name="T78" fmla="*/ 52 w 293"/>
                <a:gd name="T79" fmla="*/ 426 h 465"/>
                <a:gd name="T80" fmla="*/ 120 w 293"/>
                <a:gd name="T81" fmla="*/ 436 h 465"/>
                <a:gd name="T82" fmla="*/ 174 w 293"/>
                <a:gd name="T83" fmla="*/ 436 h 465"/>
                <a:gd name="T84" fmla="*/ 242 w 293"/>
                <a:gd name="T85" fmla="*/ 426 h 465"/>
                <a:gd name="T86" fmla="*/ 278 w 293"/>
                <a:gd name="T87" fmla="*/ 111 h 465"/>
                <a:gd name="T88" fmla="*/ 229 w 293"/>
                <a:gd name="T89" fmla="*/ 109 h 465"/>
                <a:gd name="T90" fmla="*/ 271 w 293"/>
                <a:gd name="T91" fmla="*/ 46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3" h="465">
                  <a:moveTo>
                    <a:pt x="293" y="304"/>
                  </a:moveTo>
                  <a:cubicBezTo>
                    <a:pt x="282" y="294"/>
                    <a:pt x="282" y="294"/>
                    <a:pt x="282" y="294"/>
                  </a:cubicBezTo>
                  <a:cubicBezTo>
                    <a:pt x="282" y="261"/>
                    <a:pt x="282" y="261"/>
                    <a:pt x="282" y="261"/>
                  </a:cubicBezTo>
                  <a:cubicBezTo>
                    <a:pt x="292" y="250"/>
                    <a:pt x="292" y="250"/>
                    <a:pt x="292" y="250"/>
                  </a:cubicBezTo>
                  <a:cubicBezTo>
                    <a:pt x="292" y="213"/>
                    <a:pt x="292" y="213"/>
                    <a:pt x="292" y="213"/>
                  </a:cubicBezTo>
                  <a:cubicBezTo>
                    <a:pt x="282" y="203"/>
                    <a:pt x="282" y="203"/>
                    <a:pt x="282" y="203"/>
                  </a:cubicBezTo>
                  <a:cubicBezTo>
                    <a:pt x="282" y="170"/>
                    <a:pt x="282" y="170"/>
                    <a:pt x="282" y="170"/>
                  </a:cubicBezTo>
                  <a:cubicBezTo>
                    <a:pt x="293" y="159"/>
                    <a:pt x="293" y="159"/>
                    <a:pt x="293" y="159"/>
                  </a:cubicBezTo>
                  <a:cubicBezTo>
                    <a:pt x="293" y="123"/>
                    <a:pt x="293" y="123"/>
                    <a:pt x="293" y="123"/>
                  </a:cubicBezTo>
                  <a:cubicBezTo>
                    <a:pt x="293" y="122"/>
                    <a:pt x="293" y="118"/>
                    <a:pt x="293" y="116"/>
                  </a:cubicBezTo>
                  <a:cubicBezTo>
                    <a:pt x="293" y="38"/>
                    <a:pt x="293" y="38"/>
                    <a:pt x="293" y="38"/>
                  </a:cubicBezTo>
                  <a:cubicBezTo>
                    <a:pt x="293" y="18"/>
                    <a:pt x="293" y="18"/>
                    <a:pt x="293" y="18"/>
                  </a:cubicBezTo>
                  <a:cubicBezTo>
                    <a:pt x="293" y="17"/>
                    <a:pt x="292" y="15"/>
                    <a:pt x="292" y="15"/>
                  </a:cubicBezTo>
                  <a:cubicBezTo>
                    <a:pt x="291" y="14"/>
                    <a:pt x="290" y="13"/>
                    <a:pt x="289" y="12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79" y="2"/>
                    <a:pt x="277" y="0"/>
                    <a:pt x="276" y="0"/>
                  </a:cubicBezTo>
                  <a:cubicBezTo>
                    <a:pt x="275" y="0"/>
                    <a:pt x="274" y="0"/>
                    <a:pt x="274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8" y="0"/>
                  </a:cubicBezTo>
                  <a:cubicBezTo>
                    <a:pt x="18" y="0"/>
                    <a:pt x="16" y="2"/>
                    <a:pt x="15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3"/>
                    <a:pt x="4" y="14"/>
                    <a:pt x="3" y="15"/>
                  </a:cubicBezTo>
                  <a:cubicBezTo>
                    <a:pt x="3" y="15"/>
                    <a:pt x="2" y="17"/>
                    <a:pt x="2" y="1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2" y="170"/>
                    <a:pt x="12" y="170"/>
                    <a:pt x="12" y="170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2" y="213"/>
                    <a:pt x="2" y="213"/>
                    <a:pt x="2" y="213"/>
                  </a:cubicBezTo>
                  <a:cubicBezTo>
                    <a:pt x="2" y="250"/>
                    <a:pt x="2" y="250"/>
                    <a:pt x="2" y="250"/>
                  </a:cubicBezTo>
                  <a:cubicBezTo>
                    <a:pt x="11" y="261"/>
                    <a:pt x="11" y="261"/>
                    <a:pt x="11" y="261"/>
                  </a:cubicBezTo>
                  <a:cubicBezTo>
                    <a:pt x="11" y="294"/>
                    <a:pt x="11" y="294"/>
                    <a:pt x="11" y="294"/>
                  </a:cubicBezTo>
                  <a:cubicBezTo>
                    <a:pt x="1" y="304"/>
                    <a:pt x="1" y="304"/>
                    <a:pt x="1" y="304"/>
                  </a:cubicBezTo>
                  <a:cubicBezTo>
                    <a:pt x="0" y="344"/>
                    <a:pt x="0" y="344"/>
                    <a:pt x="0" y="344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1" y="447"/>
                    <a:pt x="2" y="448"/>
                  </a:cubicBezTo>
                  <a:cubicBezTo>
                    <a:pt x="2" y="449"/>
                    <a:pt x="3" y="450"/>
                    <a:pt x="4" y="451"/>
                  </a:cubicBezTo>
                  <a:cubicBezTo>
                    <a:pt x="14" y="460"/>
                    <a:pt x="14" y="460"/>
                    <a:pt x="14" y="460"/>
                  </a:cubicBezTo>
                  <a:cubicBezTo>
                    <a:pt x="14" y="461"/>
                    <a:pt x="16" y="462"/>
                    <a:pt x="17" y="463"/>
                  </a:cubicBezTo>
                  <a:cubicBezTo>
                    <a:pt x="18" y="463"/>
                    <a:pt x="21" y="464"/>
                    <a:pt x="22" y="464"/>
                  </a:cubicBezTo>
                  <a:cubicBezTo>
                    <a:pt x="30" y="465"/>
                    <a:pt x="30" y="465"/>
                    <a:pt x="30" y="465"/>
                  </a:cubicBezTo>
                  <a:cubicBezTo>
                    <a:pt x="266" y="465"/>
                    <a:pt x="266" y="465"/>
                    <a:pt x="266" y="465"/>
                  </a:cubicBezTo>
                  <a:cubicBezTo>
                    <a:pt x="268" y="465"/>
                    <a:pt x="274" y="465"/>
                    <a:pt x="274" y="464"/>
                  </a:cubicBezTo>
                  <a:cubicBezTo>
                    <a:pt x="278" y="463"/>
                    <a:pt x="279" y="461"/>
                    <a:pt x="280" y="460"/>
                  </a:cubicBezTo>
                  <a:cubicBezTo>
                    <a:pt x="289" y="451"/>
                    <a:pt x="289" y="451"/>
                    <a:pt x="289" y="451"/>
                  </a:cubicBezTo>
                  <a:cubicBezTo>
                    <a:pt x="290" y="450"/>
                    <a:pt x="291" y="449"/>
                    <a:pt x="292" y="448"/>
                  </a:cubicBezTo>
                  <a:cubicBezTo>
                    <a:pt x="292" y="447"/>
                    <a:pt x="293" y="445"/>
                    <a:pt x="293" y="445"/>
                  </a:cubicBezTo>
                  <a:cubicBezTo>
                    <a:pt x="293" y="343"/>
                    <a:pt x="293" y="343"/>
                    <a:pt x="293" y="343"/>
                  </a:cubicBezTo>
                  <a:lnTo>
                    <a:pt x="293" y="304"/>
                  </a:lnTo>
                  <a:close/>
                  <a:moveTo>
                    <a:pt x="46" y="20"/>
                  </a:moveTo>
                  <a:cubicBezTo>
                    <a:pt x="47" y="20"/>
                    <a:pt x="48" y="18"/>
                    <a:pt x="50" y="18"/>
                  </a:cubicBezTo>
                  <a:cubicBezTo>
                    <a:pt x="52" y="16"/>
                    <a:pt x="55" y="16"/>
                    <a:pt x="56" y="16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9" y="17"/>
                    <a:pt x="79" y="17"/>
                    <a:pt x="79" y="17"/>
                  </a:cubicBezTo>
                  <a:cubicBezTo>
                    <a:pt x="148" y="17"/>
                    <a:pt x="148" y="17"/>
                    <a:pt x="148" y="17"/>
                  </a:cubicBezTo>
                  <a:cubicBezTo>
                    <a:pt x="216" y="17"/>
                    <a:pt x="216" y="17"/>
                    <a:pt x="216" y="17"/>
                  </a:cubicBezTo>
                  <a:cubicBezTo>
                    <a:pt x="224" y="17"/>
                    <a:pt x="224" y="17"/>
                    <a:pt x="224" y="17"/>
                  </a:cubicBezTo>
                  <a:cubicBezTo>
                    <a:pt x="238" y="16"/>
                    <a:pt x="238" y="16"/>
                    <a:pt x="238" y="16"/>
                  </a:cubicBezTo>
                  <a:cubicBezTo>
                    <a:pt x="240" y="16"/>
                    <a:pt x="242" y="16"/>
                    <a:pt x="245" y="18"/>
                  </a:cubicBezTo>
                  <a:cubicBezTo>
                    <a:pt x="246" y="18"/>
                    <a:pt x="248" y="20"/>
                    <a:pt x="249" y="20"/>
                  </a:cubicBezTo>
                  <a:cubicBezTo>
                    <a:pt x="256" y="27"/>
                    <a:pt x="256" y="27"/>
                    <a:pt x="256" y="27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15" y="39"/>
                    <a:pt x="215" y="39"/>
                    <a:pt x="215" y="39"/>
                  </a:cubicBezTo>
                  <a:cubicBezTo>
                    <a:pt x="204" y="30"/>
                    <a:pt x="204" y="30"/>
                    <a:pt x="204" y="30"/>
                  </a:cubicBezTo>
                  <a:cubicBezTo>
                    <a:pt x="173" y="30"/>
                    <a:pt x="173" y="30"/>
                    <a:pt x="173" y="3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1" y="43"/>
                    <a:pt x="161" y="43"/>
                    <a:pt x="161" y="43"/>
                  </a:cubicBezTo>
                  <a:cubicBezTo>
                    <a:pt x="129" y="43"/>
                    <a:pt x="129" y="43"/>
                    <a:pt x="129" y="43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48" y="39"/>
                    <a:pt x="48" y="39"/>
                    <a:pt x="48" y="39"/>
                  </a:cubicBezTo>
                  <a:cubicBezTo>
                    <a:pt x="37" y="29"/>
                    <a:pt x="37" y="29"/>
                    <a:pt x="37" y="29"/>
                  </a:cubicBezTo>
                  <a:lnTo>
                    <a:pt x="46" y="20"/>
                  </a:lnTo>
                  <a:close/>
                  <a:moveTo>
                    <a:pt x="238" y="293"/>
                  </a:moveTo>
                  <a:cubicBezTo>
                    <a:pt x="239" y="305"/>
                    <a:pt x="243" y="318"/>
                    <a:pt x="245" y="326"/>
                  </a:cubicBezTo>
                  <a:cubicBezTo>
                    <a:pt x="241" y="333"/>
                    <a:pt x="234" y="342"/>
                    <a:pt x="225" y="350"/>
                  </a:cubicBezTo>
                  <a:cubicBezTo>
                    <a:pt x="216" y="358"/>
                    <a:pt x="199" y="371"/>
                    <a:pt x="174" y="377"/>
                  </a:cubicBezTo>
                  <a:cubicBezTo>
                    <a:pt x="170" y="378"/>
                    <a:pt x="166" y="379"/>
                    <a:pt x="161" y="380"/>
                  </a:cubicBezTo>
                  <a:cubicBezTo>
                    <a:pt x="145" y="382"/>
                    <a:pt x="131" y="380"/>
                    <a:pt x="123" y="378"/>
                  </a:cubicBezTo>
                  <a:cubicBezTo>
                    <a:pt x="114" y="376"/>
                    <a:pt x="89" y="369"/>
                    <a:pt x="67" y="348"/>
                  </a:cubicBezTo>
                  <a:cubicBezTo>
                    <a:pt x="59" y="340"/>
                    <a:pt x="53" y="332"/>
                    <a:pt x="50" y="326"/>
                  </a:cubicBezTo>
                  <a:cubicBezTo>
                    <a:pt x="50" y="326"/>
                    <a:pt x="50" y="326"/>
                    <a:pt x="50" y="326"/>
                  </a:cubicBezTo>
                  <a:cubicBezTo>
                    <a:pt x="51" y="318"/>
                    <a:pt x="56" y="304"/>
                    <a:pt x="57" y="292"/>
                  </a:cubicBezTo>
                  <a:cubicBezTo>
                    <a:pt x="58" y="276"/>
                    <a:pt x="58" y="264"/>
                    <a:pt x="58" y="259"/>
                  </a:cubicBezTo>
                  <a:cubicBezTo>
                    <a:pt x="58" y="257"/>
                    <a:pt x="58" y="257"/>
                    <a:pt x="58" y="257"/>
                  </a:cubicBezTo>
                  <a:cubicBezTo>
                    <a:pt x="58" y="243"/>
                    <a:pt x="56" y="215"/>
                    <a:pt x="51" y="203"/>
                  </a:cubicBezTo>
                  <a:cubicBezTo>
                    <a:pt x="56" y="195"/>
                    <a:pt x="64" y="184"/>
                    <a:pt x="77" y="174"/>
                  </a:cubicBezTo>
                  <a:cubicBezTo>
                    <a:pt x="78" y="173"/>
                    <a:pt x="79" y="173"/>
                    <a:pt x="80" y="172"/>
                  </a:cubicBezTo>
                  <a:cubicBezTo>
                    <a:pt x="97" y="160"/>
                    <a:pt x="114" y="155"/>
                    <a:pt x="123" y="153"/>
                  </a:cubicBezTo>
                  <a:cubicBezTo>
                    <a:pt x="149" y="148"/>
                    <a:pt x="170" y="152"/>
                    <a:pt x="180" y="155"/>
                  </a:cubicBezTo>
                  <a:cubicBezTo>
                    <a:pt x="188" y="158"/>
                    <a:pt x="209" y="165"/>
                    <a:pt x="228" y="184"/>
                  </a:cubicBezTo>
                  <a:cubicBezTo>
                    <a:pt x="236" y="191"/>
                    <a:pt x="241" y="198"/>
                    <a:pt x="244" y="203"/>
                  </a:cubicBezTo>
                  <a:cubicBezTo>
                    <a:pt x="239" y="216"/>
                    <a:pt x="236" y="243"/>
                    <a:pt x="236" y="257"/>
                  </a:cubicBezTo>
                  <a:cubicBezTo>
                    <a:pt x="236" y="260"/>
                    <a:pt x="236" y="274"/>
                    <a:pt x="238" y="293"/>
                  </a:cubicBezTo>
                  <a:close/>
                  <a:moveTo>
                    <a:pt x="25" y="111"/>
                  </a:moveTo>
                  <a:cubicBezTo>
                    <a:pt x="21" y="111"/>
                    <a:pt x="21" y="111"/>
                    <a:pt x="21" y="111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17" y="107"/>
                    <a:pt x="17" y="53"/>
                    <a:pt x="17" y="51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109"/>
                    <a:pt x="69" y="109"/>
                    <a:pt x="69" y="109"/>
                  </a:cubicBezTo>
                  <a:lnTo>
                    <a:pt x="25" y="111"/>
                  </a:lnTo>
                  <a:close/>
                  <a:moveTo>
                    <a:pt x="249" y="442"/>
                  </a:moveTo>
                  <a:cubicBezTo>
                    <a:pt x="248" y="443"/>
                    <a:pt x="246" y="444"/>
                    <a:pt x="245" y="445"/>
                  </a:cubicBezTo>
                  <a:cubicBezTo>
                    <a:pt x="243" y="446"/>
                    <a:pt x="240" y="446"/>
                    <a:pt x="239" y="446"/>
                  </a:cubicBezTo>
                  <a:cubicBezTo>
                    <a:pt x="224" y="446"/>
                    <a:pt x="224" y="446"/>
                    <a:pt x="224" y="446"/>
                  </a:cubicBezTo>
                  <a:cubicBezTo>
                    <a:pt x="216" y="446"/>
                    <a:pt x="216" y="446"/>
                    <a:pt x="216" y="446"/>
                  </a:cubicBezTo>
                  <a:cubicBezTo>
                    <a:pt x="147" y="446"/>
                    <a:pt x="147" y="446"/>
                    <a:pt x="147" y="446"/>
                  </a:cubicBezTo>
                  <a:cubicBezTo>
                    <a:pt x="77" y="446"/>
                    <a:pt x="77" y="446"/>
                    <a:pt x="77" y="446"/>
                  </a:cubicBezTo>
                  <a:cubicBezTo>
                    <a:pt x="70" y="446"/>
                    <a:pt x="70" y="446"/>
                    <a:pt x="70" y="446"/>
                  </a:cubicBezTo>
                  <a:cubicBezTo>
                    <a:pt x="55" y="446"/>
                    <a:pt x="55" y="446"/>
                    <a:pt x="55" y="446"/>
                  </a:cubicBezTo>
                  <a:cubicBezTo>
                    <a:pt x="54" y="446"/>
                    <a:pt x="51" y="446"/>
                    <a:pt x="48" y="445"/>
                  </a:cubicBezTo>
                  <a:cubicBezTo>
                    <a:pt x="47" y="444"/>
                    <a:pt x="45" y="443"/>
                    <a:pt x="45" y="442"/>
                  </a:cubicBezTo>
                  <a:cubicBezTo>
                    <a:pt x="39" y="437"/>
                    <a:pt x="39" y="437"/>
                    <a:pt x="39" y="437"/>
                  </a:cubicBezTo>
                  <a:cubicBezTo>
                    <a:pt x="52" y="426"/>
                    <a:pt x="52" y="426"/>
                    <a:pt x="52" y="426"/>
                  </a:cubicBezTo>
                  <a:cubicBezTo>
                    <a:pt x="78" y="426"/>
                    <a:pt x="78" y="426"/>
                    <a:pt x="78" y="426"/>
                  </a:cubicBezTo>
                  <a:cubicBezTo>
                    <a:pt x="89" y="436"/>
                    <a:pt x="89" y="436"/>
                    <a:pt x="89" y="436"/>
                  </a:cubicBezTo>
                  <a:cubicBezTo>
                    <a:pt x="120" y="436"/>
                    <a:pt x="120" y="436"/>
                    <a:pt x="120" y="436"/>
                  </a:cubicBezTo>
                  <a:cubicBezTo>
                    <a:pt x="131" y="423"/>
                    <a:pt x="131" y="423"/>
                    <a:pt x="131" y="423"/>
                  </a:cubicBezTo>
                  <a:cubicBezTo>
                    <a:pt x="162" y="423"/>
                    <a:pt x="162" y="423"/>
                    <a:pt x="162" y="423"/>
                  </a:cubicBezTo>
                  <a:cubicBezTo>
                    <a:pt x="174" y="436"/>
                    <a:pt x="174" y="436"/>
                    <a:pt x="174" y="436"/>
                  </a:cubicBezTo>
                  <a:cubicBezTo>
                    <a:pt x="205" y="436"/>
                    <a:pt x="205" y="436"/>
                    <a:pt x="205" y="436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42" y="426"/>
                    <a:pt x="242" y="426"/>
                    <a:pt x="242" y="426"/>
                  </a:cubicBezTo>
                  <a:cubicBezTo>
                    <a:pt x="254" y="437"/>
                    <a:pt x="254" y="437"/>
                    <a:pt x="254" y="437"/>
                  </a:cubicBezTo>
                  <a:lnTo>
                    <a:pt x="249" y="442"/>
                  </a:lnTo>
                  <a:close/>
                  <a:moveTo>
                    <a:pt x="278" y="111"/>
                  </a:moveTo>
                  <a:cubicBezTo>
                    <a:pt x="274" y="111"/>
                    <a:pt x="274" y="111"/>
                    <a:pt x="274" y="111"/>
                  </a:cubicBezTo>
                  <a:cubicBezTo>
                    <a:pt x="269" y="111"/>
                    <a:pt x="269" y="111"/>
                    <a:pt x="269" y="111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5" y="109"/>
                    <a:pt x="225" y="109"/>
                    <a:pt x="225" y="109"/>
                  </a:cubicBezTo>
                  <a:cubicBezTo>
                    <a:pt x="225" y="46"/>
                    <a:pt x="225" y="46"/>
                    <a:pt x="225" y="46"/>
                  </a:cubicBezTo>
                  <a:cubicBezTo>
                    <a:pt x="271" y="46"/>
                    <a:pt x="271" y="46"/>
                    <a:pt x="271" y="46"/>
                  </a:cubicBezTo>
                  <a:cubicBezTo>
                    <a:pt x="278" y="50"/>
                    <a:pt x="278" y="50"/>
                    <a:pt x="278" y="50"/>
                  </a:cubicBezTo>
                  <a:lnTo>
                    <a:pt x="278" y="1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58" name="Textplatzhalter 5"/>
          <p:cNvSpPr txBox="1">
            <a:spLocks/>
          </p:cNvSpPr>
          <p:nvPr/>
        </p:nvSpPr>
        <p:spPr>
          <a:xfrm>
            <a:off x="9697880" y="4470877"/>
            <a:ext cx="2054141" cy="46729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Système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/>
                <a:ea typeface="+mn-ea"/>
                <a:cs typeface="+mn-cs"/>
              </a:rPr>
              <a:t>fiable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Saira SemiBold"/>
              <a:ea typeface="+mn-ea"/>
              <a:cs typeface="+mn-cs"/>
            </a:endParaRPr>
          </a:p>
        </p:txBody>
      </p:sp>
      <p:sp>
        <p:nvSpPr>
          <p:cNvPr id="64" name="Textplatzhalter 5"/>
          <p:cNvSpPr>
            <a:spLocks noGrp="1"/>
          </p:cNvSpPr>
          <p:nvPr>
            <p:ph type="body" sz="half" idx="20"/>
          </p:nvPr>
        </p:nvSpPr>
        <p:spPr>
          <a:xfrm>
            <a:off x="1754043" y="2201253"/>
            <a:ext cx="3416278" cy="669283"/>
          </a:xfrm>
        </p:spPr>
        <p:txBody>
          <a:bodyPr>
            <a:noAutofit/>
          </a:bodyPr>
          <a:lstStyle/>
          <a:p>
            <a:r>
              <a:rPr lang="de-DE" dirty="0"/>
              <a:t>TWS </a:t>
            </a:r>
            <a:r>
              <a:rPr lang="fr-FR" dirty="0"/>
              <a:t>avertit le personnel sur tous les chantiers de construction</a:t>
            </a:r>
            <a:endParaRPr lang="de-DE" dirty="0"/>
          </a:p>
        </p:txBody>
      </p:sp>
      <p:pic>
        <p:nvPicPr>
          <p:cNvPr id="66" name="Bildplatzhalter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71" t="24" r="-1105" b="-24"/>
          <a:stretch/>
        </p:blipFill>
        <p:spPr>
          <a:xfrm>
            <a:off x="469477" y="2015124"/>
            <a:ext cx="1200107" cy="1200103"/>
          </a:xfrm>
          <a:custGeom>
            <a:avLst/>
            <a:gdLst>
              <a:gd name="connsiteX0" fmla="*/ 603244 w 1206488"/>
              <a:gd name="connsiteY0" fmla="*/ 0 h 1206484"/>
              <a:gd name="connsiteX1" fmla="*/ 1206488 w 1206488"/>
              <a:gd name="connsiteY1" fmla="*/ 603242 h 1206484"/>
              <a:gd name="connsiteX2" fmla="*/ 603244 w 1206488"/>
              <a:gd name="connsiteY2" fmla="*/ 1206484 h 1206484"/>
              <a:gd name="connsiteX3" fmla="*/ 0 w 1206488"/>
              <a:gd name="connsiteY3" fmla="*/ 603242 h 1206484"/>
              <a:gd name="connsiteX4" fmla="*/ 603244 w 1206488"/>
              <a:gd name="connsiteY4" fmla="*/ 0 h 120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488" h="1206484">
                <a:moveTo>
                  <a:pt x="603244" y="0"/>
                </a:moveTo>
                <a:cubicBezTo>
                  <a:pt x="936406" y="0"/>
                  <a:pt x="1206488" y="270081"/>
                  <a:pt x="1206488" y="603242"/>
                </a:cubicBezTo>
                <a:cubicBezTo>
                  <a:pt x="1206488" y="936403"/>
                  <a:pt x="936406" y="1206484"/>
                  <a:pt x="603244" y="1206484"/>
                </a:cubicBezTo>
                <a:cubicBezTo>
                  <a:pt x="270082" y="1206484"/>
                  <a:pt x="0" y="936403"/>
                  <a:pt x="0" y="603242"/>
                </a:cubicBezTo>
                <a:cubicBezTo>
                  <a:pt x="0" y="270081"/>
                  <a:pt x="270082" y="0"/>
                  <a:pt x="603244" y="0"/>
                </a:cubicBezTo>
                <a:close/>
              </a:path>
            </a:pathLst>
          </a:custGeom>
          <a:solidFill>
            <a:schemeClr val="tx1"/>
          </a:solidFill>
        </p:spPr>
      </p:pic>
      <p:sp>
        <p:nvSpPr>
          <p:cNvPr id="31" name="AutoShape 3"/>
          <p:cNvSpPr>
            <a:spLocks noChangeAspect="1" noChangeArrowheads="1" noTextEdit="1"/>
          </p:cNvSpPr>
          <p:nvPr/>
        </p:nvSpPr>
        <p:spPr bwMode="auto">
          <a:xfrm>
            <a:off x="5419725" y="2176463"/>
            <a:ext cx="5286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>
            <a:off x="6866113" y="1394571"/>
            <a:ext cx="528638" cy="727074"/>
          </a:xfrm>
          <a:custGeom>
            <a:avLst/>
            <a:gdLst>
              <a:gd name="T0" fmla="*/ 61 w 138"/>
              <a:gd name="T1" fmla="*/ 5 h 191"/>
              <a:gd name="T2" fmla="*/ 5 w 138"/>
              <a:gd name="T3" fmla="*/ 69 h 191"/>
              <a:gd name="T4" fmla="*/ 6 w 138"/>
              <a:gd name="T5" fmla="*/ 87 h 191"/>
              <a:gd name="T6" fmla="*/ 24 w 138"/>
              <a:gd name="T7" fmla="*/ 86 h 191"/>
              <a:gd name="T8" fmla="*/ 58 w 138"/>
              <a:gd name="T9" fmla="*/ 48 h 191"/>
              <a:gd name="T10" fmla="*/ 58 w 138"/>
              <a:gd name="T11" fmla="*/ 178 h 191"/>
              <a:gd name="T12" fmla="*/ 71 w 138"/>
              <a:gd name="T13" fmla="*/ 191 h 191"/>
              <a:gd name="T14" fmla="*/ 84 w 138"/>
              <a:gd name="T15" fmla="*/ 178 h 191"/>
              <a:gd name="T16" fmla="*/ 84 w 138"/>
              <a:gd name="T17" fmla="*/ 50 h 191"/>
              <a:gd name="T18" fmla="*/ 115 w 138"/>
              <a:gd name="T19" fmla="*/ 86 h 191"/>
              <a:gd name="T20" fmla="*/ 133 w 138"/>
              <a:gd name="T21" fmla="*/ 88 h 191"/>
              <a:gd name="T22" fmla="*/ 138 w 138"/>
              <a:gd name="T23" fmla="*/ 77 h 191"/>
              <a:gd name="T24" fmla="*/ 135 w 138"/>
              <a:gd name="T25" fmla="*/ 69 h 191"/>
              <a:gd name="T26" fmla="*/ 81 w 138"/>
              <a:gd name="T27" fmla="*/ 5 h 191"/>
              <a:gd name="T28" fmla="*/ 71 w 138"/>
              <a:gd name="T29" fmla="*/ 1 h 191"/>
              <a:gd name="T30" fmla="*/ 61 w 138"/>
              <a:gd name="T31" fmla="*/ 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8" h="191">
                <a:moveTo>
                  <a:pt x="61" y="5"/>
                </a:moveTo>
                <a:cubicBezTo>
                  <a:pt x="5" y="69"/>
                  <a:pt x="5" y="69"/>
                  <a:pt x="5" y="69"/>
                </a:cubicBezTo>
                <a:cubicBezTo>
                  <a:pt x="0" y="74"/>
                  <a:pt x="0" y="83"/>
                  <a:pt x="6" y="87"/>
                </a:cubicBezTo>
                <a:cubicBezTo>
                  <a:pt x="11" y="92"/>
                  <a:pt x="19" y="92"/>
                  <a:pt x="24" y="86"/>
                </a:cubicBezTo>
                <a:cubicBezTo>
                  <a:pt x="58" y="48"/>
                  <a:pt x="58" y="48"/>
                  <a:pt x="58" y="48"/>
                </a:cubicBezTo>
                <a:cubicBezTo>
                  <a:pt x="58" y="178"/>
                  <a:pt x="58" y="178"/>
                  <a:pt x="58" y="178"/>
                </a:cubicBezTo>
                <a:cubicBezTo>
                  <a:pt x="58" y="186"/>
                  <a:pt x="64" y="191"/>
                  <a:pt x="71" y="191"/>
                </a:cubicBezTo>
                <a:cubicBezTo>
                  <a:pt x="78" y="191"/>
                  <a:pt x="84" y="186"/>
                  <a:pt x="84" y="178"/>
                </a:cubicBezTo>
                <a:cubicBezTo>
                  <a:pt x="84" y="50"/>
                  <a:pt x="84" y="50"/>
                  <a:pt x="84" y="50"/>
                </a:cubicBezTo>
                <a:cubicBezTo>
                  <a:pt x="115" y="86"/>
                  <a:pt x="115" y="86"/>
                  <a:pt x="115" y="86"/>
                </a:cubicBezTo>
                <a:cubicBezTo>
                  <a:pt x="120" y="92"/>
                  <a:pt x="128" y="92"/>
                  <a:pt x="133" y="88"/>
                </a:cubicBezTo>
                <a:cubicBezTo>
                  <a:pt x="136" y="85"/>
                  <a:pt x="138" y="81"/>
                  <a:pt x="138" y="77"/>
                </a:cubicBezTo>
                <a:cubicBezTo>
                  <a:pt x="138" y="74"/>
                  <a:pt x="137" y="71"/>
                  <a:pt x="135" y="69"/>
                </a:cubicBezTo>
                <a:cubicBezTo>
                  <a:pt x="81" y="5"/>
                  <a:pt x="81" y="5"/>
                  <a:pt x="81" y="5"/>
                </a:cubicBezTo>
                <a:cubicBezTo>
                  <a:pt x="79" y="2"/>
                  <a:pt x="75" y="1"/>
                  <a:pt x="71" y="1"/>
                </a:cubicBezTo>
                <a:cubicBezTo>
                  <a:pt x="67" y="0"/>
                  <a:pt x="64" y="2"/>
                  <a:pt x="61" y="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2" name="Titel 3"/>
          <p:cNvSpPr txBox="1">
            <a:spLocks/>
          </p:cNvSpPr>
          <p:nvPr/>
        </p:nvSpPr>
        <p:spPr>
          <a:xfrm>
            <a:off x="590754" y="899488"/>
            <a:ext cx="4378417" cy="597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0" kern="1200">
                <a:solidFill>
                  <a:schemeClr val="tx1"/>
                </a:solidFill>
                <a:latin typeface="Saira SemiBold" panose="00000700000000000000" pitchFamily="2" charset="0"/>
                <a:ea typeface="Saira SemiBold" panose="00000700000000000000" pitchFamily="2" charset="0"/>
                <a:cs typeface="Saira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Sécurité </a:t>
            </a:r>
            <a:r>
              <a:rPr kumimoji="0" lang="de-DE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intégrée</a:t>
            </a:r>
            <a:r>
              <a:rPr kumimoji="0" lang="de-DE" sz="23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Saira SemiBold" panose="00000700000000000000" pitchFamily="2" charset="0"/>
              </a:rPr>
              <a:t> (SIL)</a:t>
            </a:r>
          </a:p>
        </p:txBody>
      </p:sp>
      <p:sp>
        <p:nvSpPr>
          <p:cNvPr id="2" name="Textplatzhalter 6">
            <a:extLst>
              <a:ext uri="{FF2B5EF4-FFF2-40B4-BE49-F238E27FC236}">
                <a16:creationId xmlns:a16="http://schemas.microsoft.com/office/drawing/2014/main" id="{D8EF81BB-1A3F-61C4-2EDB-5BE3C224F89F}"/>
              </a:ext>
            </a:extLst>
          </p:cNvPr>
          <p:cNvSpPr txBox="1">
            <a:spLocks/>
          </p:cNvSpPr>
          <p:nvPr/>
        </p:nvSpPr>
        <p:spPr>
          <a:xfrm>
            <a:off x="11083729" y="5104884"/>
            <a:ext cx="605367" cy="3072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Symbol" panose="05050102010706020507" pitchFamily="18" charset="2"/>
              <a:buNone/>
              <a:def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15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4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2pPr>
            <a:lvl3pPr marL="914400" indent="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3pPr>
            <a:lvl4pPr marL="1371600" indent="0" algn="l" defTabSz="914400" rtl="0" eaLnBrk="1" latinLnBrk="0" hangingPunct="1">
              <a:lnSpc>
                <a:spcPts val="16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Symbol" panose="05050102010706020507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Saira" panose="00000500000000000000" pitchFamily="2" charset="0"/>
                <a:cs typeface="Saira" panose="000005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4B4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 cm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heme/theme1.xml><?xml version="1.0" encoding="utf-8"?>
<a:theme xmlns:a="http://schemas.openxmlformats.org/drawingml/2006/main" name="Title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1BC3C816-5813-45CE-BD3D-6E3CAAFFAED3}"/>
    </a:ext>
  </a:extLst>
</a:theme>
</file>

<file path=ppt/theme/theme10.xml><?xml version="1.0" encoding="utf-8"?>
<a:theme xmlns:a="http://schemas.openxmlformats.org/drawingml/2006/main" name="3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11.xml><?xml version="1.0" encoding="utf-8"?>
<a:theme xmlns:a="http://schemas.openxmlformats.org/drawingml/2006/main" name="Office Theme">
  <a:themeElements>
    <a:clrScheme name="ZÖLLNER">
      <a:dk1>
        <a:srgbClr val="003865"/>
      </a:dk1>
      <a:lt1>
        <a:sysClr val="window" lastClr="FFFFFF"/>
      </a:lt1>
      <a:dk2>
        <a:srgbClr val="00386C"/>
      </a:dk2>
      <a:lt2>
        <a:srgbClr val="A4C7D4"/>
      </a:lt2>
      <a:accent1>
        <a:srgbClr val="003869"/>
      </a:accent1>
      <a:accent2>
        <a:srgbClr val="8DB9CA"/>
      </a:accent2>
      <a:accent3>
        <a:srgbClr val="009FE3"/>
      </a:accent3>
      <a:accent4>
        <a:srgbClr val="FDC400"/>
      </a:accent4>
      <a:accent5>
        <a:srgbClr val="6BA4B8"/>
      </a:accent5>
      <a:accent6>
        <a:srgbClr val="0084B4"/>
      </a:accent6>
      <a:hlink>
        <a:srgbClr val="0084B4"/>
      </a:hlink>
      <a:folHlink>
        <a:srgbClr val="D0D0CE"/>
      </a:folHlink>
    </a:clrScheme>
    <a:fontScheme name="ZÖLLNER Schrift">
      <a:majorFont>
        <a:latin typeface="Saira Semi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Vorlage_ZOELLNER_lay2" id="{42633ACA-7478-4BA9-852D-3CB95CCF0D64}" vid="{B25BB467-31D5-4FA9-995C-0815CDEF7E01}"/>
    </a:ext>
  </a:extLst>
</a:theme>
</file>

<file path=ppt/theme/theme12.xml><?xml version="1.0" encoding="utf-8"?>
<a:theme xmlns:a="http://schemas.openxmlformats.org/drawingml/2006/main" name="Jacops NV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erzonken vlak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rtlCol="0" anchor="ctr"/>
      <a:lstStyle>
        <a:defPPr algn="ctr">
          <a:defRPr dirty="0">
            <a:latin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Jacops groep - presentatie Nieuw 2020 - (200630 em) - V4" id="{9B418EBC-57B6-4B3A-8F6A-FBEFBAFF66EC}" vid="{F12EEE11-6BF2-4165-B5E8-1BBF22FF8BAA}"/>
    </a:ext>
  </a:extLst>
</a:theme>
</file>

<file path=ppt/theme/theme1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3.xml><?xml version="1.0" encoding="utf-8"?>
<a:theme xmlns:a="http://schemas.openxmlformats.org/drawingml/2006/main" name="Char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C3832CE2-7BE9-48D8-98AB-0A4982109993}"/>
    </a:ext>
  </a:extLst>
</a:theme>
</file>

<file path=ppt/theme/theme4.xml><?xml version="1.0" encoding="utf-8"?>
<a:theme xmlns:a="http://schemas.openxmlformats.org/drawingml/2006/main" name="Image Title Slid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631E62FD-DD6D-40EB-A228-075E4DFF00F1}"/>
    </a:ext>
  </a:extLst>
</a:theme>
</file>

<file path=ppt/theme/theme5.xml><?xml version="1.0" encoding="utf-8"?>
<a:theme xmlns:a="http://schemas.openxmlformats.org/drawingml/2006/main" name="Closing Slide Light Blu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7C912F14-0B74-47A2-893B-4FFF78FE047C}"/>
    </a:ext>
  </a:extLst>
</a:theme>
</file>

<file path=ppt/theme/theme6.xml><?xml version="1.0" encoding="utf-8"?>
<a:theme xmlns:a="http://schemas.openxmlformats.org/drawingml/2006/main" name="Closing Slide Dark Blue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DB6CC19F-BFBF-4917-A9A3-F9FC96D1268A}"/>
    </a:ext>
  </a:extLst>
</a:theme>
</file>

<file path=ppt/theme/theme7.xml><?xml version="1.0" encoding="utf-8"?>
<a:theme xmlns:a="http://schemas.openxmlformats.org/drawingml/2006/main" name="1_Title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1BC3C816-5813-45CE-BD3D-6E3CAAFFAED3}"/>
    </a:ext>
  </a:extLst>
</a:theme>
</file>

<file path=ppt/theme/theme8.xml><?xml version="1.0" encoding="utf-8"?>
<a:theme xmlns:a="http://schemas.openxmlformats.org/drawingml/2006/main" name="1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ppt/theme/theme9.xml><?xml version="1.0" encoding="utf-8"?>
<a:theme xmlns:a="http://schemas.openxmlformats.org/drawingml/2006/main" name="2_Content Slides">
  <a:themeElements>
    <a:clrScheme name="Lichtkrant">
      <a:dk1>
        <a:srgbClr val="000000"/>
      </a:dk1>
      <a:lt1>
        <a:sysClr val="window" lastClr="FFFFFF"/>
      </a:lt1>
      <a:dk2>
        <a:srgbClr val="FFFFFF"/>
      </a:dk2>
      <a:lt2>
        <a:srgbClr val="02BCF0"/>
      </a:lt2>
      <a:accent1>
        <a:srgbClr val="025DA4"/>
      </a:accent1>
      <a:accent2>
        <a:srgbClr val="213A53"/>
      </a:accent2>
      <a:accent3>
        <a:srgbClr val="FF6200"/>
      </a:accent3>
      <a:accent4>
        <a:srgbClr val="00BD6A"/>
      </a:accent4>
      <a:accent5>
        <a:srgbClr val="000000"/>
      </a:accent5>
      <a:accent6>
        <a:srgbClr val="000000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rabel_template_Final version" id="{96213472-7153-40CE-8905-36F3EC6E1B2F}" vid="{B6D51653-5D8F-4A8B-9BFA-1B05C355D8D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6C2F92BFF8C04BB85811DD3E5D88CC" ma:contentTypeVersion="15" ma:contentTypeDescription="Create a new document." ma:contentTypeScope="" ma:versionID="0b48c313776ddcf9258142a3015b4b16">
  <xsd:schema xmlns:xsd="http://www.w3.org/2001/XMLSchema" xmlns:xs="http://www.w3.org/2001/XMLSchema" xmlns:p="http://schemas.microsoft.com/office/2006/metadata/properties" xmlns:ns2="eb5e6360-21a7-49e7-92a1-c538108c2552" xmlns:ns3="c9f399d6-7ee4-401e-8cba-20e51f775518" targetNamespace="http://schemas.microsoft.com/office/2006/metadata/properties" ma:root="true" ma:fieldsID="9f5562a145015897b1dc35dcfeae1cf6" ns2:_="" ns3:_="">
    <xsd:import namespace="eb5e6360-21a7-49e7-92a1-c538108c2552"/>
    <xsd:import namespace="c9f399d6-7ee4-401e-8cba-20e51f7755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5e6360-21a7-49e7-92a1-c538108c2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c906eb2-bba6-4004-ac16-0981e5460a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399d6-7ee4-401e-8cba-20e51f7755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980b2cc-9d99-4e6f-b075-6c9ba9d38b21}" ma:internalName="TaxCatchAll" ma:showField="CatchAllData" ma:web="c9f399d6-7ee4-401e-8cba-20e51f7755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5e6360-21a7-49e7-92a1-c538108c2552">
      <Terms xmlns="http://schemas.microsoft.com/office/infopath/2007/PartnerControls"/>
    </lcf76f155ced4ddcb4097134ff3c332f>
    <TaxCatchAll xmlns="c9f399d6-7ee4-401e-8cba-20e51f77551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02B485-09FD-443F-ACA1-4FEB2B5CAB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5e6360-21a7-49e7-92a1-c538108c2552"/>
    <ds:schemaRef ds:uri="c9f399d6-7ee4-401e-8cba-20e51f7755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AF9DF8-9C55-4D66-8E1A-8D35F6F99836}">
  <ds:schemaRefs>
    <ds:schemaRef ds:uri="http://purl.org/dc/elements/1.1/"/>
    <ds:schemaRef ds:uri="c9f399d6-7ee4-401e-8cba-20e51f775518"/>
    <ds:schemaRef ds:uri="http://schemas.microsoft.com/office/infopath/2007/PartnerControls"/>
    <ds:schemaRef ds:uri="http://purl.org/dc/dcmitype/"/>
    <ds:schemaRef ds:uri="eb5e6360-21a7-49e7-92a1-c538108c2552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22DB6CD4-2F29-4B11-BDB5-8269B4FD81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Infrabel_template_v201910</Template>
  <TotalTime>211</TotalTime>
  <Words>1783</Words>
  <Application>Microsoft Office PowerPoint</Application>
  <PresentationFormat>Widescreen</PresentationFormat>
  <Paragraphs>414</Paragraphs>
  <Slides>43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43</vt:i4>
      </vt:variant>
    </vt:vector>
  </HeadingPairs>
  <TitlesOfParts>
    <vt:vector size="66" baseType="lpstr">
      <vt:lpstr>Arial</vt:lpstr>
      <vt:lpstr>Calibri</vt:lpstr>
      <vt:lpstr>Calibri Light</vt:lpstr>
      <vt:lpstr>Courier New</vt:lpstr>
      <vt:lpstr>Roboto</vt:lpstr>
      <vt:lpstr>Saira</vt:lpstr>
      <vt:lpstr>Saira Light</vt:lpstr>
      <vt:lpstr>Saira Medium</vt:lpstr>
      <vt:lpstr>Saira SemiBold</vt:lpstr>
      <vt:lpstr>Symbol</vt:lpstr>
      <vt:lpstr>Wingdings</vt:lpstr>
      <vt:lpstr>Title Slides</vt:lpstr>
      <vt:lpstr>Content Slides</vt:lpstr>
      <vt:lpstr>Chart slides</vt:lpstr>
      <vt:lpstr>Image Title Slide</vt:lpstr>
      <vt:lpstr>Closing Slide Light Blue</vt:lpstr>
      <vt:lpstr>Closing Slide Dark Blue</vt:lpstr>
      <vt:lpstr>1_Title Slides</vt:lpstr>
      <vt:lpstr>1_Content Slides</vt:lpstr>
      <vt:lpstr>2_Content Slides</vt:lpstr>
      <vt:lpstr>3_Content Slides</vt:lpstr>
      <vt:lpstr>Office Theme</vt:lpstr>
      <vt:lpstr>Jacops NV </vt:lpstr>
      <vt:lpstr>PowerPoint Presentation</vt:lpstr>
      <vt:lpstr>Dispositifs d'annonce automatiques &amp; Mobile balise stop - MBS</vt:lpstr>
      <vt:lpstr>Index</vt:lpstr>
      <vt:lpstr>entreprise ZÖLLNER</vt:lpstr>
      <vt:lpstr>PowerPoint Presentation</vt:lpstr>
      <vt:lpstr>Les réseaux utilisateurs </vt:lpstr>
      <vt:lpstr>Solutions</vt:lpstr>
      <vt:lpstr>PowerPoint Presentation</vt:lpstr>
      <vt:lpstr>PowerPoint Presentation</vt:lpstr>
      <vt:lpstr>Autoprowa® Effect + </vt:lpstr>
      <vt:lpstr>DAAC – dispositif d‘annonce filaire</vt:lpstr>
      <vt:lpstr>DAAC </vt:lpstr>
      <vt:lpstr>Mobile Radio Warning System - MRWS Exemples de configurations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Chantier GOP</vt:lpstr>
      <vt:lpstr>DAPR, annonce individuelle, WADSON</vt:lpstr>
      <vt:lpstr>PowerPoint Presentation</vt:lpstr>
      <vt:lpstr>Mobile Balise Stop - Sécurité des chantiers – une idée d'Infrabel</vt:lpstr>
      <vt:lpstr>MBS COBRA-R &amp; Super Balise </vt:lpstr>
      <vt:lpstr>COBRA &amp;  MRWS</vt:lpstr>
      <vt:lpstr>PowerPoint Presentation</vt:lpstr>
      <vt:lpstr>JACOPS : WIE ZIJN WE? </vt:lpstr>
      <vt:lpstr>RÉPARTITION GÉOGRAPHIQUE</vt:lpstr>
      <vt:lpstr>RAIL</vt:lpstr>
      <vt:lpstr>RÉFÉRENCES RAIL</vt:lpstr>
      <vt:lpstr>JACOPS &amp; ZÖLLNER:  YOUR TRUSTED PARTNERS IN RAILWAY SAFETY SOLUTIONS</vt:lpstr>
      <vt:lpstr>PowerPoint Presentation</vt:lpstr>
      <vt:lpstr>PowerPoint Presentation</vt:lpstr>
      <vt:lpstr>PowerPoint Presentation</vt:lpstr>
    </vt:vector>
  </TitlesOfParts>
  <Company>Infrabel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I-CBE</dc:title>
  <dc:creator>De Keyser Annelies</dc:creator>
  <cp:lastModifiedBy>Fien De Fauw</cp:lastModifiedBy>
  <cp:revision>343</cp:revision>
  <cp:lastPrinted>2022-08-19T07:08:17Z</cp:lastPrinted>
  <dcterms:created xsi:type="dcterms:W3CDTF">2022-02-25T10:50:59Z</dcterms:created>
  <dcterms:modified xsi:type="dcterms:W3CDTF">2024-10-14T12:24:22Z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027b6a-4485-4806-97d1-72523ad2cf76_Enabled">
    <vt:lpwstr>True</vt:lpwstr>
  </property>
  <property fmtid="{D5CDD505-2E9C-101B-9397-08002B2CF9AE}" pid="3" name="MSIP_Label_4c027b6a-4485-4806-97d1-72523ad2cf76_SiteId">
    <vt:lpwstr>b82bc314-ab8e-4d6f-b189-46f02e1f27f2</vt:lpwstr>
  </property>
  <property fmtid="{D5CDD505-2E9C-101B-9397-08002B2CF9AE}" pid="4" name="MSIP_Label_4c027b6a-4485-4806-97d1-72523ad2cf76_Owner">
    <vt:lpwstr>philippe.verbist@infrabel.be</vt:lpwstr>
  </property>
  <property fmtid="{D5CDD505-2E9C-101B-9397-08002B2CF9AE}" pid="5" name="MSIP_Label_4c027b6a-4485-4806-97d1-72523ad2cf76_SetDate">
    <vt:lpwstr>2019-10-01T13:23:02.2266514Z</vt:lpwstr>
  </property>
  <property fmtid="{D5CDD505-2E9C-101B-9397-08002B2CF9AE}" pid="6" name="MSIP_Label_4c027b6a-4485-4806-97d1-72523ad2cf76_Name">
    <vt:lpwstr>Internal Use</vt:lpwstr>
  </property>
  <property fmtid="{D5CDD505-2E9C-101B-9397-08002B2CF9AE}" pid="7" name="MSIP_Label_4c027b6a-4485-4806-97d1-72523ad2cf76_Application">
    <vt:lpwstr>Microsoft Azure Information Protection</vt:lpwstr>
  </property>
  <property fmtid="{D5CDD505-2E9C-101B-9397-08002B2CF9AE}" pid="8" name="MSIP_Label_4c027b6a-4485-4806-97d1-72523ad2cf76_ActionId">
    <vt:lpwstr>6ab563d7-d5b6-4033-b52a-f19b5c82439d</vt:lpwstr>
  </property>
  <property fmtid="{D5CDD505-2E9C-101B-9397-08002B2CF9AE}" pid="9" name="MSIP_Label_4c027b6a-4485-4806-97d1-72523ad2cf76_Extended_MSFT_Method">
    <vt:lpwstr>Automatic</vt:lpwstr>
  </property>
  <property fmtid="{D5CDD505-2E9C-101B-9397-08002B2CF9AE}" pid="10" name="Sensitivity">
    <vt:lpwstr>Internal Use</vt:lpwstr>
  </property>
  <property fmtid="{D5CDD505-2E9C-101B-9397-08002B2CF9AE}" pid="11" name="ContentTypeId">
    <vt:lpwstr>0x010100516C2F92BFF8C04BB85811DD3E5D88CC</vt:lpwstr>
  </property>
  <property fmtid="{D5CDD505-2E9C-101B-9397-08002B2CF9AE}" pid="12" name="MediaServiceImageTags">
    <vt:lpwstr/>
  </property>
</Properties>
</file>